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147478331" r:id="rId5"/>
    <p:sldId id="286" r:id="rId6"/>
    <p:sldId id="2147478332" r:id="rId7"/>
    <p:sldId id="362" r:id="rId8"/>
    <p:sldId id="365" r:id="rId9"/>
    <p:sldId id="2147478330" r:id="rId10"/>
    <p:sldId id="363" r:id="rId11"/>
    <p:sldId id="2147478325" r:id="rId12"/>
    <p:sldId id="367" r:id="rId13"/>
    <p:sldId id="2147478322" r:id="rId14"/>
    <p:sldId id="341" r:id="rId15"/>
    <p:sldId id="2147478326" r:id="rId16"/>
    <p:sldId id="352" r:id="rId17"/>
    <p:sldId id="351" r:id="rId18"/>
    <p:sldId id="355" r:id="rId19"/>
    <p:sldId id="357" r:id="rId20"/>
    <p:sldId id="356" r:id="rId21"/>
    <p:sldId id="354" r:id="rId22"/>
    <p:sldId id="2147478328" r:id="rId23"/>
    <p:sldId id="353" r:id="rId24"/>
    <p:sldId id="2147478323" r:id="rId25"/>
    <p:sldId id="345" r:id="rId26"/>
    <p:sldId id="303" r:id="rId27"/>
    <p:sldId id="350" r:id="rId28"/>
    <p:sldId id="2147478336" r:id="rId29"/>
    <p:sldId id="2147478333" r:id="rId30"/>
    <p:sldId id="2147478334" r:id="rId31"/>
    <p:sldId id="2147478335" r:id="rId3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DU Accelerator Solution Packaging &amp; Layering" id="{39F7B026-CE2F-4224-A6C5-320022AC1AFE}">
          <p14:sldIdLst>
            <p14:sldId id="2147478331"/>
            <p14:sldId id="286"/>
            <p14:sldId id="2147478332"/>
          </p14:sldIdLst>
        </p14:section>
        <p14:section name="EDU Accelerator Common Solutions | Data Model" id="{732E1B2C-EB57-462E-A78F-0E8501BD893D}">
          <p14:sldIdLst>
            <p14:sldId id="362"/>
            <p14:sldId id="365"/>
            <p14:sldId id="2147478330"/>
          </p14:sldIdLst>
        </p14:section>
        <p14:section name="EDU Data Model Entities by Subject Area" id="{527CC707-AFC4-42C8-9AC2-735768FB2B86}">
          <p14:sldIdLst>
            <p14:sldId id="363"/>
            <p14:sldId id="2147478325"/>
            <p14:sldId id="367"/>
            <p14:sldId id="2147478322"/>
          </p14:sldIdLst>
        </p14:section>
        <p14:section name="EDU Accelerator Common Solutions |  Connection Roles" id="{075AA71E-EB0F-4A21-AB6E-6BC4C03171C8}">
          <p14:sldIdLst>
            <p14:sldId id="341"/>
          </p14:sldIdLst>
        </p14:section>
        <p14:section name="EDU Accelerator Common Solutions |  Core Business Logic" id="{351F2FCB-AF4E-4BCB-AA77-F70013DBC1C6}">
          <p14:sldIdLst>
            <p14:sldId id="2147478326"/>
          </p14:sldIdLst>
        </p14:section>
        <p14:section name="Entity Relationship Diagrams (ERD)" id="{7B660EA4-751D-4421-A380-5A4F2A6EB8D1}">
          <p14:sldIdLst>
            <p14:sldId id="352"/>
            <p14:sldId id="351"/>
            <p14:sldId id="355"/>
            <p14:sldId id="357"/>
            <p14:sldId id="356"/>
            <p14:sldId id="354"/>
            <p14:sldId id="2147478328"/>
            <p14:sldId id="353"/>
          </p14:sldIdLst>
        </p14:section>
        <p14:section name="Higher Education Portal &amp; Enriched Entities" id="{68185713-CFE8-4F43-A2CA-892FB426DD6F}">
          <p14:sldIdLst>
            <p14:sldId id="2147478323"/>
            <p14:sldId id="345"/>
          </p14:sldIdLst>
        </p14:section>
        <p14:section name="Higher Education Apps &amp; Enriched Entities" id="{B64943DE-6626-4AFD-B27C-BE71F0BE6987}">
          <p14:sldIdLst>
            <p14:sldId id="303"/>
          </p14:sldIdLst>
        </p14:section>
        <p14:section name="Program Management Apps &amp; Enriched Entities" id="{9804DBD7-1F3A-4DBA-A645-685728778C8B}">
          <p14:sldIdLst>
            <p14:sldId id="350"/>
          </p14:sldIdLst>
        </p14:section>
        <p14:section name="K12 Portal &amp; Enriched Entities" id="{C53CCFD0-BFB5-457D-8C75-49B2DDB47761}">
          <p14:sldIdLst>
            <p14:sldId id="2147478336"/>
            <p14:sldId id="2147478333"/>
            <p14:sldId id="2147478334"/>
          </p14:sldIdLst>
        </p14:section>
        <p14:section name="K12 Model Apps" id="{56A2985B-5812-49B5-B569-679C3E20BAF0}">
          <p14:sldIdLst>
            <p14:sldId id="214747833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9DFE1B-BEF0-85FF-4FFE-2CD57F4B424D}" name="Deepthi Gorthy (HCL TECHNOLOGIES)" initials="DT" userId="S::v-dgorthy@microsoft.com::8dd46def-e6da-426e-975e-099441870756" providerId="AD"/>
  <p188:author id="{5E04DA38-F0FC-DD31-F1C7-8EF9C5EF9452}" name="Maria Mendiburo" initials="MM" userId="S::mamendib@microsoft.com::2a4b78b5-9db2-4f69-a819-7cb5d5d51ca1" providerId="AD"/>
  <p188:author id="{6236759A-46A6-023A-EBCD-3510ED860AC5}" name="Corina McCleary" initials="CM" userId="S::cmccleary@microsoft.com::28a0e484-1297-433b-bea3-511ba557bcf4" providerId="AD"/>
  <p188:author id="{0D734DD3-C518-33A5-3607-7069F0085E30}" name="Greg Degruy" initials="GD" userId="S::grdegr@microsoft.com::4bdf9f43-072c-4de2-b566-5c125c1a6a5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79646"/>
    <a:srgbClr val="656565"/>
    <a:srgbClr val="000000"/>
    <a:srgbClr val="CFDBF0"/>
    <a:srgbClr val="FFEFBD"/>
    <a:srgbClr val="4472C4"/>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E5319-C835-4869-BD82-5987559C1FDA}" v="3" dt="2022-12-12T20:46:43.017"/>
    <p1510:client id="{34490C8A-CD91-EC42-F3E1-80D0E7A0F1B5}" v="408" dt="2022-12-12T06:07:54.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hi Gorthy (HCL TECHNOLOGIES)" userId="S::v-dgorthy@microsoft.com::8dd46def-e6da-426e-975e-099441870756" providerId="AD" clId="Web-{39B200CA-7475-CD00-DC0D-72DF29B3FA7B}"/>
    <pc:docChg chg="mod modSld">
      <pc:chgData name="Deepthi Gorthy (HCL TECHNOLOGIES)" userId="S::v-dgorthy@microsoft.com::8dd46def-e6da-426e-975e-099441870756" providerId="AD" clId="Web-{39B200CA-7475-CD00-DC0D-72DF29B3FA7B}" dt="2022-10-04T16:31:58.093" v="7"/>
      <pc:docMkLst>
        <pc:docMk/>
      </pc:docMkLst>
      <pc:sldChg chg="addSp delSp modSp modCm">
        <pc:chgData name="Deepthi Gorthy (HCL TECHNOLOGIES)" userId="S::v-dgorthy@microsoft.com::8dd46def-e6da-426e-975e-099441870756" providerId="AD" clId="Web-{39B200CA-7475-CD00-DC0D-72DF29B3FA7B}" dt="2022-10-04T16:31:58.093" v="7"/>
        <pc:sldMkLst>
          <pc:docMk/>
          <pc:sldMk cId="2666573206" sldId="352"/>
        </pc:sldMkLst>
        <pc:picChg chg="add mod">
          <ac:chgData name="Deepthi Gorthy (HCL TECHNOLOGIES)" userId="S::v-dgorthy@microsoft.com::8dd46def-e6da-426e-975e-099441870756" providerId="AD" clId="Web-{39B200CA-7475-CD00-DC0D-72DF29B3FA7B}" dt="2022-10-04T16:31:44.561" v="6" actId="14100"/>
          <ac:picMkLst>
            <pc:docMk/>
            <pc:sldMk cId="2666573206" sldId="352"/>
            <ac:picMk id="2" creationId="{54700402-EB34-7A8A-C3A9-6D89A15F71E1}"/>
          </ac:picMkLst>
        </pc:picChg>
        <pc:picChg chg="del">
          <ac:chgData name="Deepthi Gorthy (HCL TECHNOLOGIES)" userId="S::v-dgorthy@microsoft.com::8dd46def-e6da-426e-975e-099441870756" providerId="AD" clId="Web-{39B200CA-7475-CD00-DC0D-72DF29B3FA7B}" dt="2022-10-04T16:31:36.873" v="2"/>
          <ac:picMkLst>
            <pc:docMk/>
            <pc:sldMk cId="2666573206" sldId="352"/>
            <ac:picMk id="6" creationId="{560368C2-A3BE-B19F-1445-74FC7DD6D382}"/>
          </ac:picMkLst>
        </pc:picChg>
      </pc:sldChg>
    </pc:docChg>
  </pc:docChgLst>
  <pc:docChgLst>
    <pc:chgData name="Amandeep Singh" userId="192f9da3-bd5c-42c3-8f41-80b8549e6782" providerId="ADAL" clId="{A19C32C4-A408-446D-A548-EFD04BAD5D0F}"/>
    <pc:docChg chg="undo custSel addSld delSld modSld modSection">
      <pc:chgData name="Amandeep Singh" userId="192f9da3-bd5c-42c3-8f41-80b8549e6782" providerId="ADAL" clId="{A19C32C4-A408-446D-A548-EFD04BAD5D0F}" dt="2022-04-07T21:27:56.743" v="6" actId="2696"/>
      <pc:docMkLst>
        <pc:docMk/>
      </pc:docMkLst>
      <pc:sldChg chg="addSp delSp modSp add del mod">
        <pc:chgData name="Amandeep Singh" userId="192f9da3-bd5c-42c3-8f41-80b8549e6782" providerId="ADAL" clId="{A19C32C4-A408-446D-A548-EFD04BAD5D0F}" dt="2022-04-07T21:27:50.416" v="5" actId="2696"/>
        <pc:sldMkLst>
          <pc:docMk/>
          <pc:sldMk cId="3226864652" sldId="302"/>
        </pc:sldMkLst>
        <pc:graphicFrameChg chg="del modGraphic">
          <ac:chgData name="Amandeep Singh" userId="192f9da3-bd5c-42c3-8f41-80b8549e6782" providerId="ADAL" clId="{A19C32C4-A408-446D-A548-EFD04BAD5D0F}" dt="2022-04-07T21:27:25.317" v="1" actId="478"/>
          <ac:graphicFrameMkLst>
            <pc:docMk/>
            <pc:sldMk cId="3226864652" sldId="302"/>
            <ac:graphicFrameMk id="2" creationId="{8B574959-82AC-A5C7-E4B2-C39FDF201BD6}"/>
          </ac:graphicFrameMkLst>
        </pc:graphicFrameChg>
        <pc:graphicFrameChg chg="add">
          <ac:chgData name="Amandeep Singh" userId="192f9da3-bd5c-42c3-8f41-80b8549e6782" providerId="ADAL" clId="{A19C32C4-A408-446D-A548-EFD04BAD5D0F}" dt="2022-04-07T21:27:26.231" v="2" actId="22"/>
          <ac:graphicFrameMkLst>
            <pc:docMk/>
            <pc:sldMk cId="3226864652" sldId="302"/>
            <ac:graphicFrameMk id="3" creationId="{045D69A4-5BFE-2217-70EF-D3A6196A93D9}"/>
          </ac:graphicFrameMkLst>
        </pc:graphicFrameChg>
      </pc:sldChg>
      <pc:sldChg chg="del">
        <pc:chgData name="Amandeep Singh" userId="192f9da3-bd5c-42c3-8f41-80b8549e6782" providerId="ADAL" clId="{A19C32C4-A408-446D-A548-EFD04BAD5D0F}" dt="2022-04-07T21:27:34.110" v="3" actId="2696"/>
        <pc:sldMkLst>
          <pc:docMk/>
          <pc:sldMk cId="327038683" sldId="347"/>
        </pc:sldMkLst>
      </pc:sldChg>
      <pc:sldChg chg="del">
        <pc:chgData name="Amandeep Singh" userId="192f9da3-bd5c-42c3-8f41-80b8549e6782" providerId="ADAL" clId="{A19C32C4-A408-446D-A548-EFD04BAD5D0F}" dt="2022-04-07T21:27:56.743" v="6" actId="2696"/>
        <pc:sldMkLst>
          <pc:docMk/>
          <pc:sldMk cId="714386767" sldId="348"/>
        </pc:sldMkLst>
      </pc:sldChg>
    </pc:docChg>
  </pc:docChgLst>
  <pc:docChgLst>
    <pc:chgData name="Maria Mendiburo" userId="S::mamendib@microsoft.com::2a4b78b5-9db2-4f69-a819-7cb5d5d51ca1" providerId="AD" clId="Web-{34490C8A-CD91-EC42-F3E1-80D0E7A0F1B5}"/>
    <pc:docChg chg="modSld">
      <pc:chgData name="Maria Mendiburo" userId="S::mamendib@microsoft.com::2a4b78b5-9db2-4f69-a819-7cb5d5d51ca1" providerId="AD" clId="Web-{34490C8A-CD91-EC42-F3E1-80D0E7A0F1B5}" dt="2022-12-12T06:07:53.784" v="259" actId="20577"/>
      <pc:docMkLst>
        <pc:docMk/>
      </pc:docMkLst>
      <pc:sldChg chg="modSp">
        <pc:chgData name="Maria Mendiburo" userId="S::mamendib@microsoft.com::2a4b78b5-9db2-4f69-a819-7cb5d5d51ca1" providerId="AD" clId="Web-{34490C8A-CD91-EC42-F3E1-80D0E7A0F1B5}" dt="2022-12-12T05:55:52.043" v="65" actId="14100"/>
        <pc:sldMkLst>
          <pc:docMk/>
          <pc:sldMk cId="1288038568" sldId="286"/>
        </pc:sldMkLst>
        <pc:spChg chg="mod">
          <ac:chgData name="Maria Mendiburo" userId="S::mamendib@microsoft.com::2a4b78b5-9db2-4f69-a819-7cb5d5d51ca1" providerId="AD" clId="Web-{34490C8A-CD91-EC42-F3E1-80D0E7A0F1B5}" dt="2022-12-12T05:55:52.043" v="65" actId="14100"/>
          <ac:spMkLst>
            <pc:docMk/>
            <pc:sldMk cId="1288038568" sldId="286"/>
            <ac:spMk id="4" creationId="{343E4A40-9BA8-FD9B-B7A5-2027E37B9266}"/>
          </ac:spMkLst>
        </pc:spChg>
        <pc:spChg chg="mod">
          <ac:chgData name="Maria Mendiburo" userId="S::mamendib@microsoft.com::2a4b78b5-9db2-4f69-a819-7cb5d5d51ca1" providerId="AD" clId="Web-{34490C8A-CD91-EC42-F3E1-80D0E7A0F1B5}" dt="2022-12-12T05:54:56.585" v="58" actId="14100"/>
          <ac:spMkLst>
            <pc:docMk/>
            <pc:sldMk cId="1288038568" sldId="286"/>
            <ac:spMk id="14" creationId="{02EE7EF8-9CD7-4C11-957B-1FA14DC98A2F}"/>
          </ac:spMkLst>
        </pc:spChg>
        <pc:spChg chg="mod">
          <ac:chgData name="Maria Mendiburo" userId="S::mamendib@microsoft.com::2a4b78b5-9db2-4f69-a819-7cb5d5d51ca1" providerId="AD" clId="Web-{34490C8A-CD91-EC42-F3E1-80D0E7A0F1B5}" dt="2022-12-12T05:53:35.501" v="44" actId="14100"/>
          <ac:spMkLst>
            <pc:docMk/>
            <pc:sldMk cId="1288038568" sldId="286"/>
            <ac:spMk id="15" creationId="{06873C53-33A9-42A3-ADA3-2E3FD27BAF66}"/>
          </ac:spMkLst>
        </pc:spChg>
        <pc:spChg chg="mod">
          <ac:chgData name="Maria Mendiburo" userId="S::mamendib@microsoft.com::2a4b78b5-9db2-4f69-a819-7cb5d5d51ca1" providerId="AD" clId="Web-{34490C8A-CD91-EC42-F3E1-80D0E7A0F1B5}" dt="2022-12-12T05:55:32.479" v="62" actId="14100"/>
          <ac:spMkLst>
            <pc:docMk/>
            <pc:sldMk cId="1288038568" sldId="286"/>
            <ac:spMk id="18" creationId="{72A66144-0071-EA76-FF8E-DC740FC26FA8}"/>
          </ac:spMkLst>
        </pc:spChg>
        <pc:spChg chg="mod">
          <ac:chgData name="Maria Mendiburo" userId="S::mamendib@microsoft.com::2a4b78b5-9db2-4f69-a819-7cb5d5d51ca1" providerId="AD" clId="Web-{34490C8A-CD91-EC42-F3E1-80D0E7A0F1B5}" dt="2022-12-12T05:53:38.720" v="45" actId="14100"/>
          <ac:spMkLst>
            <pc:docMk/>
            <pc:sldMk cId="1288038568" sldId="286"/>
            <ac:spMk id="22" creationId="{9835FB85-73C2-0244-1DAE-C91FBB39BF10}"/>
          </ac:spMkLst>
        </pc:spChg>
        <pc:spChg chg="mod">
          <ac:chgData name="Maria Mendiburo" userId="S::mamendib@microsoft.com::2a4b78b5-9db2-4f69-a819-7cb5d5d51ca1" providerId="AD" clId="Web-{34490C8A-CD91-EC42-F3E1-80D0E7A0F1B5}" dt="2022-12-12T05:51:02.131" v="17" actId="20577"/>
          <ac:spMkLst>
            <pc:docMk/>
            <pc:sldMk cId="1288038568" sldId="286"/>
            <ac:spMk id="25" creationId="{B5E53656-21BA-2AB5-2969-3F6901A4B1E6}"/>
          </ac:spMkLst>
        </pc:spChg>
        <pc:spChg chg="mod">
          <ac:chgData name="Maria Mendiburo" userId="S::mamendib@microsoft.com::2a4b78b5-9db2-4f69-a819-7cb5d5d51ca1" providerId="AD" clId="Web-{34490C8A-CD91-EC42-F3E1-80D0E7A0F1B5}" dt="2022-12-12T05:54:20.692" v="53" actId="14100"/>
          <ac:spMkLst>
            <pc:docMk/>
            <pc:sldMk cId="1288038568" sldId="286"/>
            <ac:spMk id="44" creationId="{C4B1D6C7-3160-4331-80FB-8DBB87B964FC}"/>
          </ac:spMkLst>
        </pc:spChg>
        <pc:grpChg chg="mod">
          <ac:chgData name="Maria Mendiburo" userId="S::mamendib@microsoft.com::2a4b78b5-9db2-4f69-a819-7cb5d5d51ca1" providerId="AD" clId="Web-{34490C8A-CD91-EC42-F3E1-80D0E7A0F1B5}" dt="2022-12-12T05:55:33.588" v="63" actId="14100"/>
          <ac:grpSpMkLst>
            <pc:docMk/>
            <pc:sldMk cId="1288038568" sldId="286"/>
            <ac:grpSpMk id="5" creationId="{ADDBE85B-F310-27AD-1942-36B0AE8E83FE}"/>
          </ac:grpSpMkLst>
        </pc:grpChg>
      </pc:sldChg>
      <pc:sldChg chg="delSp modSp">
        <pc:chgData name="Maria Mendiburo" userId="S::mamendib@microsoft.com::2a4b78b5-9db2-4f69-a819-7cb5d5d51ca1" providerId="AD" clId="Web-{34490C8A-CD91-EC42-F3E1-80D0E7A0F1B5}" dt="2022-12-12T06:06:42.872" v="242" actId="20577"/>
        <pc:sldMkLst>
          <pc:docMk/>
          <pc:sldMk cId="444407522" sldId="362"/>
        </pc:sldMkLst>
        <pc:spChg chg="mod">
          <ac:chgData name="Maria Mendiburo" userId="S::mamendib@microsoft.com::2a4b78b5-9db2-4f69-a819-7cb5d5d51ca1" providerId="AD" clId="Web-{34490C8A-CD91-EC42-F3E1-80D0E7A0F1B5}" dt="2022-12-12T06:02:02.427" v="115" actId="20577"/>
          <ac:spMkLst>
            <pc:docMk/>
            <pc:sldMk cId="444407522" sldId="362"/>
            <ac:spMk id="2" creationId="{DE163AD9-718E-DC1E-11BF-E968A957DF00}"/>
          </ac:spMkLst>
        </pc:spChg>
        <pc:spChg chg="mod">
          <ac:chgData name="Maria Mendiburo" userId="S::mamendib@microsoft.com::2a4b78b5-9db2-4f69-a819-7cb5d5d51ca1" providerId="AD" clId="Web-{34490C8A-CD91-EC42-F3E1-80D0E7A0F1B5}" dt="2022-12-12T06:01:21.642" v="105" actId="20577"/>
          <ac:spMkLst>
            <pc:docMk/>
            <pc:sldMk cId="444407522" sldId="362"/>
            <ac:spMk id="5" creationId="{BC4652D1-1C89-E1CD-9DD1-C08BF2B232F5}"/>
          </ac:spMkLst>
        </pc:spChg>
        <pc:spChg chg="mod">
          <ac:chgData name="Maria Mendiburo" userId="S::mamendib@microsoft.com::2a4b78b5-9db2-4f69-a819-7cb5d5d51ca1" providerId="AD" clId="Web-{34490C8A-CD91-EC42-F3E1-80D0E7A0F1B5}" dt="2022-12-12T06:00:11.228" v="99" actId="20577"/>
          <ac:spMkLst>
            <pc:docMk/>
            <pc:sldMk cId="444407522" sldId="362"/>
            <ac:spMk id="6" creationId="{390301FD-EF98-8B21-BECC-2404D7A6154C}"/>
          </ac:spMkLst>
        </pc:spChg>
        <pc:spChg chg="mod">
          <ac:chgData name="Maria Mendiburo" userId="S::mamendib@microsoft.com::2a4b78b5-9db2-4f69-a819-7cb5d5d51ca1" providerId="AD" clId="Web-{34490C8A-CD91-EC42-F3E1-80D0E7A0F1B5}" dt="2022-12-12T05:59:19.553" v="82" actId="20577"/>
          <ac:spMkLst>
            <pc:docMk/>
            <pc:sldMk cId="444407522" sldId="362"/>
            <ac:spMk id="10" creationId="{3F2892BC-142B-4FAC-07D1-584CB8B08AFD}"/>
          </ac:spMkLst>
        </pc:spChg>
        <pc:spChg chg="mod">
          <ac:chgData name="Maria Mendiburo" userId="S::mamendib@microsoft.com::2a4b78b5-9db2-4f69-a819-7cb5d5d51ca1" providerId="AD" clId="Web-{34490C8A-CD91-EC42-F3E1-80D0E7A0F1B5}" dt="2022-12-12T05:59:31.491" v="86" actId="20577"/>
          <ac:spMkLst>
            <pc:docMk/>
            <pc:sldMk cId="444407522" sldId="362"/>
            <ac:spMk id="11" creationId="{5AAA4BCD-0EA1-E16B-11F8-E425EA78192E}"/>
          </ac:spMkLst>
        </pc:spChg>
        <pc:spChg chg="mod">
          <ac:chgData name="Maria Mendiburo" userId="S::mamendib@microsoft.com::2a4b78b5-9db2-4f69-a819-7cb5d5d51ca1" providerId="AD" clId="Web-{34490C8A-CD91-EC42-F3E1-80D0E7A0F1B5}" dt="2022-12-12T06:06:42.872" v="242" actId="20577"/>
          <ac:spMkLst>
            <pc:docMk/>
            <pc:sldMk cId="444407522" sldId="362"/>
            <ac:spMk id="12" creationId="{6BE1166D-2FC3-27F1-C350-639108D07D06}"/>
          </ac:spMkLst>
        </pc:spChg>
        <pc:spChg chg="mod">
          <ac:chgData name="Maria Mendiburo" userId="S::mamendib@microsoft.com::2a4b78b5-9db2-4f69-a819-7cb5d5d51ca1" providerId="AD" clId="Web-{34490C8A-CD91-EC42-F3E1-80D0E7A0F1B5}" dt="2022-12-12T05:59:52.180" v="97" actId="20577"/>
          <ac:spMkLst>
            <pc:docMk/>
            <pc:sldMk cId="444407522" sldId="362"/>
            <ac:spMk id="15" creationId="{883D34FC-7DD6-9C98-BBA3-E4EA8B8CC107}"/>
          </ac:spMkLst>
        </pc:spChg>
        <pc:grpChg chg="del">
          <ac:chgData name="Maria Mendiburo" userId="S::mamendib@microsoft.com::2a4b78b5-9db2-4f69-a819-7cb5d5d51ca1" providerId="AD" clId="Web-{34490C8A-CD91-EC42-F3E1-80D0E7A0F1B5}" dt="2022-12-12T06:00:04.525" v="98"/>
          <ac:grpSpMkLst>
            <pc:docMk/>
            <pc:sldMk cId="444407522" sldId="362"/>
            <ac:grpSpMk id="7" creationId="{9B2035D5-D4F6-9314-3999-58A47C494C8E}"/>
          </ac:grpSpMkLst>
        </pc:grpChg>
      </pc:sldChg>
      <pc:sldChg chg="modSp">
        <pc:chgData name="Maria Mendiburo" userId="S::mamendib@microsoft.com::2a4b78b5-9db2-4f69-a819-7cb5d5d51ca1" providerId="AD" clId="Web-{34490C8A-CD91-EC42-F3E1-80D0E7A0F1B5}" dt="2022-12-12T06:05:05.740" v="221" actId="20577"/>
        <pc:sldMkLst>
          <pc:docMk/>
          <pc:sldMk cId="441613134" sldId="363"/>
        </pc:sldMkLst>
        <pc:spChg chg="mod">
          <ac:chgData name="Maria Mendiburo" userId="S::mamendib@microsoft.com::2a4b78b5-9db2-4f69-a819-7cb5d5d51ca1" providerId="AD" clId="Web-{34490C8A-CD91-EC42-F3E1-80D0E7A0F1B5}" dt="2022-12-12T06:04:46.426" v="218" actId="20577"/>
          <ac:spMkLst>
            <pc:docMk/>
            <pc:sldMk cId="441613134" sldId="363"/>
            <ac:spMk id="2" creationId="{CD2F4CE6-A9AB-82D4-E745-55456E5F5456}"/>
          </ac:spMkLst>
        </pc:spChg>
        <pc:spChg chg="mod">
          <ac:chgData name="Maria Mendiburo" userId="S::mamendib@microsoft.com::2a4b78b5-9db2-4f69-a819-7cb5d5d51ca1" providerId="AD" clId="Web-{34490C8A-CD91-EC42-F3E1-80D0E7A0F1B5}" dt="2022-12-12T06:05:05.740" v="221" actId="20577"/>
          <ac:spMkLst>
            <pc:docMk/>
            <pc:sldMk cId="441613134" sldId="363"/>
            <ac:spMk id="7" creationId="{05396DF5-B410-C9C3-EA12-45337E0CDFDC}"/>
          </ac:spMkLst>
        </pc:spChg>
      </pc:sldChg>
      <pc:sldChg chg="modSp">
        <pc:chgData name="Maria Mendiburo" userId="S::mamendib@microsoft.com::2a4b78b5-9db2-4f69-a819-7cb5d5d51ca1" providerId="AD" clId="Web-{34490C8A-CD91-EC42-F3E1-80D0E7A0F1B5}" dt="2022-12-12T06:02:38.636" v="148"/>
        <pc:sldMkLst>
          <pc:docMk/>
          <pc:sldMk cId="62667927" sldId="365"/>
        </pc:sldMkLst>
        <pc:spChg chg="mod">
          <ac:chgData name="Maria Mendiburo" userId="S::mamendib@microsoft.com::2a4b78b5-9db2-4f69-a819-7cb5d5d51ca1" providerId="AD" clId="Web-{34490C8A-CD91-EC42-F3E1-80D0E7A0F1B5}" dt="2022-12-12T06:02:35.382" v="140" actId="20577"/>
          <ac:spMkLst>
            <pc:docMk/>
            <pc:sldMk cId="62667927" sldId="365"/>
            <ac:spMk id="2" creationId="{65D8AF26-B779-07CB-0738-E9CCB40B1BC8}"/>
          </ac:spMkLst>
        </pc:spChg>
        <pc:spChg chg="mod">
          <ac:chgData name="Maria Mendiburo" userId="S::mamendib@microsoft.com::2a4b78b5-9db2-4f69-a819-7cb5d5d51ca1" providerId="AD" clId="Web-{34490C8A-CD91-EC42-F3E1-80D0E7A0F1B5}" dt="2022-12-12T06:02:16.006" v="121" actId="20577"/>
          <ac:spMkLst>
            <pc:docMk/>
            <pc:sldMk cId="62667927" sldId="365"/>
            <ac:spMk id="5" creationId="{BC4652D1-1C89-E1CD-9DD1-C08BF2B232F5}"/>
          </ac:spMkLst>
        </pc:spChg>
        <pc:graphicFrameChg chg="mod modGraphic">
          <ac:chgData name="Maria Mendiburo" userId="S::mamendib@microsoft.com::2a4b78b5-9db2-4f69-a819-7cb5d5d51ca1" providerId="AD" clId="Web-{34490C8A-CD91-EC42-F3E1-80D0E7A0F1B5}" dt="2022-12-12T06:02:38.636" v="148"/>
          <ac:graphicFrameMkLst>
            <pc:docMk/>
            <pc:sldMk cId="62667927" sldId="365"/>
            <ac:graphicFrameMk id="4" creationId="{DF7E3798-207A-FAC6-601E-1CF495BDE5CA}"/>
          </ac:graphicFrameMkLst>
        </pc:graphicFrameChg>
      </pc:sldChg>
      <pc:sldChg chg="modSp">
        <pc:chgData name="Maria Mendiburo" userId="S::mamendib@microsoft.com::2a4b78b5-9db2-4f69-a819-7cb5d5d51ca1" providerId="AD" clId="Web-{34490C8A-CD91-EC42-F3E1-80D0E7A0F1B5}" dt="2022-12-12T06:07:53.784" v="259" actId="20577"/>
        <pc:sldMkLst>
          <pc:docMk/>
          <pc:sldMk cId="1953599671" sldId="367"/>
        </pc:sldMkLst>
        <pc:spChg chg="mod">
          <ac:chgData name="Maria Mendiburo" userId="S::mamendib@microsoft.com::2a4b78b5-9db2-4f69-a819-7cb5d5d51ca1" providerId="AD" clId="Web-{34490C8A-CD91-EC42-F3E1-80D0E7A0F1B5}" dt="2022-12-12T06:06:08.307" v="236" actId="20577"/>
          <ac:spMkLst>
            <pc:docMk/>
            <pc:sldMk cId="1953599671" sldId="367"/>
            <ac:spMk id="2" creationId="{CD2F4CE6-A9AB-82D4-E745-55456E5F5456}"/>
          </ac:spMkLst>
        </pc:spChg>
        <pc:spChg chg="mod">
          <ac:chgData name="Maria Mendiburo" userId="S::mamendib@microsoft.com::2a4b78b5-9db2-4f69-a819-7cb5d5d51ca1" providerId="AD" clId="Web-{34490C8A-CD91-EC42-F3E1-80D0E7A0F1B5}" dt="2022-12-12T06:06:59.076" v="246" actId="20577"/>
          <ac:spMkLst>
            <pc:docMk/>
            <pc:sldMk cId="1953599671" sldId="367"/>
            <ac:spMk id="3" creationId="{614640BA-A802-D6C6-3C5B-B1A5170F1D12}"/>
          </ac:spMkLst>
        </pc:spChg>
        <pc:spChg chg="mod">
          <ac:chgData name="Maria Mendiburo" userId="S::mamendib@microsoft.com::2a4b78b5-9db2-4f69-a819-7cb5d5d51ca1" providerId="AD" clId="Web-{34490C8A-CD91-EC42-F3E1-80D0E7A0F1B5}" dt="2022-12-12T06:07:12.062" v="251" actId="20577"/>
          <ac:spMkLst>
            <pc:docMk/>
            <pc:sldMk cId="1953599671" sldId="367"/>
            <ac:spMk id="4" creationId="{501CB4B9-39DE-5028-065E-28A299AD682A}"/>
          </ac:spMkLst>
        </pc:spChg>
        <pc:spChg chg="mod">
          <ac:chgData name="Maria Mendiburo" userId="S::mamendib@microsoft.com::2a4b78b5-9db2-4f69-a819-7cb5d5d51ca1" providerId="AD" clId="Web-{34490C8A-CD91-EC42-F3E1-80D0E7A0F1B5}" dt="2022-12-12T06:07:53.784" v="259" actId="20577"/>
          <ac:spMkLst>
            <pc:docMk/>
            <pc:sldMk cId="1953599671" sldId="367"/>
            <ac:spMk id="6" creationId="{F902D0A7-C555-2E77-C133-11FC3425A309}"/>
          </ac:spMkLst>
        </pc:spChg>
      </pc:sldChg>
      <pc:sldChg chg="modSp">
        <pc:chgData name="Maria Mendiburo" userId="S::mamendib@microsoft.com::2a4b78b5-9db2-4f69-a819-7cb5d5d51ca1" providerId="AD" clId="Web-{34490C8A-CD91-EC42-F3E1-80D0E7A0F1B5}" dt="2022-12-12T06:06:32.903" v="241" actId="20577"/>
        <pc:sldMkLst>
          <pc:docMk/>
          <pc:sldMk cId="1979205335" sldId="2147478325"/>
        </pc:sldMkLst>
        <pc:spChg chg="mod">
          <ac:chgData name="Maria Mendiburo" userId="S::mamendib@microsoft.com::2a4b78b5-9db2-4f69-a819-7cb5d5d51ca1" providerId="AD" clId="Web-{34490C8A-CD91-EC42-F3E1-80D0E7A0F1B5}" dt="2022-12-12T06:05:52.212" v="234" actId="20577"/>
          <ac:spMkLst>
            <pc:docMk/>
            <pc:sldMk cId="1979205335" sldId="2147478325"/>
            <ac:spMk id="2" creationId="{CD2F4CE6-A9AB-82D4-E745-55456E5F5456}"/>
          </ac:spMkLst>
        </pc:spChg>
        <pc:spChg chg="mod">
          <ac:chgData name="Maria Mendiburo" userId="S::mamendib@microsoft.com::2a4b78b5-9db2-4f69-a819-7cb5d5d51ca1" providerId="AD" clId="Web-{34490C8A-CD91-EC42-F3E1-80D0E7A0F1B5}" dt="2022-12-12T06:06:22.871" v="238" actId="20577"/>
          <ac:spMkLst>
            <pc:docMk/>
            <pc:sldMk cId="1979205335" sldId="2147478325"/>
            <ac:spMk id="3" creationId="{614640BA-A802-D6C6-3C5B-B1A5170F1D12}"/>
          </ac:spMkLst>
        </pc:spChg>
        <pc:spChg chg="mod">
          <ac:chgData name="Maria Mendiburo" userId="S::mamendib@microsoft.com::2a4b78b5-9db2-4f69-a819-7cb5d5d51ca1" providerId="AD" clId="Web-{34490C8A-CD91-EC42-F3E1-80D0E7A0F1B5}" dt="2022-12-12T06:06:18.152" v="237" actId="20577"/>
          <ac:spMkLst>
            <pc:docMk/>
            <pc:sldMk cId="1979205335" sldId="2147478325"/>
            <ac:spMk id="4" creationId="{501CB4B9-39DE-5028-065E-28A299AD682A}"/>
          </ac:spMkLst>
        </pc:spChg>
        <pc:spChg chg="mod">
          <ac:chgData name="Maria Mendiburo" userId="S::mamendib@microsoft.com::2a4b78b5-9db2-4f69-a819-7cb5d5d51ca1" providerId="AD" clId="Web-{34490C8A-CD91-EC42-F3E1-80D0E7A0F1B5}" dt="2022-12-12T06:06:32.903" v="241" actId="20577"/>
          <ac:spMkLst>
            <pc:docMk/>
            <pc:sldMk cId="1979205335" sldId="2147478325"/>
            <ac:spMk id="7" creationId="{561442AA-09CA-F57A-4CD1-FA4EB395175C}"/>
          </ac:spMkLst>
        </pc:spChg>
      </pc:sldChg>
      <pc:sldChg chg="modSp">
        <pc:chgData name="Maria Mendiburo" userId="S::mamendib@microsoft.com::2a4b78b5-9db2-4f69-a819-7cb5d5d51ca1" providerId="AD" clId="Web-{34490C8A-CD91-EC42-F3E1-80D0E7A0F1B5}" dt="2022-12-12T06:04:35.394" v="216" actId="20577"/>
        <pc:sldMkLst>
          <pc:docMk/>
          <pc:sldMk cId="58313338" sldId="2147478330"/>
        </pc:sldMkLst>
        <pc:spChg chg="mod">
          <ac:chgData name="Maria Mendiburo" userId="S::mamendib@microsoft.com::2a4b78b5-9db2-4f69-a819-7cb5d5d51ca1" providerId="AD" clId="Web-{34490C8A-CD91-EC42-F3E1-80D0E7A0F1B5}" dt="2022-12-12T06:04:35.394" v="216" actId="20577"/>
          <ac:spMkLst>
            <pc:docMk/>
            <pc:sldMk cId="58313338" sldId="2147478330"/>
            <ac:spMk id="2" creationId="{983C8406-0AC5-5F40-8885-A5175F3B9314}"/>
          </ac:spMkLst>
        </pc:spChg>
      </pc:sldChg>
      <pc:sldChg chg="delSp modSp">
        <pc:chgData name="Maria Mendiburo" userId="S::mamendib@microsoft.com::2a4b78b5-9db2-4f69-a819-7cb5d5d51ca1" providerId="AD" clId="Web-{34490C8A-CD91-EC42-F3E1-80D0E7A0F1B5}" dt="2022-12-12T05:57:22.947" v="78" actId="14100"/>
        <pc:sldMkLst>
          <pc:docMk/>
          <pc:sldMk cId="2959049942" sldId="2147478332"/>
        </pc:sldMkLst>
        <pc:spChg chg="mod">
          <ac:chgData name="Maria Mendiburo" userId="S::mamendib@microsoft.com::2a4b78b5-9db2-4f69-a819-7cb5d5d51ca1" providerId="AD" clId="Web-{34490C8A-CD91-EC42-F3E1-80D0E7A0F1B5}" dt="2022-12-12T05:51:25.023" v="32" actId="20577"/>
          <ac:spMkLst>
            <pc:docMk/>
            <pc:sldMk cId="2959049942" sldId="2147478332"/>
            <ac:spMk id="4" creationId="{A10BF1A6-7815-C726-BB3D-B29F270F9935}"/>
          </ac:spMkLst>
        </pc:spChg>
        <pc:spChg chg="del">
          <ac:chgData name="Maria Mendiburo" userId="S::mamendib@microsoft.com::2a4b78b5-9db2-4f69-a819-7cb5d5d51ca1" providerId="AD" clId="Web-{34490C8A-CD91-EC42-F3E1-80D0E7A0F1B5}" dt="2022-12-12T05:52:29.371" v="38"/>
          <ac:spMkLst>
            <pc:docMk/>
            <pc:sldMk cId="2959049942" sldId="2147478332"/>
            <ac:spMk id="6" creationId="{200E4A9E-AEDF-07AB-0E83-464A0F163713}"/>
          </ac:spMkLst>
        </pc:spChg>
        <pc:spChg chg="mod">
          <ac:chgData name="Maria Mendiburo" userId="S::mamendib@microsoft.com::2a4b78b5-9db2-4f69-a819-7cb5d5d51ca1" providerId="AD" clId="Web-{34490C8A-CD91-EC42-F3E1-80D0E7A0F1B5}" dt="2022-12-12T05:57:15.790" v="76" actId="14100"/>
          <ac:spMkLst>
            <pc:docMk/>
            <pc:sldMk cId="2959049942" sldId="2147478332"/>
            <ac:spMk id="14" creationId="{02EE7EF8-9CD7-4C11-957B-1FA14DC98A2F}"/>
          </ac:spMkLst>
        </pc:spChg>
        <pc:spChg chg="mod">
          <ac:chgData name="Maria Mendiburo" userId="S::mamendib@microsoft.com::2a4b78b5-9db2-4f69-a819-7cb5d5d51ca1" providerId="AD" clId="Web-{34490C8A-CD91-EC42-F3E1-80D0E7A0F1B5}" dt="2022-12-12T05:56:39.585" v="70" actId="14100"/>
          <ac:spMkLst>
            <pc:docMk/>
            <pc:sldMk cId="2959049942" sldId="2147478332"/>
            <ac:spMk id="15" creationId="{06873C53-33A9-42A3-ADA3-2E3FD27BAF66}"/>
          </ac:spMkLst>
        </pc:spChg>
        <pc:spChg chg="mod">
          <ac:chgData name="Maria Mendiburo" userId="S::mamendib@microsoft.com::2a4b78b5-9db2-4f69-a819-7cb5d5d51ca1" providerId="AD" clId="Web-{34490C8A-CD91-EC42-F3E1-80D0E7A0F1B5}" dt="2022-12-12T05:56:35.569" v="69" actId="14100"/>
          <ac:spMkLst>
            <pc:docMk/>
            <pc:sldMk cId="2959049942" sldId="2147478332"/>
            <ac:spMk id="17" creationId="{AC32E708-662D-22EE-8F85-BF4FA33641D8}"/>
          </ac:spMkLst>
        </pc:spChg>
        <pc:spChg chg="mod">
          <ac:chgData name="Maria Mendiburo" userId="S::mamendib@microsoft.com::2a4b78b5-9db2-4f69-a819-7cb5d5d51ca1" providerId="AD" clId="Web-{34490C8A-CD91-EC42-F3E1-80D0E7A0F1B5}" dt="2022-12-12T05:57:22.947" v="78" actId="14100"/>
          <ac:spMkLst>
            <pc:docMk/>
            <pc:sldMk cId="2959049942" sldId="2147478332"/>
            <ac:spMk id="44" creationId="{C4B1D6C7-3160-4331-80FB-8DBB87B964FC}"/>
          </ac:spMkLst>
        </pc:spChg>
      </pc:sldChg>
    </pc:docChg>
  </pc:docChgLst>
  <pc:docChgLst>
    <pc:chgData name="Greg Degruy" userId="4bdf9f43-072c-4de2-b566-5c125c1a6a54" providerId="ADAL" clId="{1C0E5319-C835-4869-BD82-5987559C1FDA}"/>
    <pc:docChg chg="undo redo custSel modSld">
      <pc:chgData name="Greg Degruy" userId="4bdf9f43-072c-4de2-b566-5c125c1a6a54" providerId="ADAL" clId="{1C0E5319-C835-4869-BD82-5987559C1FDA}" dt="2022-12-12T20:49:46.917" v="151" actId="404"/>
      <pc:docMkLst>
        <pc:docMk/>
      </pc:docMkLst>
      <pc:sldChg chg="addSp modSp mod">
        <pc:chgData name="Greg Degruy" userId="4bdf9f43-072c-4de2-b566-5c125c1a6a54" providerId="ADAL" clId="{1C0E5319-C835-4869-BD82-5987559C1FDA}" dt="2022-12-12T20:49:41.766" v="149" actId="404"/>
        <pc:sldMkLst>
          <pc:docMk/>
          <pc:sldMk cId="1288038568" sldId="286"/>
        </pc:sldMkLst>
        <pc:spChg chg="mod">
          <ac:chgData name="Greg Degruy" userId="4bdf9f43-072c-4de2-b566-5c125c1a6a54" providerId="ADAL" clId="{1C0E5319-C835-4869-BD82-5987559C1FDA}" dt="2022-12-12T20:46:21.815" v="81" actId="1036"/>
          <ac:spMkLst>
            <pc:docMk/>
            <pc:sldMk cId="1288038568" sldId="286"/>
            <ac:spMk id="2" creationId="{58B3E134-A630-437B-BA6E-1FED6A986F87}"/>
          </ac:spMkLst>
        </pc:spChg>
        <pc:spChg chg="mod">
          <ac:chgData name="Greg Degruy" userId="4bdf9f43-072c-4de2-b566-5c125c1a6a54" providerId="ADAL" clId="{1C0E5319-C835-4869-BD82-5987559C1FDA}" dt="2022-12-12T20:46:21.815" v="81" actId="1036"/>
          <ac:spMkLst>
            <pc:docMk/>
            <pc:sldMk cId="1288038568" sldId="286"/>
            <ac:spMk id="3" creationId="{11B16CAD-1709-4F15-ADA6-0F66BCEA0E78}"/>
          </ac:spMkLst>
        </pc:spChg>
        <pc:spChg chg="mod">
          <ac:chgData name="Greg Degruy" userId="4bdf9f43-072c-4de2-b566-5c125c1a6a54" providerId="ADAL" clId="{1C0E5319-C835-4869-BD82-5987559C1FDA}" dt="2022-12-12T20:46:13.757" v="66" actId="1035"/>
          <ac:spMkLst>
            <pc:docMk/>
            <pc:sldMk cId="1288038568" sldId="286"/>
            <ac:spMk id="4" creationId="{343E4A40-9BA8-FD9B-B7A5-2027E37B9266}"/>
          </ac:spMkLst>
        </pc:spChg>
        <pc:spChg chg="mod">
          <ac:chgData name="Greg Degruy" userId="4bdf9f43-072c-4de2-b566-5c125c1a6a54" providerId="ADAL" clId="{1C0E5319-C835-4869-BD82-5987559C1FDA}" dt="2022-12-12T20:46:13.757" v="66" actId="1035"/>
          <ac:spMkLst>
            <pc:docMk/>
            <pc:sldMk cId="1288038568" sldId="286"/>
            <ac:spMk id="7" creationId="{26F80F32-7E3F-7A20-919C-45FE758FCD3C}"/>
          </ac:spMkLst>
        </pc:spChg>
        <pc:spChg chg="add mod">
          <ac:chgData name="Greg Degruy" userId="4bdf9f43-072c-4de2-b566-5c125c1a6a54" providerId="ADAL" clId="{1C0E5319-C835-4869-BD82-5987559C1FDA}" dt="2022-12-12T20:46:28.733" v="83" actId="1076"/>
          <ac:spMkLst>
            <pc:docMk/>
            <pc:sldMk cId="1288038568" sldId="286"/>
            <ac:spMk id="8" creationId="{AF42269C-056E-AC82-495A-F00A12F8E619}"/>
          </ac:spMkLst>
        </pc:spChg>
        <pc:spChg chg="mod">
          <ac:chgData name="Greg Degruy" userId="4bdf9f43-072c-4de2-b566-5c125c1a6a54" providerId="ADAL" clId="{1C0E5319-C835-4869-BD82-5987559C1FDA}" dt="2022-12-12T20:46:21.815" v="81" actId="1036"/>
          <ac:spMkLst>
            <pc:docMk/>
            <pc:sldMk cId="1288038568" sldId="286"/>
            <ac:spMk id="9" creationId="{1CDF3A1F-D18F-6340-9BA8-5ABD0B986D10}"/>
          </ac:spMkLst>
        </pc:spChg>
        <pc:spChg chg="mod">
          <ac:chgData name="Greg Degruy" userId="4bdf9f43-072c-4de2-b566-5c125c1a6a54" providerId="ADAL" clId="{1C0E5319-C835-4869-BD82-5987559C1FDA}" dt="2022-12-12T20:46:21.815" v="81" actId="1036"/>
          <ac:spMkLst>
            <pc:docMk/>
            <pc:sldMk cId="1288038568" sldId="286"/>
            <ac:spMk id="11" creationId="{A9D1667F-FA89-47A1-AEF1-54EAD057CD1F}"/>
          </ac:spMkLst>
        </pc:spChg>
        <pc:spChg chg="mod">
          <ac:chgData name="Greg Degruy" userId="4bdf9f43-072c-4de2-b566-5c125c1a6a54" providerId="ADAL" clId="{1C0E5319-C835-4869-BD82-5987559C1FDA}" dt="2022-12-12T20:46:21.815" v="81" actId="1036"/>
          <ac:spMkLst>
            <pc:docMk/>
            <pc:sldMk cId="1288038568" sldId="286"/>
            <ac:spMk id="12" creationId="{006DF55C-AA78-D05C-F3CA-F86F089CE265}"/>
          </ac:spMkLst>
        </pc:spChg>
        <pc:spChg chg="mod">
          <ac:chgData name="Greg Degruy" userId="4bdf9f43-072c-4de2-b566-5c125c1a6a54" providerId="ADAL" clId="{1C0E5319-C835-4869-BD82-5987559C1FDA}" dt="2022-12-12T20:46:21.815" v="81" actId="1036"/>
          <ac:spMkLst>
            <pc:docMk/>
            <pc:sldMk cId="1288038568" sldId="286"/>
            <ac:spMk id="13" creationId="{F88EB931-00C1-4BD1-B6A7-0371E85BE99A}"/>
          </ac:spMkLst>
        </pc:spChg>
        <pc:spChg chg="mod">
          <ac:chgData name="Greg Degruy" userId="4bdf9f43-072c-4de2-b566-5c125c1a6a54" providerId="ADAL" clId="{1C0E5319-C835-4869-BD82-5987559C1FDA}" dt="2022-12-12T20:46:13.757" v="66" actId="1035"/>
          <ac:spMkLst>
            <pc:docMk/>
            <pc:sldMk cId="1288038568" sldId="286"/>
            <ac:spMk id="14" creationId="{02EE7EF8-9CD7-4C11-957B-1FA14DC98A2F}"/>
          </ac:spMkLst>
        </pc:spChg>
        <pc:spChg chg="mod">
          <ac:chgData name="Greg Degruy" userId="4bdf9f43-072c-4de2-b566-5c125c1a6a54" providerId="ADAL" clId="{1C0E5319-C835-4869-BD82-5987559C1FDA}" dt="2022-12-12T20:46:13.757" v="66" actId="1035"/>
          <ac:spMkLst>
            <pc:docMk/>
            <pc:sldMk cId="1288038568" sldId="286"/>
            <ac:spMk id="15" creationId="{06873C53-33A9-42A3-ADA3-2E3FD27BAF66}"/>
          </ac:spMkLst>
        </pc:spChg>
        <pc:spChg chg="mod">
          <ac:chgData name="Greg Degruy" userId="4bdf9f43-072c-4de2-b566-5c125c1a6a54" providerId="ADAL" clId="{1C0E5319-C835-4869-BD82-5987559C1FDA}" dt="2022-12-12T20:46:13.757" v="66" actId="1035"/>
          <ac:spMkLst>
            <pc:docMk/>
            <pc:sldMk cId="1288038568" sldId="286"/>
            <ac:spMk id="16" creationId="{50E41477-F03D-4ECA-A417-6675E368ABFA}"/>
          </ac:spMkLst>
        </pc:spChg>
        <pc:spChg chg="add mod">
          <ac:chgData name="Greg Degruy" userId="4bdf9f43-072c-4de2-b566-5c125c1a6a54" providerId="ADAL" clId="{1C0E5319-C835-4869-BD82-5987559C1FDA}" dt="2022-12-12T20:46:28.733" v="83" actId="1076"/>
          <ac:spMkLst>
            <pc:docMk/>
            <pc:sldMk cId="1288038568" sldId="286"/>
            <ac:spMk id="21" creationId="{3709B879-2E6F-7FF7-6072-AA83A086D894}"/>
          </ac:spMkLst>
        </pc:spChg>
        <pc:spChg chg="mod">
          <ac:chgData name="Greg Degruy" userId="4bdf9f43-072c-4de2-b566-5c125c1a6a54" providerId="ADAL" clId="{1C0E5319-C835-4869-BD82-5987559C1FDA}" dt="2022-12-12T20:46:13.757" v="66" actId="1035"/>
          <ac:spMkLst>
            <pc:docMk/>
            <pc:sldMk cId="1288038568" sldId="286"/>
            <ac:spMk id="22" creationId="{9835FB85-73C2-0244-1DAE-C91FBB39BF10}"/>
          </ac:spMkLst>
        </pc:spChg>
        <pc:spChg chg="mod">
          <ac:chgData name="Greg Degruy" userId="4bdf9f43-072c-4de2-b566-5c125c1a6a54" providerId="ADAL" clId="{1C0E5319-C835-4869-BD82-5987559C1FDA}" dt="2022-12-12T20:46:30.591" v="84" actId="207"/>
          <ac:spMkLst>
            <pc:docMk/>
            <pc:sldMk cId="1288038568" sldId="286"/>
            <ac:spMk id="24" creationId="{7CF5FA05-3720-9AB0-EA93-B198148BF3CF}"/>
          </ac:spMkLst>
        </pc:spChg>
        <pc:spChg chg="mod">
          <ac:chgData name="Greg Degruy" userId="4bdf9f43-072c-4de2-b566-5c125c1a6a54" providerId="ADAL" clId="{1C0E5319-C835-4869-BD82-5987559C1FDA}" dt="2022-12-12T20:49:41.766" v="149" actId="404"/>
          <ac:spMkLst>
            <pc:docMk/>
            <pc:sldMk cId="1288038568" sldId="286"/>
            <ac:spMk id="25" creationId="{B5E53656-21BA-2AB5-2969-3F6901A4B1E6}"/>
          </ac:spMkLst>
        </pc:spChg>
        <pc:spChg chg="mod">
          <ac:chgData name="Greg Degruy" userId="4bdf9f43-072c-4de2-b566-5c125c1a6a54" providerId="ADAL" clId="{1C0E5319-C835-4869-BD82-5987559C1FDA}" dt="2022-12-12T20:46:13.757" v="66" actId="1035"/>
          <ac:spMkLst>
            <pc:docMk/>
            <pc:sldMk cId="1288038568" sldId="286"/>
            <ac:spMk id="41" creationId="{127047F8-FEDB-43A1-AFF9-54D4E02E9811}"/>
          </ac:spMkLst>
        </pc:spChg>
        <pc:spChg chg="mod">
          <ac:chgData name="Greg Degruy" userId="4bdf9f43-072c-4de2-b566-5c125c1a6a54" providerId="ADAL" clId="{1C0E5319-C835-4869-BD82-5987559C1FDA}" dt="2022-12-12T20:46:13.757" v="66" actId="1035"/>
          <ac:spMkLst>
            <pc:docMk/>
            <pc:sldMk cId="1288038568" sldId="286"/>
            <ac:spMk id="43" creationId="{68EEC265-E34B-4974-9B42-90AA49BF2242}"/>
          </ac:spMkLst>
        </pc:spChg>
        <pc:spChg chg="mod">
          <ac:chgData name="Greg Degruy" userId="4bdf9f43-072c-4de2-b566-5c125c1a6a54" providerId="ADAL" clId="{1C0E5319-C835-4869-BD82-5987559C1FDA}" dt="2022-12-12T20:46:13.757" v="66" actId="1035"/>
          <ac:spMkLst>
            <pc:docMk/>
            <pc:sldMk cId="1288038568" sldId="286"/>
            <ac:spMk id="44" creationId="{C4B1D6C7-3160-4331-80FB-8DBB87B964FC}"/>
          </ac:spMkLst>
        </pc:spChg>
        <pc:grpChg chg="mod">
          <ac:chgData name="Greg Degruy" userId="4bdf9f43-072c-4de2-b566-5c125c1a6a54" providerId="ADAL" clId="{1C0E5319-C835-4869-BD82-5987559C1FDA}" dt="2022-12-12T20:46:13.757" v="66" actId="1035"/>
          <ac:grpSpMkLst>
            <pc:docMk/>
            <pc:sldMk cId="1288038568" sldId="286"/>
            <ac:grpSpMk id="5" creationId="{ADDBE85B-F310-27AD-1942-36B0AE8E83FE}"/>
          </ac:grpSpMkLst>
        </pc:grpChg>
      </pc:sldChg>
      <pc:sldChg chg="addSp modSp mod">
        <pc:chgData name="Greg Degruy" userId="4bdf9f43-072c-4de2-b566-5c125c1a6a54" providerId="ADAL" clId="{1C0E5319-C835-4869-BD82-5987559C1FDA}" dt="2022-12-12T20:49:46.917" v="151" actId="404"/>
        <pc:sldMkLst>
          <pc:docMk/>
          <pc:sldMk cId="1901834180" sldId="2147478331"/>
        </pc:sldMkLst>
        <pc:spChg chg="mod">
          <ac:chgData name="Greg Degruy" userId="4bdf9f43-072c-4de2-b566-5c125c1a6a54" providerId="ADAL" clId="{1C0E5319-C835-4869-BD82-5987559C1FDA}" dt="2022-12-12T20:45:25.477" v="31" actId="207"/>
          <ac:spMkLst>
            <pc:docMk/>
            <pc:sldMk cId="1901834180" sldId="2147478331"/>
            <ac:spMk id="2" creationId="{2FEAF094-9200-7DA3-E661-544787C0B2C0}"/>
          </ac:spMkLst>
        </pc:spChg>
        <pc:spChg chg="mod">
          <ac:chgData name="Greg Degruy" userId="4bdf9f43-072c-4de2-b566-5c125c1a6a54" providerId="ADAL" clId="{1C0E5319-C835-4869-BD82-5987559C1FDA}" dt="2022-12-12T20:49:46.917" v="151" actId="404"/>
          <ac:spMkLst>
            <pc:docMk/>
            <pc:sldMk cId="1901834180" sldId="2147478331"/>
            <ac:spMk id="3" creationId="{CA8C92A9-B86E-5D91-AAC6-2A66797F02D9}"/>
          </ac:spMkLst>
        </pc:spChg>
        <pc:spChg chg="add mod">
          <ac:chgData name="Greg Degruy" userId="4bdf9f43-072c-4de2-b566-5c125c1a6a54" providerId="ADAL" clId="{1C0E5319-C835-4869-BD82-5987559C1FDA}" dt="2022-12-12T20:45:39.243" v="33" actId="1076"/>
          <ac:spMkLst>
            <pc:docMk/>
            <pc:sldMk cId="1901834180" sldId="2147478331"/>
            <ac:spMk id="4" creationId="{1A025504-7A76-14F2-CB52-C150799A8A21}"/>
          </ac:spMkLst>
        </pc:spChg>
        <pc:spChg chg="add mod">
          <ac:chgData name="Greg Degruy" userId="4bdf9f43-072c-4de2-b566-5c125c1a6a54" providerId="ADAL" clId="{1C0E5319-C835-4869-BD82-5987559C1FDA}" dt="2022-12-12T20:45:50.725" v="44" actId="20577"/>
          <ac:spMkLst>
            <pc:docMk/>
            <pc:sldMk cId="1901834180" sldId="2147478331"/>
            <ac:spMk id="5" creationId="{C585FD56-6FE5-8CC0-1D04-66B436CB81B9}"/>
          </ac:spMkLst>
        </pc:spChg>
      </pc:sldChg>
      <pc:sldChg chg="addSp modSp mod">
        <pc:chgData name="Greg Degruy" userId="4bdf9f43-072c-4de2-b566-5c125c1a6a54" providerId="ADAL" clId="{1C0E5319-C835-4869-BD82-5987559C1FDA}" dt="2022-12-12T20:49:44.606" v="150" actId="404"/>
        <pc:sldMkLst>
          <pc:docMk/>
          <pc:sldMk cId="2959049942" sldId="2147478332"/>
        </pc:sldMkLst>
        <pc:spChg chg="mod">
          <ac:chgData name="Greg Degruy" userId="4bdf9f43-072c-4de2-b566-5c125c1a6a54" providerId="ADAL" clId="{1C0E5319-C835-4869-BD82-5987559C1FDA}" dt="2022-12-12T20:46:41.895" v="111" actId="1036"/>
          <ac:spMkLst>
            <pc:docMk/>
            <pc:sldMk cId="2959049942" sldId="2147478332"/>
            <ac:spMk id="2" creationId="{58B3E134-A630-437B-BA6E-1FED6A986F87}"/>
          </ac:spMkLst>
        </pc:spChg>
        <pc:spChg chg="mod">
          <ac:chgData name="Greg Degruy" userId="4bdf9f43-072c-4de2-b566-5c125c1a6a54" providerId="ADAL" clId="{1C0E5319-C835-4869-BD82-5987559C1FDA}" dt="2022-12-12T20:46:41.895" v="111" actId="1036"/>
          <ac:spMkLst>
            <pc:docMk/>
            <pc:sldMk cId="2959049942" sldId="2147478332"/>
            <ac:spMk id="3" creationId="{11B16CAD-1709-4F15-ADA6-0F66BCEA0E78}"/>
          </ac:spMkLst>
        </pc:spChg>
        <pc:spChg chg="mod">
          <ac:chgData name="Greg Degruy" userId="4bdf9f43-072c-4de2-b566-5c125c1a6a54" providerId="ADAL" clId="{1C0E5319-C835-4869-BD82-5987559C1FDA}" dt="2022-12-12T20:49:44.606" v="150" actId="404"/>
          <ac:spMkLst>
            <pc:docMk/>
            <pc:sldMk cId="2959049942" sldId="2147478332"/>
            <ac:spMk id="4" creationId="{A10BF1A6-7815-C726-BB3D-B29F270F9935}"/>
          </ac:spMkLst>
        </pc:spChg>
        <pc:spChg chg="mod">
          <ac:chgData name="Greg Degruy" userId="4bdf9f43-072c-4de2-b566-5c125c1a6a54" providerId="ADAL" clId="{1C0E5319-C835-4869-BD82-5987559C1FDA}" dt="2022-12-12T20:49:34.276" v="148" actId="1035"/>
          <ac:spMkLst>
            <pc:docMk/>
            <pc:sldMk cId="2959049942" sldId="2147478332"/>
            <ac:spMk id="5" creationId="{26DF145D-3295-A819-3968-CEED175399BA}"/>
          </ac:spMkLst>
        </pc:spChg>
        <pc:spChg chg="add mod">
          <ac:chgData name="Greg Degruy" userId="4bdf9f43-072c-4de2-b566-5c125c1a6a54" providerId="ADAL" clId="{1C0E5319-C835-4869-BD82-5987559C1FDA}" dt="2022-12-12T20:46:46.507" v="113" actId="1076"/>
          <ac:spMkLst>
            <pc:docMk/>
            <pc:sldMk cId="2959049942" sldId="2147478332"/>
            <ac:spMk id="6" creationId="{0204130B-F6BE-68CB-8A8F-1539E115A499}"/>
          </ac:spMkLst>
        </pc:spChg>
        <pc:spChg chg="mod">
          <ac:chgData name="Greg Degruy" userId="4bdf9f43-072c-4de2-b566-5c125c1a6a54" providerId="ADAL" clId="{1C0E5319-C835-4869-BD82-5987559C1FDA}" dt="2022-12-12T20:49:34.276" v="148" actId="1035"/>
          <ac:spMkLst>
            <pc:docMk/>
            <pc:sldMk cId="2959049942" sldId="2147478332"/>
            <ac:spMk id="7" creationId="{26F80F32-7E3F-7A20-919C-45FE758FCD3C}"/>
          </ac:spMkLst>
        </pc:spChg>
        <pc:spChg chg="add mod">
          <ac:chgData name="Greg Degruy" userId="4bdf9f43-072c-4de2-b566-5c125c1a6a54" providerId="ADAL" clId="{1C0E5319-C835-4869-BD82-5987559C1FDA}" dt="2022-12-12T20:46:46.507" v="113" actId="1076"/>
          <ac:spMkLst>
            <pc:docMk/>
            <pc:sldMk cId="2959049942" sldId="2147478332"/>
            <ac:spMk id="8" creationId="{8FE6D6FE-C5B8-A035-3051-3DBE597D1CE0}"/>
          </ac:spMkLst>
        </pc:spChg>
        <pc:spChg chg="mod">
          <ac:chgData name="Greg Degruy" userId="4bdf9f43-072c-4de2-b566-5c125c1a6a54" providerId="ADAL" clId="{1C0E5319-C835-4869-BD82-5987559C1FDA}" dt="2022-12-12T20:46:41.895" v="111" actId="1036"/>
          <ac:spMkLst>
            <pc:docMk/>
            <pc:sldMk cId="2959049942" sldId="2147478332"/>
            <ac:spMk id="9" creationId="{1CDF3A1F-D18F-6340-9BA8-5ABD0B986D10}"/>
          </ac:spMkLst>
        </pc:spChg>
        <pc:spChg chg="mod">
          <ac:chgData name="Greg Degruy" userId="4bdf9f43-072c-4de2-b566-5c125c1a6a54" providerId="ADAL" clId="{1C0E5319-C835-4869-BD82-5987559C1FDA}" dt="2022-12-12T20:46:41.895" v="111" actId="1036"/>
          <ac:spMkLst>
            <pc:docMk/>
            <pc:sldMk cId="2959049942" sldId="2147478332"/>
            <ac:spMk id="11" creationId="{A9D1667F-FA89-47A1-AEF1-54EAD057CD1F}"/>
          </ac:spMkLst>
        </pc:spChg>
        <pc:spChg chg="mod">
          <ac:chgData name="Greg Degruy" userId="4bdf9f43-072c-4de2-b566-5c125c1a6a54" providerId="ADAL" clId="{1C0E5319-C835-4869-BD82-5987559C1FDA}" dt="2022-12-12T20:46:41.895" v="111" actId="1036"/>
          <ac:spMkLst>
            <pc:docMk/>
            <pc:sldMk cId="2959049942" sldId="2147478332"/>
            <ac:spMk id="12" creationId="{006DF55C-AA78-D05C-F3CA-F86F089CE265}"/>
          </ac:spMkLst>
        </pc:spChg>
        <pc:spChg chg="mod">
          <ac:chgData name="Greg Degruy" userId="4bdf9f43-072c-4de2-b566-5c125c1a6a54" providerId="ADAL" clId="{1C0E5319-C835-4869-BD82-5987559C1FDA}" dt="2022-12-12T20:46:41.895" v="111" actId="1036"/>
          <ac:spMkLst>
            <pc:docMk/>
            <pc:sldMk cId="2959049942" sldId="2147478332"/>
            <ac:spMk id="13" creationId="{F88EB931-00C1-4BD1-B6A7-0371E85BE99A}"/>
          </ac:spMkLst>
        </pc:spChg>
        <pc:spChg chg="mod">
          <ac:chgData name="Greg Degruy" userId="4bdf9f43-072c-4de2-b566-5c125c1a6a54" providerId="ADAL" clId="{1C0E5319-C835-4869-BD82-5987559C1FDA}" dt="2022-12-12T20:49:34.276" v="148" actId="1035"/>
          <ac:spMkLst>
            <pc:docMk/>
            <pc:sldMk cId="2959049942" sldId="2147478332"/>
            <ac:spMk id="14" creationId="{02EE7EF8-9CD7-4C11-957B-1FA14DC98A2F}"/>
          </ac:spMkLst>
        </pc:spChg>
        <pc:spChg chg="mod">
          <ac:chgData name="Greg Degruy" userId="4bdf9f43-072c-4de2-b566-5c125c1a6a54" providerId="ADAL" clId="{1C0E5319-C835-4869-BD82-5987559C1FDA}" dt="2022-12-12T20:49:34.276" v="148" actId="1035"/>
          <ac:spMkLst>
            <pc:docMk/>
            <pc:sldMk cId="2959049942" sldId="2147478332"/>
            <ac:spMk id="15" creationId="{06873C53-33A9-42A3-ADA3-2E3FD27BAF66}"/>
          </ac:spMkLst>
        </pc:spChg>
        <pc:spChg chg="mod">
          <ac:chgData name="Greg Degruy" userId="4bdf9f43-072c-4de2-b566-5c125c1a6a54" providerId="ADAL" clId="{1C0E5319-C835-4869-BD82-5987559C1FDA}" dt="2022-12-12T20:49:34.276" v="148" actId="1035"/>
          <ac:spMkLst>
            <pc:docMk/>
            <pc:sldMk cId="2959049942" sldId="2147478332"/>
            <ac:spMk id="16" creationId="{50E41477-F03D-4ECA-A417-6675E368ABFA}"/>
          </ac:spMkLst>
        </pc:spChg>
        <pc:spChg chg="mod">
          <ac:chgData name="Greg Degruy" userId="4bdf9f43-072c-4de2-b566-5c125c1a6a54" providerId="ADAL" clId="{1C0E5319-C835-4869-BD82-5987559C1FDA}" dt="2022-12-12T20:49:34.276" v="148" actId="1035"/>
          <ac:spMkLst>
            <pc:docMk/>
            <pc:sldMk cId="2959049942" sldId="2147478332"/>
            <ac:spMk id="17" creationId="{AC32E708-662D-22EE-8F85-BF4FA33641D8}"/>
          </ac:spMkLst>
        </pc:spChg>
        <pc:spChg chg="mod">
          <ac:chgData name="Greg Degruy" userId="4bdf9f43-072c-4de2-b566-5c125c1a6a54" providerId="ADAL" clId="{1C0E5319-C835-4869-BD82-5987559C1FDA}" dt="2022-12-12T20:49:34.276" v="148" actId="1035"/>
          <ac:spMkLst>
            <pc:docMk/>
            <pc:sldMk cId="2959049942" sldId="2147478332"/>
            <ac:spMk id="41" creationId="{127047F8-FEDB-43A1-AFF9-54D4E02E9811}"/>
          </ac:spMkLst>
        </pc:spChg>
        <pc:spChg chg="mod">
          <ac:chgData name="Greg Degruy" userId="4bdf9f43-072c-4de2-b566-5c125c1a6a54" providerId="ADAL" clId="{1C0E5319-C835-4869-BD82-5987559C1FDA}" dt="2022-12-12T20:49:34.276" v="148" actId="1035"/>
          <ac:spMkLst>
            <pc:docMk/>
            <pc:sldMk cId="2959049942" sldId="2147478332"/>
            <ac:spMk id="43" creationId="{68EEC265-E34B-4974-9B42-90AA49BF2242}"/>
          </ac:spMkLst>
        </pc:spChg>
        <pc:spChg chg="mod">
          <ac:chgData name="Greg Degruy" userId="4bdf9f43-072c-4de2-b566-5c125c1a6a54" providerId="ADAL" clId="{1C0E5319-C835-4869-BD82-5987559C1FDA}" dt="2022-12-12T20:49:34.276" v="148" actId="1035"/>
          <ac:spMkLst>
            <pc:docMk/>
            <pc:sldMk cId="2959049942" sldId="2147478332"/>
            <ac:spMk id="44" creationId="{C4B1D6C7-3160-4331-80FB-8DBB87B964FC}"/>
          </ac:spMkLst>
        </pc:spChg>
      </pc:sldChg>
    </pc:docChg>
  </pc:docChgLst>
  <pc:docChgLst>
    <pc:chgData name="Greg Degruy" userId="4bdf9f43-072c-4de2-b566-5c125c1a6a54" providerId="ADAL" clId="{95D6CC8E-774F-47EE-AF24-BD3BF1AFBF4B}"/>
    <pc:docChg chg="undo custSel addSld delSld modSld sldOrd addSection delSection modSection">
      <pc:chgData name="Greg Degruy" userId="4bdf9f43-072c-4de2-b566-5c125c1a6a54" providerId="ADAL" clId="{95D6CC8E-774F-47EE-AF24-BD3BF1AFBF4B}" dt="2022-10-14T16:25:34.430" v="3285" actId="3626"/>
      <pc:docMkLst>
        <pc:docMk/>
      </pc:docMkLst>
      <pc:sldChg chg="addSp delSp modSp mod modCm">
        <pc:chgData name="Greg Degruy" userId="4bdf9f43-072c-4de2-b566-5c125c1a6a54" providerId="ADAL" clId="{95D6CC8E-774F-47EE-AF24-BD3BF1AFBF4B}" dt="2022-10-14T16:19:43.183" v="3271"/>
        <pc:sldMkLst>
          <pc:docMk/>
          <pc:sldMk cId="1288038568" sldId="286"/>
        </pc:sldMkLst>
        <pc:spChg chg="mod topLvl">
          <ac:chgData name="Greg Degruy" userId="4bdf9f43-072c-4de2-b566-5c125c1a6a54" providerId="ADAL" clId="{95D6CC8E-774F-47EE-AF24-BD3BF1AFBF4B}" dt="2022-10-06T17:44:11.512" v="258" actId="1036"/>
          <ac:spMkLst>
            <pc:docMk/>
            <pc:sldMk cId="1288038568" sldId="286"/>
            <ac:spMk id="2" creationId="{58B3E134-A630-437B-BA6E-1FED6A986F87}"/>
          </ac:spMkLst>
        </pc:spChg>
        <pc:spChg chg="mod topLvl">
          <ac:chgData name="Greg Degruy" userId="4bdf9f43-072c-4de2-b566-5c125c1a6a54" providerId="ADAL" clId="{95D6CC8E-774F-47EE-AF24-BD3BF1AFBF4B}" dt="2022-10-06T17:44:11.512" v="258" actId="1036"/>
          <ac:spMkLst>
            <pc:docMk/>
            <pc:sldMk cId="1288038568" sldId="286"/>
            <ac:spMk id="3" creationId="{11B16CAD-1709-4F15-ADA6-0F66BCEA0E78}"/>
          </ac:spMkLst>
        </pc:spChg>
        <pc:spChg chg="mod">
          <ac:chgData name="Greg Degruy" userId="4bdf9f43-072c-4de2-b566-5c125c1a6a54" providerId="ADAL" clId="{95D6CC8E-774F-47EE-AF24-BD3BF1AFBF4B}" dt="2022-10-07T19:35:55.492" v="412" actId="14100"/>
          <ac:spMkLst>
            <pc:docMk/>
            <pc:sldMk cId="1288038568" sldId="286"/>
            <ac:spMk id="4" creationId="{343E4A40-9BA8-FD9B-B7A5-2027E37B9266}"/>
          </ac:spMkLst>
        </pc:spChg>
        <pc:spChg chg="mod">
          <ac:chgData name="Greg Degruy" userId="4bdf9f43-072c-4de2-b566-5c125c1a6a54" providerId="ADAL" clId="{95D6CC8E-774F-47EE-AF24-BD3BF1AFBF4B}" dt="2022-10-12T17:52:24.955" v="2018" actId="14100"/>
          <ac:spMkLst>
            <pc:docMk/>
            <pc:sldMk cId="1288038568" sldId="286"/>
            <ac:spMk id="6" creationId="{4559C363-63A5-AB19-7B78-FD6D68A6BE7E}"/>
          </ac:spMkLst>
        </pc:spChg>
        <pc:spChg chg="mod">
          <ac:chgData name="Greg Degruy" userId="4bdf9f43-072c-4de2-b566-5c125c1a6a54" providerId="ADAL" clId="{95D6CC8E-774F-47EE-AF24-BD3BF1AFBF4B}" dt="2022-10-05T18:16:07.664" v="75" actId="1035"/>
          <ac:spMkLst>
            <pc:docMk/>
            <pc:sldMk cId="1288038568" sldId="286"/>
            <ac:spMk id="6" creationId="{B408C273-6806-72E6-9D61-99E36A48A005}"/>
          </ac:spMkLst>
        </pc:spChg>
        <pc:spChg chg="add mod">
          <ac:chgData name="Greg Degruy" userId="4bdf9f43-072c-4de2-b566-5c125c1a6a54" providerId="ADAL" clId="{95D6CC8E-774F-47EE-AF24-BD3BF1AFBF4B}" dt="2022-10-08T01:17:53.954" v="1661" actId="1036"/>
          <ac:spMkLst>
            <pc:docMk/>
            <pc:sldMk cId="1288038568" sldId="286"/>
            <ac:spMk id="7" creationId="{26F80F32-7E3F-7A20-919C-45FE758FCD3C}"/>
          </ac:spMkLst>
        </pc:spChg>
        <pc:spChg chg="del mod">
          <ac:chgData name="Greg Degruy" userId="4bdf9f43-072c-4de2-b566-5c125c1a6a54" providerId="ADAL" clId="{95D6CC8E-774F-47EE-AF24-BD3BF1AFBF4B}" dt="2022-10-06T17:47:48.511" v="306" actId="478"/>
          <ac:spMkLst>
            <pc:docMk/>
            <pc:sldMk cId="1288038568" sldId="286"/>
            <ac:spMk id="8" creationId="{2E1C7304-AA33-D60F-D58E-A4F5663C9D9C}"/>
          </ac:spMkLst>
        </pc:spChg>
        <pc:spChg chg="add mod">
          <ac:chgData name="Greg Degruy" userId="4bdf9f43-072c-4de2-b566-5c125c1a6a54" providerId="ADAL" clId="{95D6CC8E-774F-47EE-AF24-BD3BF1AFBF4B}" dt="2022-10-06T17:44:37.249" v="278" actId="13822"/>
          <ac:spMkLst>
            <pc:docMk/>
            <pc:sldMk cId="1288038568" sldId="286"/>
            <ac:spMk id="9" creationId="{1CDF3A1F-D18F-6340-9BA8-5ABD0B986D10}"/>
          </ac:spMkLst>
        </pc:spChg>
        <pc:spChg chg="mod topLvl">
          <ac:chgData name="Greg Degruy" userId="4bdf9f43-072c-4de2-b566-5c125c1a6a54" providerId="ADAL" clId="{95D6CC8E-774F-47EE-AF24-BD3BF1AFBF4B}" dt="2022-10-06T17:44:11.512" v="258" actId="1036"/>
          <ac:spMkLst>
            <pc:docMk/>
            <pc:sldMk cId="1288038568" sldId="286"/>
            <ac:spMk id="11" creationId="{A9D1667F-FA89-47A1-AEF1-54EAD057CD1F}"/>
          </ac:spMkLst>
        </pc:spChg>
        <pc:spChg chg="add mod">
          <ac:chgData name="Greg Degruy" userId="4bdf9f43-072c-4de2-b566-5c125c1a6a54" providerId="ADAL" clId="{95D6CC8E-774F-47EE-AF24-BD3BF1AFBF4B}" dt="2022-10-06T17:47:22.303" v="304" actId="20577"/>
          <ac:spMkLst>
            <pc:docMk/>
            <pc:sldMk cId="1288038568" sldId="286"/>
            <ac:spMk id="12" creationId="{006DF55C-AA78-D05C-F3CA-F86F089CE265}"/>
          </ac:spMkLst>
        </pc:spChg>
        <pc:spChg chg="mod topLvl">
          <ac:chgData name="Greg Degruy" userId="4bdf9f43-072c-4de2-b566-5c125c1a6a54" providerId="ADAL" clId="{95D6CC8E-774F-47EE-AF24-BD3BF1AFBF4B}" dt="2022-10-06T17:44:11.512" v="258" actId="1036"/>
          <ac:spMkLst>
            <pc:docMk/>
            <pc:sldMk cId="1288038568" sldId="286"/>
            <ac:spMk id="13" creationId="{F88EB931-00C1-4BD1-B6A7-0371E85BE99A}"/>
          </ac:spMkLst>
        </pc:spChg>
        <pc:spChg chg="mod">
          <ac:chgData name="Greg Degruy" userId="4bdf9f43-072c-4de2-b566-5c125c1a6a54" providerId="ADAL" clId="{95D6CC8E-774F-47EE-AF24-BD3BF1AFBF4B}" dt="2022-10-07T19:36:12.456" v="437" actId="1036"/>
          <ac:spMkLst>
            <pc:docMk/>
            <pc:sldMk cId="1288038568" sldId="286"/>
            <ac:spMk id="14" creationId="{02EE7EF8-9CD7-4C11-957B-1FA14DC98A2F}"/>
          </ac:spMkLst>
        </pc:spChg>
        <pc:spChg chg="mod">
          <ac:chgData name="Greg Degruy" userId="4bdf9f43-072c-4de2-b566-5c125c1a6a54" providerId="ADAL" clId="{95D6CC8E-774F-47EE-AF24-BD3BF1AFBF4B}" dt="2022-10-07T19:36:06.195" v="429" actId="14100"/>
          <ac:spMkLst>
            <pc:docMk/>
            <pc:sldMk cId="1288038568" sldId="286"/>
            <ac:spMk id="15" creationId="{06873C53-33A9-42A3-ADA3-2E3FD27BAF66}"/>
          </ac:spMkLst>
        </pc:spChg>
        <pc:spChg chg="mod">
          <ac:chgData name="Greg Degruy" userId="4bdf9f43-072c-4de2-b566-5c125c1a6a54" providerId="ADAL" clId="{95D6CC8E-774F-47EE-AF24-BD3BF1AFBF4B}" dt="2022-10-06T17:47:25.650" v="305" actId="207"/>
          <ac:spMkLst>
            <pc:docMk/>
            <pc:sldMk cId="1288038568" sldId="286"/>
            <ac:spMk id="16" creationId="{50E41477-F03D-4ECA-A417-6675E368ABFA}"/>
          </ac:spMkLst>
        </pc:spChg>
        <pc:spChg chg="mod">
          <ac:chgData name="Greg Degruy" userId="4bdf9f43-072c-4de2-b566-5c125c1a6a54" providerId="ADAL" clId="{95D6CC8E-774F-47EE-AF24-BD3BF1AFBF4B}" dt="2022-10-05T18:16:07.664" v="75" actId="1035"/>
          <ac:spMkLst>
            <pc:docMk/>
            <pc:sldMk cId="1288038568" sldId="286"/>
            <ac:spMk id="19" creationId="{141F030F-37A9-76D3-8DF3-BB529E49FB45}"/>
          </ac:spMkLst>
        </pc:spChg>
        <pc:spChg chg="mod">
          <ac:chgData name="Greg Degruy" userId="4bdf9f43-072c-4de2-b566-5c125c1a6a54" providerId="ADAL" clId="{95D6CC8E-774F-47EE-AF24-BD3BF1AFBF4B}" dt="2022-10-07T19:45:29.094" v="506" actId="20577"/>
          <ac:spMkLst>
            <pc:docMk/>
            <pc:sldMk cId="1288038568" sldId="286"/>
            <ac:spMk id="41" creationId="{127047F8-FEDB-43A1-AFF9-54D4E02E9811}"/>
          </ac:spMkLst>
        </pc:spChg>
        <pc:spChg chg="mod">
          <ac:chgData name="Greg Degruy" userId="4bdf9f43-072c-4de2-b566-5c125c1a6a54" providerId="ADAL" clId="{95D6CC8E-774F-47EE-AF24-BD3BF1AFBF4B}" dt="2022-10-14T16:19:43.183" v="3271"/>
          <ac:spMkLst>
            <pc:docMk/>
            <pc:sldMk cId="1288038568" sldId="286"/>
            <ac:spMk id="43" creationId="{68EEC265-E34B-4974-9B42-90AA49BF2242}"/>
          </ac:spMkLst>
        </pc:spChg>
        <pc:spChg chg="mod">
          <ac:chgData name="Greg Degruy" userId="4bdf9f43-072c-4de2-b566-5c125c1a6a54" providerId="ADAL" clId="{95D6CC8E-774F-47EE-AF24-BD3BF1AFBF4B}" dt="2022-10-07T19:35:58.920" v="413" actId="14100"/>
          <ac:spMkLst>
            <pc:docMk/>
            <pc:sldMk cId="1288038568" sldId="286"/>
            <ac:spMk id="44" creationId="{C4B1D6C7-3160-4331-80FB-8DBB87B964FC}"/>
          </ac:spMkLst>
        </pc:spChg>
        <pc:grpChg chg="del mod">
          <ac:chgData name="Greg Degruy" userId="4bdf9f43-072c-4de2-b566-5c125c1a6a54" providerId="ADAL" clId="{95D6CC8E-774F-47EE-AF24-BD3BF1AFBF4B}" dt="2022-10-06T17:43:55.618" v="226" actId="165"/>
          <ac:grpSpMkLst>
            <pc:docMk/>
            <pc:sldMk cId="1288038568" sldId="286"/>
            <ac:grpSpMk id="5" creationId="{29A05D10-0C08-4611-A2C8-652828D3CB95}"/>
          </ac:grpSpMkLst>
        </pc:grpChg>
        <pc:grpChg chg="add mod">
          <ac:chgData name="Greg Degruy" userId="4bdf9f43-072c-4de2-b566-5c125c1a6a54" providerId="ADAL" clId="{95D6CC8E-774F-47EE-AF24-BD3BF1AFBF4B}" dt="2022-10-07T19:36:20.397" v="459" actId="1035"/>
          <ac:grpSpMkLst>
            <pc:docMk/>
            <pc:sldMk cId="1288038568" sldId="286"/>
            <ac:grpSpMk id="5" creationId="{ADDBE85B-F310-27AD-1942-36B0AE8E83FE}"/>
          </ac:grpSpMkLst>
        </pc:grpChg>
        <pc:grpChg chg="mod">
          <ac:chgData name="Greg Degruy" userId="4bdf9f43-072c-4de2-b566-5c125c1a6a54" providerId="ADAL" clId="{95D6CC8E-774F-47EE-AF24-BD3BF1AFBF4B}" dt="2022-10-05T18:16:07.664" v="75" actId="1035"/>
          <ac:grpSpMkLst>
            <pc:docMk/>
            <pc:sldMk cId="1288038568" sldId="286"/>
            <ac:grpSpMk id="20" creationId="{9C846909-4300-C5D3-3D3E-2CE1F3EA5D03}"/>
          </ac:grpSpMkLst>
        </pc:grpChg>
      </pc:sldChg>
      <pc:sldChg chg="del">
        <pc:chgData name="Greg Degruy" userId="4bdf9f43-072c-4de2-b566-5c125c1a6a54" providerId="ADAL" clId="{95D6CC8E-774F-47EE-AF24-BD3BF1AFBF4B}" dt="2022-10-06T17:50:34.731" v="310" actId="47"/>
        <pc:sldMkLst>
          <pc:docMk/>
          <pc:sldMk cId="3935555087" sldId="299"/>
        </pc:sldMkLst>
      </pc:sldChg>
      <pc:sldChg chg="modSp mod modCm">
        <pc:chgData name="Greg Degruy" userId="4bdf9f43-072c-4de2-b566-5c125c1a6a54" providerId="ADAL" clId="{95D6CC8E-774F-47EE-AF24-BD3BF1AFBF4B}" dt="2022-10-11T21:04:09.889" v="1958" actId="2056"/>
        <pc:sldMkLst>
          <pc:docMk/>
          <pc:sldMk cId="1940695399" sldId="303"/>
        </pc:sldMkLst>
        <pc:graphicFrameChg chg="modGraphic">
          <ac:chgData name="Greg Degruy" userId="4bdf9f43-072c-4de2-b566-5c125c1a6a54" providerId="ADAL" clId="{95D6CC8E-774F-47EE-AF24-BD3BF1AFBF4B}" dt="2022-10-07T19:41:43.011" v="504" actId="20577"/>
          <ac:graphicFrameMkLst>
            <pc:docMk/>
            <pc:sldMk cId="1940695399" sldId="303"/>
            <ac:graphicFrameMk id="14" creationId="{42BC281D-59CA-447C-9B7C-C15927A39405}"/>
          </ac:graphicFrameMkLst>
        </pc:graphicFrameChg>
      </pc:sldChg>
      <pc:sldChg chg="modSp mod">
        <pc:chgData name="Greg Degruy" userId="4bdf9f43-072c-4de2-b566-5c125c1a6a54" providerId="ADAL" clId="{95D6CC8E-774F-47EE-AF24-BD3BF1AFBF4B}" dt="2022-10-07T19:35:31.912" v="411" actId="1076"/>
        <pc:sldMkLst>
          <pc:docMk/>
          <pc:sldMk cId="3667382784" sldId="341"/>
        </pc:sldMkLst>
        <pc:graphicFrameChg chg="mod">
          <ac:chgData name="Greg Degruy" userId="4bdf9f43-072c-4de2-b566-5c125c1a6a54" providerId="ADAL" clId="{95D6CC8E-774F-47EE-AF24-BD3BF1AFBF4B}" dt="2022-10-07T19:35:28.225" v="410" actId="1076"/>
          <ac:graphicFrameMkLst>
            <pc:docMk/>
            <pc:sldMk cId="3667382784" sldId="341"/>
            <ac:graphicFrameMk id="2" creationId="{E2601E07-A9F8-4884-A4E1-6DEE4360D244}"/>
          </ac:graphicFrameMkLst>
        </pc:graphicFrameChg>
        <pc:graphicFrameChg chg="mod">
          <ac:chgData name="Greg Degruy" userId="4bdf9f43-072c-4de2-b566-5c125c1a6a54" providerId="ADAL" clId="{95D6CC8E-774F-47EE-AF24-BD3BF1AFBF4B}" dt="2022-10-07T19:35:31.912" v="411" actId="1076"/>
          <ac:graphicFrameMkLst>
            <pc:docMk/>
            <pc:sldMk cId="3667382784" sldId="341"/>
            <ac:graphicFrameMk id="3" creationId="{8458A0CD-EA9E-4174-BE58-76F6B11CD3FB}"/>
          </ac:graphicFrameMkLst>
        </pc:graphicFrameChg>
        <pc:graphicFrameChg chg="mod">
          <ac:chgData name="Greg Degruy" userId="4bdf9f43-072c-4de2-b566-5c125c1a6a54" providerId="ADAL" clId="{95D6CC8E-774F-47EE-AF24-BD3BF1AFBF4B}" dt="2022-10-07T19:35:22.403" v="409" actId="1038"/>
          <ac:graphicFrameMkLst>
            <pc:docMk/>
            <pc:sldMk cId="3667382784" sldId="341"/>
            <ac:graphicFrameMk id="5" creationId="{6FD9BB28-09B8-4CE8-AFBD-BDFCC28C7DE0}"/>
          </ac:graphicFrameMkLst>
        </pc:graphicFrameChg>
      </pc:sldChg>
      <pc:sldChg chg="del">
        <pc:chgData name="Greg Degruy" userId="4bdf9f43-072c-4de2-b566-5c125c1a6a54" providerId="ADAL" clId="{95D6CC8E-774F-47EE-AF24-BD3BF1AFBF4B}" dt="2022-10-05T18:18:33.409" v="101" actId="47"/>
        <pc:sldMkLst>
          <pc:docMk/>
          <pc:sldMk cId="1223523831" sldId="342"/>
        </pc:sldMkLst>
      </pc:sldChg>
      <pc:sldChg chg="del">
        <pc:chgData name="Greg Degruy" userId="4bdf9f43-072c-4de2-b566-5c125c1a6a54" providerId="ADAL" clId="{95D6CC8E-774F-47EE-AF24-BD3BF1AFBF4B}" dt="2022-10-05T18:18:36.994" v="103" actId="47"/>
        <pc:sldMkLst>
          <pc:docMk/>
          <pc:sldMk cId="3456711807" sldId="343"/>
        </pc:sldMkLst>
      </pc:sldChg>
      <pc:sldChg chg="del">
        <pc:chgData name="Greg Degruy" userId="4bdf9f43-072c-4de2-b566-5c125c1a6a54" providerId="ADAL" clId="{95D6CC8E-774F-47EE-AF24-BD3BF1AFBF4B}" dt="2022-10-05T18:18:40.293" v="105" actId="47"/>
        <pc:sldMkLst>
          <pc:docMk/>
          <pc:sldMk cId="1356863602" sldId="344"/>
        </pc:sldMkLst>
      </pc:sldChg>
      <pc:sldChg chg="modSp mod delCm modCm">
        <pc:chgData name="Greg Degruy" userId="4bdf9f43-072c-4de2-b566-5c125c1a6a54" providerId="ADAL" clId="{95D6CC8E-774F-47EE-AF24-BD3BF1AFBF4B}" dt="2022-10-13T05:19:12.590" v="3065" actId="1076"/>
        <pc:sldMkLst>
          <pc:docMk/>
          <pc:sldMk cId="3539502807" sldId="345"/>
        </pc:sldMkLst>
        <pc:graphicFrameChg chg="mod modGraphic">
          <ac:chgData name="Greg Degruy" userId="4bdf9f43-072c-4de2-b566-5c125c1a6a54" providerId="ADAL" clId="{95D6CC8E-774F-47EE-AF24-BD3BF1AFBF4B}" dt="2022-10-13T05:19:12.590" v="3065" actId="1076"/>
          <ac:graphicFrameMkLst>
            <pc:docMk/>
            <pc:sldMk cId="3539502807" sldId="345"/>
            <ac:graphicFrameMk id="8" creationId="{963B350B-5588-41B3-AC5F-3C20CBA82888}"/>
          </ac:graphicFrameMkLst>
        </pc:graphicFrameChg>
      </pc:sldChg>
      <pc:sldChg chg="modSp mod">
        <pc:chgData name="Greg Degruy" userId="4bdf9f43-072c-4de2-b566-5c125c1a6a54" providerId="ADAL" clId="{95D6CC8E-774F-47EE-AF24-BD3BF1AFBF4B}" dt="2022-10-07T19:46:09.207" v="523"/>
        <pc:sldMkLst>
          <pc:docMk/>
          <pc:sldMk cId="1636523032" sldId="346"/>
        </pc:sldMkLst>
        <pc:graphicFrameChg chg="mod modGraphic">
          <ac:chgData name="Greg Degruy" userId="4bdf9f43-072c-4de2-b566-5c125c1a6a54" providerId="ADAL" clId="{95D6CC8E-774F-47EE-AF24-BD3BF1AFBF4B}" dt="2022-10-07T19:46:09.207" v="523"/>
          <ac:graphicFrameMkLst>
            <pc:docMk/>
            <pc:sldMk cId="1636523032" sldId="346"/>
            <ac:graphicFrameMk id="8" creationId="{963B350B-5588-41B3-AC5F-3C20CBA82888}"/>
          </ac:graphicFrameMkLst>
        </pc:graphicFrameChg>
      </pc:sldChg>
      <pc:sldChg chg="del">
        <pc:chgData name="Greg Degruy" userId="4bdf9f43-072c-4de2-b566-5c125c1a6a54" providerId="ADAL" clId="{95D6CC8E-774F-47EE-AF24-BD3BF1AFBF4B}" dt="2022-10-05T18:18:41.740" v="106" actId="47"/>
        <pc:sldMkLst>
          <pc:docMk/>
          <pc:sldMk cId="2367742653" sldId="347"/>
        </pc:sldMkLst>
      </pc:sldChg>
      <pc:sldChg chg="del">
        <pc:chgData name="Greg Degruy" userId="4bdf9f43-072c-4de2-b566-5c125c1a6a54" providerId="ADAL" clId="{95D6CC8E-774F-47EE-AF24-BD3BF1AFBF4B}" dt="2022-10-05T18:18:45.291" v="107" actId="47"/>
        <pc:sldMkLst>
          <pc:docMk/>
          <pc:sldMk cId="3127833279" sldId="348"/>
        </pc:sldMkLst>
      </pc:sldChg>
      <pc:sldChg chg="modCm">
        <pc:chgData name="Greg Degruy" userId="4bdf9f43-072c-4de2-b566-5c125c1a6a54" providerId="ADAL" clId="{95D6CC8E-774F-47EE-AF24-BD3BF1AFBF4B}" dt="2022-10-07T21:20:09.179" v="903"/>
        <pc:sldMkLst>
          <pc:docMk/>
          <pc:sldMk cId="1805963392" sldId="349"/>
        </pc:sldMkLst>
      </pc:sldChg>
      <pc:sldChg chg="modSp mod">
        <pc:chgData name="Greg Degruy" userId="4bdf9f43-072c-4de2-b566-5c125c1a6a54" providerId="ADAL" clId="{95D6CC8E-774F-47EE-AF24-BD3BF1AFBF4B}" dt="2022-10-07T19:38:43.280" v="487" actId="20577"/>
        <pc:sldMkLst>
          <pc:docMk/>
          <pc:sldMk cId="1161682369" sldId="350"/>
        </pc:sldMkLst>
        <pc:graphicFrameChg chg="modGraphic">
          <ac:chgData name="Greg Degruy" userId="4bdf9f43-072c-4de2-b566-5c125c1a6a54" providerId="ADAL" clId="{95D6CC8E-774F-47EE-AF24-BD3BF1AFBF4B}" dt="2022-10-07T19:38:43.280" v="487" actId="20577"/>
          <ac:graphicFrameMkLst>
            <pc:docMk/>
            <pc:sldMk cId="1161682369" sldId="350"/>
            <ac:graphicFrameMk id="14" creationId="{42BC281D-59CA-447C-9B7C-C15927A39405}"/>
          </ac:graphicFrameMkLst>
        </pc:graphicFrameChg>
      </pc:sldChg>
      <pc:sldChg chg="addCm">
        <pc:chgData name="Greg Degruy" userId="4bdf9f43-072c-4de2-b566-5c125c1a6a54" providerId="ADAL" clId="{95D6CC8E-774F-47EE-AF24-BD3BF1AFBF4B}" dt="2022-10-13T05:21:25.093" v="3089"/>
        <pc:sldMkLst>
          <pc:docMk/>
          <pc:sldMk cId="324817714" sldId="351"/>
        </pc:sldMkLst>
      </pc:sldChg>
      <pc:sldChg chg="modSp mod addCm">
        <pc:chgData name="Greg Degruy" userId="4bdf9f43-072c-4de2-b566-5c125c1a6a54" providerId="ADAL" clId="{95D6CC8E-774F-47EE-AF24-BD3BF1AFBF4B}" dt="2022-10-13T05:21:20.349" v="3088"/>
        <pc:sldMkLst>
          <pc:docMk/>
          <pc:sldMk cId="2666573206" sldId="352"/>
        </pc:sldMkLst>
        <pc:picChg chg="mod">
          <ac:chgData name="Greg Degruy" userId="4bdf9f43-072c-4de2-b566-5c125c1a6a54" providerId="ADAL" clId="{95D6CC8E-774F-47EE-AF24-BD3BF1AFBF4B}" dt="2022-10-11T22:40:47.088" v="1975" actId="14100"/>
          <ac:picMkLst>
            <pc:docMk/>
            <pc:sldMk cId="2666573206" sldId="352"/>
            <ac:picMk id="12" creationId="{A12440C0-A497-5286-B510-0AD8BA159E6C}"/>
          </ac:picMkLst>
        </pc:picChg>
      </pc:sldChg>
      <pc:sldChg chg="addCm">
        <pc:chgData name="Greg Degruy" userId="4bdf9f43-072c-4de2-b566-5c125c1a6a54" providerId="ADAL" clId="{95D6CC8E-774F-47EE-AF24-BD3BF1AFBF4B}" dt="2022-10-13T05:21:55.218" v="3095"/>
        <pc:sldMkLst>
          <pc:docMk/>
          <pc:sldMk cId="373084747" sldId="353"/>
        </pc:sldMkLst>
      </pc:sldChg>
      <pc:sldChg chg="addCm">
        <pc:chgData name="Greg Degruy" userId="4bdf9f43-072c-4de2-b566-5c125c1a6a54" providerId="ADAL" clId="{95D6CC8E-774F-47EE-AF24-BD3BF1AFBF4B}" dt="2022-10-13T05:21:45.336" v="3093"/>
        <pc:sldMkLst>
          <pc:docMk/>
          <pc:sldMk cId="4111604858" sldId="354"/>
        </pc:sldMkLst>
      </pc:sldChg>
      <pc:sldChg chg="addCm">
        <pc:chgData name="Greg Degruy" userId="4bdf9f43-072c-4de2-b566-5c125c1a6a54" providerId="ADAL" clId="{95D6CC8E-774F-47EE-AF24-BD3BF1AFBF4B}" dt="2022-10-13T05:21:30.053" v="3090"/>
        <pc:sldMkLst>
          <pc:docMk/>
          <pc:sldMk cId="440005395" sldId="355"/>
        </pc:sldMkLst>
      </pc:sldChg>
      <pc:sldChg chg="addCm">
        <pc:chgData name="Greg Degruy" userId="4bdf9f43-072c-4de2-b566-5c125c1a6a54" providerId="ADAL" clId="{95D6CC8E-774F-47EE-AF24-BD3BF1AFBF4B}" dt="2022-10-13T05:21:39.355" v="3092"/>
        <pc:sldMkLst>
          <pc:docMk/>
          <pc:sldMk cId="218912080" sldId="356"/>
        </pc:sldMkLst>
      </pc:sldChg>
      <pc:sldChg chg="addCm">
        <pc:chgData name="Greg Degruy" userId="4bdf9f43-072c-4de2-b566-5c125c1a6a54" providerId="ADAL" clId="{95D6CC8E-774F-47EE-AF24-BD3BF1AFBF4B}" dt="2022-10-13T05:21:34.210" v="3091"/>
        <pc:sldMkLst>
          <pc:docMk/>
          <pc:sldMk cId="3316737247" sldId="357"/>
        </pc:sldMkLst>
      </pc:sldChg>
      <pc:sldChg chg="del">
        <pc:chgData name="Greg Degruy" userId="4bdf9f43-072c-4de2-b566-5c125c1a6a54" providerId="ADAL" clId="{95D6CC8E-774F-47EE-AF24-BD3BF1AFBF4B}" dt="2022-10-05T18:18:31.800" v="100" actId="47"/>
        <pc:sldMkLst>
          <pc:docMk/>
          <pc:sldMk cId="143881241" sldId="359"/>
        </pc:sldMkLst>
      </pc:sldChg>
      <pc:sldChg chg="del">
        <pc:chgData name="Greg Degruy" userId="4bdf9f43-072c-4de2-b566-5c125c1a6a54" providerId="ADAL" clId="{95D6CC8E-774F-47EE-AF24-BD3BF1AFBF4B}" dt="2022-10-05T18:18:36.001" v="102" actId="47"/>
        <pc:sldMkLst>
          <pc:docMk/>
          <pc:sldMk cId="3908535652" sldId="360"/>
        </pc:sldMkLst>
      </pc:sldChg>
      <pc:sldChg chg="del">
        <pc:chgData name="Greg Degruy" userId="4bdf9f43-072c-4de2-b566-5c125c1a6a54" providerId="ADAL" clId="{95D6CC8E-774F-47EE-AF24-BD3BF1AFBF4B}" dt="2022-10-05T18:18:38.606" v="104" actId="47"/>
        <pc:sldMkLst>
          <pc:docMk/>
          <pc:sldMk cId="933994191" sldId="361"/>
        </pc:sldMkLst>
      </pc:sldChg>
      <pc:sldChg chg="addSp delSp modSp mod modCm modNotesTx">
        <pc:chgData name="Greg Degruy" userId="4bdf9f43-072c-4de2-b566-5c125c1a6a54" providerId="ADAL" clId="{95D6CC8E-774F-47EE-AF24-BD3BF1AFBF4B}" dt="2022-10-14T16:21:28.340" v="3275" actId="20577"/>
        <pc:sldMkLst>
          <pc:docMk/>
          <pc:sldMk cId="444407522" sldId="362"/>
        </pc:sldMkLst>
        <pc:spChg chg="del">
          <ac:chgData name="Greg Degruy" userId="4bdf9f43-072c-4de2-b566-5c125c1a6a54" providerId="ADAL" clId="{95D6CC8E-774F-47EE-AF24-BD3BF1AFBF4B}" dt="2022-10-05T18:20:12.412" v="131" actId="478"/>
          <ac:spMkLst>
            <pc:docMk/>
            <pc:sldMk cId="444407522" sldId="362"/>
            <ac:spMk id="2" creationId="{F9473266-DD12-7FD3-27D1-2F24E25A930C}"/>
          </ac:spMkLst>
        </pc:spChg>
        <pc:spChg chg="del mod">
          <ac:chgData name="Greg Degruy" userId="4bdf9f43-072c-4de2-b566-5c125c1a6a54" providerId="ADAL" clId="{95D6CC8E-774F-47EE-AF24-BD3BF1AFBF4B}" dt="2022-10-05T18:12:03.517" v="34" actId="478"/>
          <ac:spMkLst>
            <pc:docMk/>
            <pc:sldMk cId="444407522" sldId="362"/>
            <ac:spMk id="3" creationId="{60B03AD0-754E-4615-41B7-1E0A7B56C567}"/>
          </ac:spMkLst>
        </pc:spChg>
        <pc:spChg chg="del mod">
          <ac:chgData name="Greg Degruy" userId="4bdf9f43-072c-4de2-b566-5c125c1a6a54" providerId="ADAL" clId="{95D6CC8E-774F-47EE-AF24-BD3BF1AFBF4B}" dt="2022-10-05T18:12:01.239" v="32" actId="478"/>
          <ac:spMkLst>
            <pc:docMk/>
            <pc:sldMk cId="444407522" sldId="362"/>
            <ac:spMk id="4" creationId="{2856B14E-6CAA-6E5A-FA7A-77249EF50D0E}"/>
          </ac:spMkLst>
        </pc:spChg>
        <pc:spChg chg="mod">
          <ac:chgData name="Greg Degruy" userId="4bdf9f43-072c-4de2-b566-5c125c1a6a54" providerId="ADAL" clId="{95D6CC8E-774F-47EE-AF24-BD3BF1AFBF4B}" dt="2022-10-13T05:10:35.327" v="2926" actId="1036"/>
          <ac:spMkLst>
            <pc:docMk/>
            <pc:sldMk cId="444407522" sldId="362"/>
            <ac:spMk id="4" creationId="{CFDCA5F8-8795-6321-17FA-8CDE4F1FCFD0}"/>
          </ac:spMkLst>
        </pc:spChg>
        <pc:spChg chg="mod">
          <ac:chgData name="Greg Degruy" userId="4bdf9f43-072c-4de2-b566-5c125c1a6a54" providerId="ADAL" clId="{95D6CC8E-774F-47EE-AF24-BD3BF1AFBF4B}" dt="2022-10-14T16:21:28.340" v="3275" actId="20577"/>
          <ac:spMkLst>
            <pc:docMk/>
            <pc:sldMk cId="444407522" sldId="362"/>
            <ac:spMk id="5" creationId="{BC4652D1-1C89-E1CD-9DD1-C08BF2B232F5}"/>
          </ac:spMkLst>
        </pc:spChg>
        <pc:spChg chg="add del mod">
          <ac:chgData name="Greg Degruy" userId="4bdf9f43-072c-4de2-b566-5c125c1a6a54" providerId="ADAL" clId="{95D6CC8E-774F-47EE-AF24-BD3BF1AFBF4B}" dt="2022-10-05T18:12:02.334" v="33" actId="478"/>
          <ac:spMkLst>
            <pc:docMk/>
            <pc:sldMk cId="444407522" sldId="362"/>
            <ac:spMk id="6" creationId="{F0967A46-7B40-0B11-E071-5C0BDC5D2943}"/>
          </ac:spMkLst>
        </pc:spChg>
        <pc:spChg chg="add mod">
          <ac:chgData name="Greg Degruy" userId="4bdf9f43-072c-4de2-b566-5c125c1a6a54" providerId="ADAL" clId="{95D6CC8E-774F-47EE-AF24-BD3BF1AFBF4B}" dt="2022-10-07T19:16:44.957" v="312" actId="113"/>
          <ac:spMkLst>
            <pc:docMk/>
            <pc:sldMk cId="444407522" sldId="362"/>
            <ac:spMk id="10" creationId="{3F2892BC-142B-4FAC-07D1-584CB8B08AFD}"/>
          </ac:spMkLst>
        </pc:spChg>
        <pc:spChg chg="add mod">
          <ac:chgData name="Greg Degruy" userId="4bdf9f43-072c-4de2-b566-5c125c1a6a54" providerId="ADAL" clId="{95D6CC8E-774F-47EE-AF24-BD3BF1AFBF4B}" dt="2022-10-07T19:16:52.516" v="315" actId="113"/>
          <ac:spMkLst>
            <pc:docMk/>
            <pc:sldMk cId="444407522" sldId="362"/>
            <ac:spMk id="11" creationId="{5AAA4BCD-0EA1-E16B-11F8-E425EA78192E}"/>
          </ac:spMkLst>
        </pc:spChg>
        <pc:spChg chg="add mod">
          <ac:chgData name="Greg Degruy" userId="4bdf9f43-072c-4de2-b566-5c125c1a6a54" providerId="ADAL" clId="{95D6CC8E-774F-47EE-AF24-BD3BF1AFBF4B}" dt="2022-10-07T19:16:57.687" v="316" actId="113"/>
          <ac:spMkLst>
            <pc:docMk/>
            <pc:sldMk cId="444407522" sldId="362"/>
            <ac:spMk id="12" creationId="{6BE1166D-2FC3-27F1-C350-639108D07D06}"/>
          </ac:spMkLst>
        </pc:spChg>
        <pc:spChg chg="add del mod">
          <ac:chgData name="Greg Degruy" userId="4bdf9f43-072c-4de2-b566-5c125c1a6a54" providerId="ADAL" clId="{95D6CC8E-774F-47EE-AF24-BD3BF1AFBF4B}" dt="2022-10-05T18:20:15.920" v="132" actId="478"/>
          <ac:spMkLst>
            <pc:docMk/>
            <pc:sldMk cId="444407522" sldId="362"/>
            <ac:spMk id="14" creationId="{E58474C9-0CBC-A84F-260D-5D8C212A1A6A}"/>
          </ac:spMkLst>
        </pc:spChg>
        <pc:spChg chg="add mod">
          <ac:chgData name="Greg Degruy" userId="4bdf9f43-072c-4de2-b566-5c125c1a6a54" providerId="ADAL" clId="{95D6CC8E-774F-47EE-AF24-BD3BF1AFBF4B}" dt="2022-10-07T19:17:05.859" v="318" actId="113"/>
          <ac:spMkLst>
            <pc:docMk/>
            <pc:sldMk cId="444407522" sldId="362"/>
            <ac:spMk id="15" creationId="{883D34FC-7DD6-9C98-BBA3-E4EA8B8CC107}"/>
          </ac:spMkLst>
        </pc:spChg>
        <pc:spChg chg="mod">
          <ac:chgData name="Greg Degruy" userId="4bdf9f43-072c-4de2-b566-5c125c1a6a54" providerId="ADAL" clId="{95D6CC8E-774F-47EE-AF24-BD3BF1AFBF4B}" dt="2022-10-05T18:21:15.896" v="180"/>
          <ac:spMkLst>
            <pc:docMk/>
            <pc:sldMk cId="444407522" sldId="362"/>
            <ac:spMk id="18" creationId="{F8504492-5635-0091-9158-430B197360D5}"/>
          </ac:spMkLst>
        </pc:spChg>
        <pc:spChg chg="mod">
          <ac:chgData name="Greg Degruy" userId="4bdf9f43-072c-4de2-b566-5c125c1a6a54" providerId="ADAL" clId="{95D6CC8E-774F-47EE-AF24-BD3BF1AFBF4B}" dt="2022-10-05T18:21:15.896" v="180"/>
          <ac:spMkLst>
            <pc:docMk/>
            <pc:sldMk cId="444407522" sldId="362"/>
            <ac:spMk id="19" creationId="{A750238F-5097-1C2F-53CD-2C494644B4D4}"/>
          </ac:spMkLst>
        </pc:spChg>
        <pc:spChg chg="mod">
          <ac:chgData name="Greg Degruy" userId="4bdf9f43-072c-4de2-b566-5c125c1a6a54" providerId="ADAL" clId="{95D6CC8E-774F-47EE-AF24-BD3BF1AFBF4B}" dt="2022-10-13T05:10:35.327" v="2926" actId="1036"/>
          <ac:spMkLst>
            <pc:docMk/>
            <pc:sldMk cId="444407522" sldId="362"/>
            <ac:spMk id="20" creationId="{E8FC078A-A691-C828-17D1-9CA158D0A90B}"/>
          </ac:spMkLst>
        </pc:spChg>
        <pc:spChg chg="mod">
          <ac:chgData name="Greg Degruy" userId="4bdf9f43-072c-4de2-b566-5c125c1a6a54" providerId="ADAL" clId="{95D6CC8E-774F-47EE-AF24-BD3BF1AFBF4B}" dt="2022-10-13T05:10:35.327" v="2926" actId="1036"/>
          <ac:spMkLst>
            <pc:docMk/>
            <pc:sldMk cId="444407522" sldId="362"/>
            <ac:spMk id="21" creationId="{86C695DB-60A6-7326-3FB6-95469F86824B}"/>
          </ac:spMkLst>
        </pc:spChg>
        <pc:grpChg chg="add mod">
          <ac:chgData name="Greg Degruy" userId="4bdf9f43-072c-4de2-b566-5c125c1a6a54" providerId="ADAL" clId="{95D6CC8E-774F-47EE-AF24-BD3BF1AFBF4B}" dt="2022-10-05T18:21:14.689" v="179" actId="1035"/>
          <ac:grpSpMkLst>
            <pc:docMk/>
            <pc:sldMk cId="444407522" sldId="362"/>
            <ac:grpSpMk id="16" creationId="{8C57686D-8E3C-124A-5672-EA6D17B936CA}"/>
          </ac:grpSpMkLst>
        </pc:grpChg>
        <pc:grpChg chg="add mod">
          <ac:chgData name="Greg Degruy" userId="4bdf9f43-072c-4de2-b566-5c125c1a6a54" providerId="ADAL" clId="{95D6CC8E-774F-47EE-AF24-BD3BF1AFBF4B}" dt="2022-10-05T18:21:15.896" v="180"/>
          <ac:grpSpMkLst>
            <pc:docMk/>
            <pc:sldMk cId="444407522" sldId="362"/>
            <ac:grpSpMk id="17" creationId="{77F4E87D-7851-1D00-5793-D785A48C10C4}"/>
          </ac:grpSpMkLst>
        </pc:grpChg>
        <pc:graphicFrameChg chg="add del mod">
          <ac:chgData name="Greg Degruy" userId="4bdf9f43-072c-4de2-b566-5c125c1a6a54" providerId="ADAL" clId="{95D6CC8E-774F-47EE-AF24-BD3BF1AFBF4B}" dt="2022-10-05T18:11:58.809" v="31"/>
          <ac:graphicFrameMkLst>
            <pc:docMk/>
            <pc:sldMk cId="444407522" sldId="362"/>
            <ac:graphicFrameMk id="7" creationId="{F5C2741F-3417-7F5D-3179-EB0807378677}"/>
          </ac:graphicFrameMkLst>
        </pc:graphicFrameChg>
        <pc:graphicFrameChg chg="add del mod">
          <ac:chgData name="Greg Degruy" userId="4bdf9f43-072c-4de2-b566-5c125c1a6a54" providerId="ADAL" clId="{95D6CC8E-774F-47EE-AF24-BD3BF1AFBF4B}" dt="2022-10-05T18:14:37.878" v="46"/>
          <ac:graphicFrameMkLst>
            <pc:docMk/>
            <pc:sldMk cId="444407522" sldId="362"/>
            <ac:graphicFrameMk id="8" creationId="{53B78582-AED5-15A7-4535-61AA9CEA3F27}"/>
          </ac:graphicFrameMkLst>
        </pc:graphicFrameChg>
        <pc:graphicFrameChg chg="add del mod modGraphic">
          <ac:chgData name="Greg Degruy" userId="4bdf9f43-072c-4de2-b566-5c125c1a6a54" providerId="ADAL" clId="{95D6CC8E-774F-47EE-AF24-BD3BF1AFBF4B}" dt="2022-10-05T18:18:05.082" v="97" actId="478"/>
          <ac:graphicFrameMkLst>
            <pc:docMk/>
            <pc:sldMk cId="444407522" sldId="362"/>
            <ac:graphicFrameMk id="9" creationId="{7992DFED-F907-4740-161D-595D6811EA2E}"/>
          </ac:graphicFrameMkLst>
        </pc:graphicFrameChg>
      </pc:sldChg>
      <pc:sldChg chg="modSp mod">
        <pc:chgData name="Greg Degruy" userId="4bdf9f43-072c-4de2-b566-5c125c1a6a54" providerId="ADAL" clId="{95D6CC8E-774F-47EE-AF24-BD3BF1AFBF4B}" dt="2022-10-14T16:25:34.430" v="3285" actId="3626"/>
        <pc:sldMkLst>
          <pc:docMk/>
          <pc:sldMk cId="441613134" sldId="363"/>
        </pc:sldMkLst>
        <pc:spChg chg="mod">
          <ac:chgData name="Greg Degruy" userId="4bdf9f43-072c-4de2-b566-5c125c1a6a54" providerId="ADAL" clId="{95D6CC8E-774F-47EE-AF24-BD3BF1AFBF4B}" dt="2022-10-14T16:25:34.430" v="3285" actId="3626"/>
          <ac:spMkLst>
            <pc:docMk/>
            <pc:sldMk cId="441613134" sldId="363"/>
            <ac:spMk id="7" creationId="{05396DF5-B410-C9C3-EA12-45337E0CDFDC}"/>
          </ac:spMkLst>
        </pc:spChg>
      </pc:sldChg>
      <pc:sldChg chg="delSp modSp mod modCm">
        <pc:chgData name="Greg Degruy" userId="4bdf9f43-072c-4de2-b566-5c125c1a6a54" providerId="ADAL" clId="{95D6CC8E-774F-47EE-AF24-BD3BF1AFBF4B}" dt="2022-10-13T05:18:49.901" v="3057" actId="20577"/>
        <pc:sldMkLst>
          <pc:docMk/>
          <pc:sldMk cId="62667927" sldId="365"/>
        </pc:sldMkLst>
        <pc:spChg chg="del">
          <ac:chgData name="Greg Degruy" userId="4bdf9f43-072c-4de2-b566-5c125c1a6a54" providerId="ADAL" clId="{95D6CC8E-774F-47EE-AF24-BD3BF1AFBF4B}" dt="2022-10-06T17:50:15.762" v="308" actId="478"/>
          <ac:spMkLst>
            <pc:docMk/>
            <pc:sldMk cId="62667927" sldId="365"/>
            <ac:spMk id="3" creationId="{CE0CD1E8-46DE-2909-7D0F-A9EF99A0BCA8}"/>
          </ac:spMkLst>
        </pc:spChg>
        <pc:spChg chg="mod">
          <ac:chgData name="Greg Degruy" userId="4bdf9f43-072c-4de2-b566-5c125c1a6a54" providerId="ADAL" clId="{95D6CC8E-774F-47EE-AF24-BD3BF1AFBF4B}" dt="2022-10-06T17:50:14.472" v="307" actId="6549"/>
          <ac:spMkLst>
            <pc:docMk/>
            <pc:sldMk cId="62667927" sldId="365"/>
            <ac:spMk id="10" creationId="{3F2892BC-142B-4FAC-07D1-584CB8B08AFD}"/>
          </ac:spMkLst>
        </pc:spChg>
        <pc:grpChg chg="del">
          <ac:chgData name="Greg Degruy" userId="4bdf9f43-072c-4de2-b566-5c125c1a6a54" providerId="ADAL" clId="{95D6CC8E-774F-47EE-AF24-BD3BF1AFBF4B}" dt="2022-10-06T17:50:25.388" v="309" actId="478"/>
          <ac:grpSpMkLst>
            <pc:docMk/>
            <pc:sldMk cId="62667927" sldId="365"/>
            <ac:grpSpMk id="17" creationId="{77F4E87D-7851-1D00-5793-D785A48C10C4}"/>
          </ac:grpSpMkLst>
        </pc:grpChg>
        <pc:graphicFrameChg chg="mod modGraphic">
          <ac:chgData name="Greg Degruy" userId="4bdf9f43-072c-4de2-b566-5c125c1a6a54" providerId="ADAL" clId="{95D6CC8E-774F-47EE-AF24-BD3BF1AFBF4B}" dt="2022-10-13T05:18:49.901" v="3057" actId="20577"/>
          <ac:graphicFrameMkLst>
            <pc:docMk/>
            <pc:sldMk cId="62667927" sldId="365"/>
            <ac:graphicFrameMk id="4" creationId="{DF7E3798-207A-FAC6-601E-1CF495BDE5CA}"/>
          </ac:graphicFrameMkLst>
        </pc:graphicFrameChg>
      </pc:sldChg>
      <pc:sldChg chg="modSp del mod">
        <pc:chgData name="Greg Degruy" userId="4bdf9f43-072c-4de2-b566-5c125c1a6a54" providerId="ADAL" clId="{95D6CC8E-774F-47EE-AF24-BD3BF1AFBF4B}" dt="2022-10-11T19:17:06.441" v="1943" actId="47"/>
        <pc:sldMkLst>
          <pc:docMk/>
          <pc:sldMk cId="348028899" sldId="368"/>
        </pc:sldMkLst>
        <pc:graphicFrameChg chg="modGraphic">
          <ac:chgData name="Greg Degruy" userId="4bdf9f43-072c-4de2-b566-5c125c1a6a54" providerId="ADAL" clId="{95D6CC8E-774F-47EE-AF24-BD3BF1AFBF4B}" dt="2022-10-07T19:46:50.752" v="528" actId="20577"/>
          <ac:graphicFrameMkLst>
            <pc:docMk/>
            <pc:sldMk cId="348028899" sldId="368"/>
            <ac:graphicFrameMk id="14" creationId="{42BC281D-59CA-447C-9B7C-C15927A39405}"/>
          </ac:graphicFrameMkLst>
        </pc:graphicFrameChg>
      </pc:sldChg>
      <pc:sldChg chg="modSp mod">
        <pc:chgData name="Greg Degruy" userId="4bdf9f43-072c-4de2-b566-5c125c1a6a54" providerId="ADAL" clId="{95D6CC8E-774F-47EE-AF24-BD3BF1AFBF4B}" dt="2022-10-07T19:46:41.737" v="524" actId="14100"/>
        <pc:sldMkLst>
          <pc:docMk/>
          <pc:sldMk cId="987224917" sldId="2147478322"/>
        </pc:sldMkLst>
        <pc:spChg chg="mod">
          <ac:chgData name="Greg Degruy" userId="4bdf9f43-072c-4de2-b566-5c125c1a6a54" providerId="ADAL" clId="{95D6CC8E-774F-47EE-AF24-BD3BF1AFBF4B}" dt="2022-10-07T19:46:41.737" v="524" actId="14100"/>
          <ac:spMkLst>
            <pc:docMk/>
            <pc:sldMk cId="987224917" sldId="2147478322"/>
            <ac:spMk id="3" creationId="{614640BA-A802-D6C6-3C5B-B1A5170F1D12}"/>
          </ac:spMkLst>
        </pc:spChg>
      </pc:sldChg>
      <pc:sldChg chg="del">
        <pc:chgData name="Greg Degruy" userId="4bdf9f43-072c-4de2-b566-5c125c1a6a54" providerId="ADAL" clId="{95D6CC8E-774F-47EE-AF24-BD3BF1AFBF4B}" dt="2022-10-11T19:17:09.402" v="1944" actId="47"/>
        <pc:sldMkLst>
          <pc:docMk/>
          <pc:sldMk cId="614275098" sldId="2147478324"/>
        </pc:sldMkLst>
      </pc:sldChg>
      <pc:sldChg chg="addSp delSp modSp new mod">
        <pc:chgData name="Greg Degruy" userId="4bdf9f43-072c-4de2-b566-5c125c1a6a54" providerId="ADAL" clId="{95D6CC8E-774F-47EE-AF24-BD3BF1AFBF4B}" dt="2022-10-13T05:17:31.847" v="3028" actId="20577"/>
        <pc:sldMkLst>
          <pc:docMk/>
          <pc:sldMk cId="1226487962" sldId="2147478326"/>
        </pc:sldMkLst>
        <pc:spChg chg="mod">
          <ac:chgData name="Greg Degruy" userId="4bdf9f43-072c-4de2-b566-5c125c1a6a54" providerId="ADAL" clId="{95D6CC8E-774F-47EE-AF24-BD3BF1AFBF4B}" dt="2022-10-08T00:44:09.685" v="984" actId="404"/>
          <ac:spMkLst>
            <pc:docMk/>
            <pc:sldMk cId="1226487962" sldId="2147478326"/>
            <ac:spMk id="2" creationId="{983C8406-0AC5-5F40-8885-A5175F3B9314}"/>
          </ac:spMkLst>
        </pc:spChg>
        <pc:spChg chg="mod">
          <ac:chgData name="Greg Degruy" userId="4bdf9f43-072c-4de2-b566-5c125c1a6a54" providerId="ADAL" clId="{95D6CC8E-774F-47EE-AF24-BD3BF1AFBF4B}" dt="2022-10-11T18:29:47.446" v="1919" actId="14100"/>
          <ac:spMkLst>
            <pc:docMk/>
            <pc:sldMk cId="1226487962" sldId="2147478326"/>
            <ac:spMk id="3" creationId="{1DA5381C-AFDE-E938-028F-8B20FBB14C9D}"/>
          </ac:spMkLst>
        </pc:spChg>
        <pc:spChg chg="del mod">
          <ac:chgData name="Greg Degruy" userId="4bdf9f43-072c-4de2-b566-5c125c1a6a54" providerId="ADAL" clId="{95D6CC8E-774F-47EE-AF24-BD3BF1AFBF4B}" dt="2022-10-08T00:53:05.295" v="1002" actId="21"/>
          <ac:spMkLst>
            <pc:docMk/>
            <pc:sldMk cId="1226487962" sldId="2147478326"/>
            <ac:spMk id="3" creationId="{E7BE117E-08C4-0F92-83D7-AA54C0AEA966}"/>
          </ac:spMkLst>
        </pc:spChg>
        <pc:spChg chg="add del">
          <ac:chgData name="Greg Degruy" userId="4bdf9f43-072c-4de2-b566-5c125c1a6a54" providerId="ADAL" clId="{95D6CC8E-774F-47EE-AF24-BD3BF1AFBF4B}" dt="2022-10-08T00:48:28.385" v="986" actId="22"/>
          <ac:spMkLst>
            <pc:docMk/>
            <pc:sldMk cId="1226487962" sldId="2147478326"/>
            <ac:spMk id="5" creationId="{E9FDC605-15DD-4F3F-4E64-11E369093694}"/>
          </ac:spMkLst>
        </pc:spChg>
        <pc:spChg chg="add del mod">
          <ac:chgData name="Greg Degruy" userId="4bdf9f43-072c-4de2-b566-5c125c1a6a54" providerId="ADAL" clId="{95D6CC8E-774F-47EE-AF24-BD3BF1AFBF4B}" dt="2022-10-08T00:53:59.510" v="1013" actId="478"/>
          <ac:spMkLst>
            <pc:docMk/>
            <pc:sldMk cId="1226487962" sldId="2147478326"/>
            <ac:spMk id="10" creationId="{1C2E11ED-3FD5-CCA7-2FB3-913A090B0F2E}"/>
          </ac:spMkLst>
        </pc:spChg>
        <pc:graphicFrameChg chg="add mod modGraphic">
          <ac:chgData name="Greg Degruy" userId="4bdf9f43-072c-4de2-b566-5c125c1a6a54" providerId="ADAL" clId="{95D6CC8E-774F-47EE-AF24-BD3BF1AFBF4B}" dt="2022-10-13T05:17:31.847" v="3028" actId="20577"/>
          <ac:graphicFrameMkLst>
            <pc:docMk/>
            <pc:sldMk cId="1226487962" sldId="2147478326"/>
            <ac:graphicFrameMk id="8" creationId="{1052DD93-E83E-60D0-DCF0-572B32B6557E}"/>
          </ac:graphicFrameMkLst>
        </pc:graphicFrameChg>
        <pc:picChg chg="add mod">
          <ac:chgData name="Greg Degruy" userId="4bdf9f43-072c-4de2-b566-5c125c1a6a54" providerId="ADAL" clId="{95D6CC8E-774F-47EE-AF24-BD3BF1AFBF4B}" dt="2022-10-08T00:51:12.031" v="994" actId="1076"/>
          <ac:picMkLst>
            <pc:docMk/>
            <pc:sldMk cId="1226487962" sldId="2147478326"/>
            <ac:picMk id="7" creationId="{EC5C9683-7D9A-B1CE-CB57-7C2F062FCACF}"/>
          </ac:picMkLst>
        </pc:picChg>
      </pc:sldChg>
      <pc:sldChg chg="new del">
        <pc:chgData name="Greg Degruy" userId="4bdf9f43-072c-4de2-b566-5c125c1a6a54" providerId="ADAL" clId="{95D6CC8E-774F-47EE-AF24-BD3BF1AFBF4B}" dt="2022-10-08T00:40:21.420" v="905" actId="47"/>
        <pc:sldMkLst>
          <pc:docMk/>
          <pc:sldMk cId="2586330000" sldId="2147478326"/>
        </pc:sldMkLst>
      </pc:sldChg>
      <pc:sldChg chg="addSp delSp modSp new del mod">
        <pc:chgData name="Greg Degruy" userId="4bdf9f43-072c-4de2-b566-5c125c1a6a54" providerId="ADAL" clId="{95D6CC8E-774F-47EE-AF24-BD3BF1AFBF4B}" dt="2022-10-08T00:54:12.903" v="1019" actId="47"/>
        <pc:sldMkLst>
          <pc:docMk/>
          <pc:sldMk cId="1475136580" sldId="2147478327"/>
        </pc:sldMkLst>
        <pc:spChg chg="add del mod">
          <ac:chgData name="Greg Degruy" userId="4bdf9f43-072c-4de2-b566-5c125c1a6a54" providerId="ADAL" clId="{95D6CC8E-774F-47EE-AF24-BD3BF1AFBF4B}" dt="2022-10-08T00:54:12.448" v="1018"/>
          <ac:spMkLst>
            <pc:docMk/>
            <pc:sldMk cId="1475136580" sldId="2147478327"/>
            <ac:spMk id="3" creationId="{9D375B77-6BBA-DA41-F1CC-69E3AB035A54}"/>
          </ac:spMkLst>
        </pc:spChg>
      </pc:sldChg>
      <pc:sldChg chg="addCm">
        <pc:chgData name="Greg Degruy" userId="4bdf9f43-072c-4de2-b566-5c125c1a6a54" providerId="ADAL" clId="{95D6CC8E-774F-47EE-AF24-BD3BF1AFBF4B}" dt="2022-10-13T05:21:50.017" v="3094"/>
        <pc:sldMkLst>
          <pc:docMk/>
          <pc:sldMk cId="2072306081" sldId="2147478328"/>
        </pc:sldMkLst>
      </pc:sldChg>
      <pc:sldChg chg="modSp mod modCm">
        <pc:chgData name="Greg Degruy" userId="4bdf9f43-072c-4de2-b566-5c125c1a6a54" providerId="ADAL" clId="{95D6CC8E-774F-47EE-AF24-BD3BF1AFBF4B}" dt="2022-10-13T05:15:45.429" v="2999" actId="1076"/>
        <pc:sldMkLst>
          <pc:docMk/>
          <pc:sldMk cId="931470372" sldId="2147478329"/>
        </pc:sldMkLst>
        <pc:spChg chg="mod">
          <ac:chgData name="Greg Degruy" userId="4bdf9f43-072c-4de2-b566-5c125c1a6a54" providerId="ADAL" clId="{95D6CC8E-774F-47EE-AF24-BD3BF1AFBF4B}" dt="2022-10-11T19:20:17.665" v="1945" actId="6549"/>
          <ac:spMkLst>
            <pc:docMk/>
            <pc:sldMk cId="931470372" sldId="2147478329"/>
            <ac:spMk id="2" creationId="{4F27AA34-B4F6-33DC-E847-5F78372377C0}"/>
          </ac:spMkLst>
        </pc:spChg>
        <pc:grpChg chg="mod">
          <ac:chgData name="Greg Degruy" userId="4bdf9f43-072c-4de2-b566-5c125c1a6a54" providerId="ADAL" clId="{95D6CC8E-774F-47EE-AF24-BD3BF1AFBF4B}" dt="2022-10-13T05:15:16.249" v="2993" actId="1035"/>
          <ac:grpSpMkLst>
            <pc:docMk/>
            <pc:sldMk cId="931470372" sldId="2147478329"/>
            <ac:grpSpMk id="9" creationId="{88CFD4D2-68F9-BB89-D51D-64A7E7DF2400}"/>
          </ac:grpSpMkLst>
        </pc:grpChg>
        <pc:picChg chg="mod">
          <ac:chgData name="Greg Degruy" userId="4bdf9f43-072c-4de2-b566-5c125c1a6a54" providerId="ADAL" clId="{95D6CC8E-774F-47EE-AF24-BD3BF1AFBF4B}" dt="2022-10-13T05:15:45.429" v="2999" actId="1076"/>
          <ac:picMkLst>
            <pc:docMk/>
            <pc:sldMk cId="931470372" sldId="2147478329"/>
            <ac:picMk id="6" creationId="{3E4B9BCB-8187-008D-DED4-5DBA1FDC03CC}"/>
          </ac:picMkLst>
        </pc:picChg>
        <pc:picChg chg="mod">
          <ac:chgData name="Greg Degruy" userId="4bdf9f43-072c-4de2-b566-5c125c1a6a54" providerId="ADAL" clId="{95D6CC8E-774F-47EE-AF24-BD3BF1AFBF4B}" dt="2022-10-13T05:15:45.429" v="2999" actId="1076"/>
          <ac:picMkLst>
            <pc:docMk/>
            <pc:sldMk cId="931470372" sldId="2147478329"/>
            <ac:picMk id="11" creationId="{7E1B2055-AFFE-CE82-DE76-634D28B22AF8}"/>
          </ac:picMkLst>
        </pc:picChg>
      </pc:sldChg>
      <pc:sldChg chg="addSp delSp modSp add mod ord delCm modCm">
        <pc:chgData name="Greg Degruy" userId="4bdf9f43-072c-4de2-b566-5c125c1a6a54" providerId="ADAL" clId="{95D6CC8E-774F-47EE-AF24-BD3BF1AFBF4B}" dt="2022-10-13T17:43:15.743" v="3268" actId="20577"/>
        <pc:sldMkLst>
          <pc:docMk/>
          <pc:sldMk cId="58313338" sldId="2147478330"/>
        </pc:sldMkLst>
        <pc:spChg chg="mod">
          <ac:chgData name="Greg Degruy" userId="4bdf9f43-072c-4de2-b566-5c125c1a6a54" providerId="ADAL" clId="{95D6CC8E-774F-47EE-AF24-BD3BF1AFBF4B}" dt="2022-10-13T17:41:00.248" v="3155" actId="404"/>
          <ac:spMkLst>
            <pc:docMk/>
            <pc:sldMk cId="58313338" sldId="2147478330"/>
            <ac:spMk id="2" creationId="{983C8406-0AC5-5F40-8885-A5175F3B9314}"/>
          </ac:spMkLst>
        </pc:spChg>
        <pc:spChg chg="add del mod">
          <ac:chgData name="Greg Degruy" userId="4bdf9f43-072c-4de2-b566-5c125c1a6a54" providerId="ADAL" clId="{95D6CC8E-774F-47EE-AF24-BD3BF1AFBF4B}" dt="2022-10-11T18:29:44.306" v="1918" actId="14100"/>
          <ac:spMkLst>
            <pc:docMk/>
            <pc:sldMk cId="58313338" sldId="2147478330"/>
            <ac:spMk id="3" creationId="{1DA5381C-AFDE-E938-028F-8B20FBB14C9D}"/>
          </ac:spMkLst>
        </pc:spChg>
        <pc:spChg chg="mod">
          <ac:chgData name="Greg Degruy" userId="4bdf9f43-072c-4de2-b566-5c125c1a6a54" providerId="ADAL" clId="{95D6CC8E-774F-47EE-AF24-BD3BF1AFBF4B}" dt="2022-10-13T17:41:00.248" v="3155" actId="404"/>
          <ac:spMkLst>
            <pc:docMk/>
            <pc:sldMk cId="58313338" sldId="2147478330"/>
            <ac:spMk id="5" creationId="{035FF9FE-FE32-C3E4-BB75-B01065E1929A}"/>
          </ac:spMkLst>
        </pc:spChg>
        <pc:spChg chg="del">
          <ac:chgData name="Greg Degruy" userId="4bdf9f43-072c-4de2-b566-5c125c1a6a54" providerId="ADAL" clId="{95D6CC8E-774F-47EE-AF24-BD3BF1AFBF4B}" dt="2022-10-12T18:12:34.973" v="2037" actId="478"/>
          <ac:spMkLst>
            <pc:docMk/>
            <pc:sldMk cId="58313338" sldId="2147478330"/>
            <ac:spMk id="6" creationId="{5928074E-EC54-FEA4-5CA6-E4015CEBB988}"/>
          </ac:spMkLst>
        </pc:spChg>
        <pc:spChg chg="add del mod ord">
          <ac:chgData name="Greg Degruy" userId="4bdf9f43-072c-4de2-b566-5c125c1a6a54" providerId="ADAL" clId="{95D6CC8E-774F-47EE-AF24-BD3BF1AFBF4B}" dt="2022-10-13T03:48:10.629" v="2141" actId="478"/>
          <ac:spMkLst>
            <pc:docMk/>
            <pc:sldMk cId="58313338" sldId="2147478330"/>
            <ac:spMk id="8" creationId="{7259B958-63A2-24DB-24CC-ED7883988671}"/>
          </ac:spMkLst>
        </pc:spChg>
        <pc:spChg chg="mod">
          <ac:chgData name="Greg Degruy" userId="4bdf9f43-072c-4de2-b566-5c125c1a6a54" providerId="ADAL" clId="{95D6CC8E-774F-47EE-AF24-BD3BF1AFBF4B}" dt="2022-10-13T17:41:07.090" v="3162" actId="1036"/>
          <ac:spMkLst>
            <pc:docMk/>
            <pc:sldMk cId="58313338" sldId="2147478330"/>
            <ac:spMk id="9" creationId="{ACAE6741-940D-43C9-2F05-E10958936135}"/>
          </ac:spMkLst>
        </pc:spChg>
        <pc:graphicFrameChg chg="add del mod modGraphic">
          <ac:chgData name="Greg Degruy" userId="4bdf9f43-072c-4de2-b566-5c125c1a6a54" providerId="ADAL" clId="{95D6CC8E-774F-47EE-AF24-BD3BF1AFBF4B}" dt="2022-10-12T18:17:18.687" v="2099" actId="478"/>
          <ac:graphicFrameMkLst>
            <pc:docMk/>
            <pc:sldMk cId="58313338" sldId="2147478330"/>
            <ac:graphicFrameMk id="3" creationId="{B26D717B-3F47-06FF-5372-FB79852B24E6}"/>
          </ac:graphicFrameMkLst>
        </pc:graphicFrameChg>
        <pc:graphicFrameChg chg="add del mod modGraphic">
          <ac:chgData name="Greg Degruy" userId="4bdf9f43-072c-4de2-b566-5c125c1a6a54" providerId="ADAL" clId="{95D6CC8E-774F-47EE-AF24-BD3BF1AFBF4B}" dt="2022-10-12T18:11:04.591" v="2028" actId="478"/>
          <ac:graphicFrameMkLst>
            <pc:docMk/>
            <pc:sldMk cId="58313338" sldId="2147478330"/>
            <ac:graphicFrameMk id="4" creationId="{82F2E0CB-0C6B-86EB-C2A3-BF50D8DE88A9}"/>
          </ac:graphicFrameMkLst>
        </pc:graphicFrameChg>
        <pc:graphicFrameChg chg="add del mod">
          <ac:chgData name="Greg Degruy" userId="4bdf9f43-072c-4de2-b566-5c125c1a6a54" providerId="ADAL" clId="{95D6CC8E-774F-47EE-AF24-BD3BF1AFBF4B}" dt="2022-10-12T18:11:58.883" v="2035" actId="478"/>
          <ac:graphicFrameMkLst>
            <pc:docMk/>
            <pc:sldMk cId="58313338" sldId="2147478330"/>
            <ac:graphicFrameMk id="7" creationId="{A8376BE5-E714-FE7E-3FF3-7CB4B8EBF3DB}"/>
          </ac:graphicFrameMkLst>
        </pc:graphicFrameChg>
        <pc:graphicFrameChg chg="del">
          <ac:chgData name="Greg Degruy" userId="4bdf9f43-072c-4de2-b566-5c125c1a6a54" providerId="ADAL" clId="{95D6CC8E-774F-47EE-AF24-BD3BF1AFBF4B}" dt="2022-10-11T18:29:33.778" v="1914" actId="478"/>
          <ac:graphicFrameMkLst>
            <pc:docMk/>
            <pc:sldMk cId="58313338" sldId="2147478330"/>
            <ac:graphicFrameMk id="8" creationId="{1052DD93-E83E-60D0-DCF0-572B32B6557E}"/>
          </ac:graphicFrameMkLst>
        </pc:graphicFrameChg>
        <pc:graphicFrameChg chg="add mod modGraphic">
          <ac:chgData name="Greg Degruy" userId="4bdf9f43-072c-4de2-b566-5c125c1a6a54" providerId="ADAL" clId="{95D6CC8E-774F-47EE-AF24-BD3BF1AFBF4B}" dt="2022-10-13T17:43:15.743" v="3268" actId="20577"/>
          <ac:graphicFrameMkLst>
            <pc:docMk/>
            <pc:sldMk cId="58313338" sldId="2147478330"/>
            <ac:graphicFrameMk id="10" creationId="{220B6041-6A48-5483-59ED-5A782FCD82C6}"/>
          </ac:graphicFrameMkLst>
        </pc:graphicFrameChg>
        <pc:picChg chg="del">
          <ac:chgData name="Greg Degruy" userId="4bdf9f43-072c-4de2-b566-5c125c1a6a54" providerId="ADAL" clId="{95D6CC8E-774F-47EE-AF24-BD3BF1AFBF4B}" dt="2022-10-11T18:29:49.174" v="1920" actId="478"/>
          <ac:picMkLst>
            <pc:docMk/>
            <pc:sldMk cId="58313338" sldId="2147478330"/>
            <ac:picMk id="7" creationId="{EC5C9683-7D9A-B1CE-CB57-7C2F062FCACF}"/>
          </ac:picMkLst>
        </pc:picChg>
      </pc:sldChg>
      <pc:sldChg chg="delSp modSp add mod ord modCm modNotesTx">
        <pc:chgData name="Greg Degruy" userId="4bdf9f43-072c-4de2-b566-5c125c1a6a54" providerId="ADAL" clId="{95D6CC8E-774F-47EE-AF24-BD3BF1AFBF4B}" dt="2022-10-14T16:18:02.172" v="3270" actId="20577"/>
        <pc:sldMkLst>
          <pc:docMk/>
          <pc:sldMk cId="1901834180" sldId="2147478331"/>
        </pc:sldMkLst>
        <pc:spChg chg="del">
          <ac:chgData name="Greg Degruy" userId="4bdf9f43-072c-4de2-b566-5c125c1a6a54" providerId="ADAL" clId="{95D6CC8E-774F-47EE-AF24-BD3BF1AFBF4B}" dt="2022-10-11T19:29:21.980" v="1957" actId="478"/>
          <ac:spMkLst>
            <pc:docMk/>
            <pc:sldMk cId="1901834180" sldId="2147478331"/>
            <ac:spMk id="2" creationId="{58B3E134-A630-437B-BA6E-1FED6A986F87}"/>
          </ac:spMkLst>
        </pc:spChg>
        <pc:spChg chg="del">
          <ac:chgData name="Greg Degruy" userId="4bdf9f43-072c-4de2-b566-5c125c1a6a54" providerId="ADAL" clId="{95D6CC8E-774F-47EE-AF24-BD3BF1AFBF4B}" dt="2022-10-11T19:29:21.414" v="1955" actId="478"/>
          <ac:spMkLst>
            <pc:docMk/>
            <pc:sldMk cId="1901834180" sldId="2147478331"/>
            <ac:spMk id="3" creationId="{11B16CAD-1709-4F15-ADA6-0F66BCEA0E78}"/>
          </ac:spMkLst>
        </pc:spChg>
        <pc:spChg chg="del">
          <ac:chgData name="Greg Degruy" userId="4bdf9f43-072c-4de2-b566-5c125c1a6a54" providerId="ADAL" clId="{95D6CC8E-774F-47EE-AF24-BD3BF1AFBF4B}" dt="2022-10-11T19:28:33.973" v="1952" actId="478"/>
          <ac:spMkLst>
            <pc:docMk/>
            <pc:sldMk cId="1901834180" sldId="2147478331"/>
            <ac:spMk id="4" creationId="{343E4A40-9BA8-FD9B-B7A5-2027E37B9266}"/>
          </ac:spMkLst>
        </pc:spChg>
        <pc:spChg chg="del">
          <ac:chgData name="Greg Degruy" userId="4bdf9f43-072c-4de2-b566-5c125c1a6a54" providerId="ADAL" clId="{95D6CC8E-774F-47EE-AF24-BD3BF1AFBF4B}" dt="2022-10-11T19:28:33.973" v="1952" actId="478"/>
          <ac:spMkLst>
            <pc:docMk/>
            <pc:sldMk cId="1901834180" sldId="2147478331"/>
            <ac:spMk id="14" creationId="{02EE7EF8-9CD7-4C11-957B-1FA14DC98A2F}"/>
          </ac:spMkLst>
        </pc:spChg>
        <pc:spChg chg="del">
          <ac:chgData name="Greg Degruy" userId="4bdf9f43-072c-4de2-b566-5c125c1a6a54" providerId="ADAL" clId="{95D6CC8E-774F-47EE-AF24-BD3BF1AFBF4B}" dt="2022-10-11T19:28:33.973" v="1952" actId="478"/>
          <ac:spMkLst>
            <pc:docMk/>
            <pc:sldMk cId="1901834180" sldId="2147478331"/>
            <ac:spMk id="15" creationId="{06873C53-33A9-42A3-ADA3-2E3FD27BAF66}"/>
          </ac:spMkLst>
        </pc:spChg>
        <pc:spChg chg="mod">
          <ac:chgData name="Greg Degruy" userId="4bdf9f43-072c-4de2-b566-5c125c1a6a54" providerId="ADAL" clId="{95D6CC8E-774F-47EE-AF24-BD3BF1AFBF4B}" dt="2022-10-14T16:18:02.172" v="3270" actId="20577"/>
          <ac:spMkLst>
            <pc:docMk/>
            <pc:sldMk cId="1901834180" sldId="2147478331"/>
            <ac:spMk id="43" creationId="{68EEC265-E34B-4974-9B42-90AA49BF2242}"/>
          </ac:spMkLst>
        </pc:spChg>
        <pc:spChg chg="del">
          <ac:chgData name="Greg Degruy" userId="4bdf9f43-072c-4de2-b566-5c125c1a6a54" providerId="ADAL" clId="{95D6CC8E-774F-47EE-AF24-BD3BF1AFBF4B}" dt="2022-10-11T19:28:33.973" v="1952" actId="478"/>
          <ac:spMkLst>
            <pc:docMk/>
            <pc:sldMk cId="1901834180" sldId="2147478331"/>
            <ac:spMk id="44" creationId="{C4B1D6C7-3160-4331-80FB-8DBB87B964FC}"/>
          </ac:spMkLst>
        </pc:spChg>
        <pc:grpChg chg="del">
          <ac:chgData name="Greg Degruy" userId="4bdf9f43-072c-4de2-b566-5c125c1a6a54" providerId="ADAL" clId="{95D6CC8E-774F-47EE-AF24-BD3BF1AFBF4B}" dt="2022-10-11T19:27:53.442" v="1948" actId="478"/>
          <ac:grpSpMkLst>
            <pc:docMk/>
            <pc:sldMk cId="1901834180" sldId="2147478331"/>
            <ac:grpSpMk id="5" creationId="{ADDBE85B-F310-27AD-1942-36B0AE8E83FE}"/>
          </ac:grpSpMkLst>
        </pc:grpChg>
      </pc:sldChg>
      <pc:sldChg chg="addSp delSp modSp add mod ord modNotesTx">
        <pc:chgData name="Greg Degruy" userId="4bdf9f43-072c-4de2-b566-5c125c1a6a54" providerId="ADAL" clId="{95D6CC8E-774F-47EE-AF24-BD3BF1AFBF4B}" dt="2022-10-14T16:19:45.952" v="3272"/>
        <pc:sldMkLst>
          <pc:docMk/>
          <pc:sldMk cId="2959049942" sldId="2147478332"/>
        </pc:sldMkLst>
        <pc:spChg chg="add mod">
          <ac:chgData name="Greg Degruy" userId="4bdf9f43-072c-4de2-b566-5c125c1a6a54" providerId="ADAL" clId="{95D6CC8E-774F-47EE-AF24-BD3BF1AFBF4B}" dt="2022-10-11T22:49:16.311" v="1991" actId="20577"/>
          <ac:spMkLst>
            <pc:docMk/>
            <pc:sldMk cId="2959049942" sldId="2147478332"/>
            <ac:spMk id="6" creationId="{200E4A9E-AEDF-07AB-0E83-464A0F163713}"/>
          </ac:spMkLst>
        </pc:spChg>
        <pc:spChg chg="mod">
          <ac:chgData name="Greg Degruy" userId="4bdf9f43-072c-4de2-b566-5c125c1a6a54" providerId="ADAL" clId="{95D6CC8E-774F-47EE-AF24-BD3BF1AFBF4B}" dt="2022-10-11T22:45:50.569" v="1978" actId="20577"/>
          <ac:spMkLst>
            <pc:docMk/>
            <pc:sldMk cId="2959049942" sldId="2147478332"/>
            <ac:spMk id="14" creationId="{02EE7EF8-9CD7-4C11-957B-1FA14DC98A2F}"/>
          </ac:spMkLst>
        </pc:spChg>
        <pc:spChg chg="del">
          <ac:chgData name="Greg Degruy" userId="4bdf9f43-072c-4de2-b566-5c125c1a6a54" providerId="ADAL" clId="{95D6CC8E-774F-47EE-AF24-BD3BF1AFBF4B}" dt="2022-10-12T18:06:29.294" v="2025" actId="478"/>
          <ac:spMkLst>
            <pc:docMk/>
            <pc:sldMk cId="2959049942" sldId="2147478332"/>
            <ac:spMk id="21" creationId="{05D2813D-DEC6-0898-0874-07F4ED28F193}"/>
          </ac:spMkLst>
        </pc:spChg>
        <pc:spChg chg="mod">
          <ac:chgData name="Greg Degruy" userId="4bdf9f43-072c-4de2-b566-5c125c1a6a54" providerId="ADAL" clId="{95D6CC8E-774F-47EE-AF24-BD3BF1AFBF4B}" dt="2022-10-14T16:19:45.952" v="3272"/>
          <ac:spMkLst>
            <pc:docMk/>
            <pc:sldMk cId="2959049942" sldId="2147478332"/>
            <ac:spMk id="43" creationId="{68EEC265-E34B-4974-9B42-90AA49BF2242}"/>
          </ac:spMkLst>
        </pc:spChg>
        <pc:spChg chg="mod">
          <ac:chgData name="Greg Degruy" userId="4bdf9f43-072c-4de2-b566-5c125c1a6a54" providerId="ADAL" clId="{95D6CC8E-774F-47EE-AF24-BD3BF1AFBF4B}" dt="2022-10-11T22:47:02.015" v="1985" actId="1076"/>
          <ac:spMkLst>
            <pc:docMk/>
            <pc:sldMk cId="2959049942" sldId="2147478332"/>
            <ac:spMk id="44" creationId="{C4B1D6C7-3160-4331-80FB-8DBB87B964FC}"/>
          </ac:spMkLst>
        </pc:spChg>
        <pc:grpChg chg="del">
          <ac:chgData name="Greg Degruy" userId="4bdf9f43-072c-4de2-b566-5c125c1a6a54" providerId="ADAL" clId="{95D6CC8E-774F-47EE-AF24-BD3BF1AFBF4B}" dt="2022-10-11T19:27:55.681" v="1949" actId="478"/>
          <ac:grpSpMkLst>
            <pc:docMk/>
            <pc:sldMk cId="2959049942" sldId="2147478332"/>
            <ac:grpSpMk id="5" creationId="{ADDBE85B-F310-27AD-1942-36B0AE8E83FE}"/>
          </ac:grpSpMkLst>
        </pc:grpChg>
      </pc:sldChg>
      <pc:sldChg chg="modSp mod">
        <pc:chgData name="Greg Degruy" userId="4bdf9f43-072c-4de2-b566-5c125c1a6a54" providerId="ADAL" clId="{95D6CC8E-774F-47EE-AF24-BD3BF1AFBF4B}" dt="2022-10-13T05:20:02.757" v="3082" actId="20577"/>
        <pc:sldMkLst>
          <pc:docMk/>
          <pc:sldMk cId="3575178588" sldId="2147478333"/>
        </pc:sldMkLst>
        <pc:graphicFrameChg chg="mod modGraphic">
          <ac:chgData name="Greg Degruy" userId="4bdf9f43-072c-4de2-b566-5c125c1a6a54" providerId="ADAL" clId="{95D6CC8E-774F-47EE-AF24-BD3BF1AFBF4B}" dt="2022-10-13T05:20:02.757" v="3082" actId="20577"/>
          <ac:graphicFrameMkLst>
            <pc:docMk/>
            <pc:sldMk cId="3575178588" sldId="2147478333"/>
            <ac:graphicFrameMk id="8" creationId="{963B350B-5588-41B3-AC5F-3C20CBA82888}"/>
          </ac:graphicFrameMkLst>
        </pc:graphicFrameChg>
      </pc:sldChg>
      <pc:sldChg chg="modSp mod">
        <pc:chgData name="Greg Degruy" userId="4bdf9f43-072c-4de2-b566-5c125c1a6a54" providerId="ADAL" clId="{95D6CC8E-774F-47EE-AF24-BD3BF1AFBF4B}" dt="2022-10-13T05:20:13.889" v="3087" actId="20577"/>
        <pc:sldMkLst>
          <pc:docMk/>
          <pc:sldMk cId="2347983802" sldId="2147478334"/>
        </pc:sldMkLst>
        <pc:graphicFrameChg chg="modGraphic">
          <ac:chgData name="Greg Degruy" userId="4bdf9f43-072c-4de2-b566-5c125c1a6a54" providerId="ADAL" clId="{95D6CC8E-774F-47EE-AF24-BD3BF1AFBF4B}" dt="2022-10-13T05:20:13.889" v="3087" actId="20577"/>
          <ac:graphicFrameMkLst>
            <pc:docMk/>
            <pc:sldMk cId="2347983802" sldId="2147478334"/>
            <ac:graphicFrameMk id="8" creationId="{963B350B-5588-41B3-AC5F-3C20CBA82888}"/>
          </ac:graphicFrameMkLst>
        </pc:graphicFrameChg>
      </pc:sldChg>
      <pc:sldChg chg="modSp mod">
        <pc:chgData name="Greg Degruy" userId="4bdf9f43-072c-4de2-b566-5c125c1a6a54" providerId="ADAL" clId="{95D6CC8E-774F-47EE-AF24-BD3BF1AFBF4B}" dt="2022-10-12T18:04:31.747" v="2024" actId="13926"/>
        <pc:sldMkLst>
          <pc:docMk/>
          <pc:sldMk cId="3477488081" sldId="2147478336"/>
        </pc:sldMkLst>
        <pc:spChg chg="mod">
          <ac:chgData name="Greg Degruy" userId="4bdf9f43-072c-4de2-b566-5c125c1a6a54" providerId="ADAL" clId="{95D6CC8E-774F-47EE-AF24-BD3BF1AFBF4B}" dt="2022-10-12T18:04:31.747" v="2024" actId="13926"/>
          <ac:spMkLst>
            <pc:docMk/>
            <pc:sldMk cId="3477488081" sldId="2147478336"/>
            <ac:spMk id="6" creationId="{A2CA844F-4CCB-A1D2-B4AF-DD743CFA0CA3}"/>
          </ac:spMkLst>
        </pc:spChg>
      </pc:sldChg>
      <pc:sldChg chg="delSp mod">
        <pc:chgData name="Greg Degruy" userId="4bdf9f43-072c-4de2-b566-5c125c1a6a54" providerId="ADAL" clId="{95D6CC8E-774F-47EE-AF24-BD3BF1AFBF4B}" dt="2022-10-12T18:13:55.086" v="2097" actId="478"/>
        <pc:sldMkLst>
          <pc:docMk/>
          <pc:sldMk cId="413112940" sldId="2147478338"/>
        </pc:sldMkLst>
        <pc:spChg chg="del">
          <ac:chgData name="Greg Degruy" userId="4bdf9f43-072c-4de2-b566-5c125c1a6a54" providerId="ADAL" clId="{95D6CC8E-774F-47EE-AF24-BD3BF1AFBF4B}" dt="2022-10-12T18:13:55.086" v="2097" actId="478"/>
          <ac:spMkLst>
            <pc:docMk/>
            <pc:sldMk cId="413112940" sldId="2147478338"/>
            <ac:spMk id="3" creationId="{F84D60B0-A54C-920D-0073-42598A4267A1}"/>
          </ac:spMkLst>
        </pc:spChg>
      </pc:sldChg>
    </pc:docChg>
  </pc:docChgLst>
  <pc:docChgLst>
    <pc:chgData name="Corina McCleary" userId="28a0e484-1297-433b-bea3-511ba557bcf4" providerId="ADAL" clId="{803DE02D-8175-469D-9968-749BE9A13AF8}"/>
    <pc:docChg chg="undo custSel addSld delSld modSld sldOrd addSection delSection modSection">
      <pc:chgData name="Corina McCleary" userId="28a0e484-1297-433b-bea3-511ba557bcf4" providerId="ADAL" clId="{803DE02D-8175-469D-9968-749BE9A13AF8}" dt="2022-10-13T16:47:17.425" v="20687" actId="962"/>
      <pc:docMkLst>
        <pc:docMk/>
      </pc:docMkLst>
      <pc:sldChg chg="addCm modCm">
        <pc:chgData name="Corina McCleary" userId="28a0e484-1297-433b-bea3-511ba557bcf4" providerId="ADAL" clId="{803DE02D-8175-469D-9968-749BE9A13AF8}" dt="2022-09-29T23:56:20.663" v="700"/>
        <pc:sldMkLst>
          <pc:docMk/>
          <pc:sldMk cId="279768030" sldId="283"/>
        </pc:sldMkLst>
      </pc:sldChg>
      <pc:sldChg chg="addSp delSp modSp mod ord addCm delCm modCm modNotesTx">
        <pc:chgData name="Corina McCleary" userId="28a0e484-1297-433b-bea3-511ba557bcf4" providerId="ADAL" clId="{803DE02D-8175-469D-9968-749BE9A13AF8}" dt="2022-10-13T16:32:46.251" v="19206" actId="33553"/>
        <pc:sldMkLst>
          <pc:docMk/>
          <pc:sldMk cId="1288038568" sldId="286"/>
        </pc:sldMkLst>
        <pc:spChg chg="mod">
          <ac:chgData name="Corina McCleary" userId="28a0e484-1297-433b-bea3-511ba557bcf4" providerId="ADAL" clId="{803DE02D-8175-469D-9968-749BE9A13AF8}" dt="2022-10-10T15:47:57.126" v="11615" actId="14100"/>
          <ac:spMkLst>
            <pc:docMk/>
            <pc:sldMk cId="1288038568" sldId="286"/>
            <ac:spMk id="2" creationId="{58B3E134-A630-437B-BA6E-1FED6A986F87}"/>
          </ac:spMkLst>
        </pc:spChg>
        <pc:spChg chg="mod">
          <ac:chgData name="Corina McCleary" userId="28a0e484-1297-433b-bea3-511ba557bcf4" providerId="ADAL" clId="{803DE02D-8175-469D-9968-749BE9A13AF8}" dt="2022-10-07T21:18:34.329" v="5401" actId="13244"/>
          <ac:spMkLst>
            <pc:docMk/>
            <pc:sldMk cId="1288038568" sldId="286"/>
            <ac:spMk id="3" creationId="{11B16CAD-1709-4F15-ADA6-0F66BCEA0E78}"/>
          </ac:spMkLst>
        </pc:spChg>
        <pc:spChg chg="mod">
          <ac:chgData name="Corina McCleary" userId="28a0e484-1297-433b-bea3-511ba557bcf4" providerId="ADAL" clId="{803DE02D-8175-469D-9968-749BE9A13AF8}" dt="2022-10-10T18:25:35.262" v="12523" actId="1035"/>
          <ac:spMkLst>
            <pc:docMk/>
            <pc:sldMk cId="1288038568" sldId="286"/>
            <ac:spMk id="4" creationId="{343E4A40-9BA8-FD9B-B7A5-2027E37B9266}"/>
          </ac:spMkLst>
        </pc:spChg>
        <pc:spChg chg="add mod">
          <ac:chgData name="Corina McCleary" userId="28a0e484-1297-433b-bea3-511ba557bcf4" providerId="ADAL" clId="{803DE02D-8175-469D-9968-749BE9A13AF8}" dt="2022-10-12T00:02:12.908" v="17818" actId="20577"/>
          <ac:spMkLst>
            <pc:docMk/>
            <pc:sldMk cId="1288038568" sldId="286"/>
            <ac:spMk id="6" creationId="{4559C363-63A5-AB19-7B78-FD6D68A6BE7E}"/>
          </ac:spMkLst>
        </pc:spChg>
        <pc:spChg chg="add del mod">
          <ac:chgData name="Corina McCleary" userId="28a0e484-1297-433b-bea3-511ba557bcf4" providerId="ADAL" clId="{803DE02D-8175-469D-9968-749BE9A13AF8}" dt="2022-10-05T19:23:22.874" v="1592" actId="478"/>
          <ac:spMkLst>
            <pc:docMk/>
            <pc:sldMk cId="1288038568" sldId="286"/>
            <ac:spMk id="6" creationId="{B408C273-6806-72E6-9D61-99E36A48A005}"/>
          </ac:spMkLst>
        </pc:spChg>
        <pc:spChg chg="mod">
          <ac:chgData name="Corina McCleary" userId="28a0e484-1297-433b-bea3-511ba557bcf4" providerId="ADAL" clId="{803DE02D-8175-469D-9968-749BE9A13AF8}" dt="2022-10-10T18:20:21.953" v="12454" actId="14100"/>
          <ac:spMkLst>
            <pc:docMk/>
            <pc:sldMk cId="1288038568" sldId="286"/>
            <ac:spMk id="7" creationId="{26F80F32-7E3F-7A20-919C-45FE758FCD3C}"/>
          </ac:spMkLst>
        </pc:spChg>
        <pc:spChg chg="add mod">
          <ac:chgData name="Corina McCleary" userId="28a0e484-1297-433b-bea3-511ba557bcf4" providerId="ADAL" clId="{803DE02D-8175-469D-9968-749BE9A13AF8}" dt="2022-10-05T23:38:50.846" v="3758" actId="14100"/>
          <ac:spMkLst>
            <pc:docMk/>
            <pc:sldMk cId="1288038568" sldId="286"/>
            <ac:spMk id="8" creationId="{2E1C7304-AA33-D60F-D58E-A4F5663C9D9C}"/>
          </ac:spMkLst>
        </pc:spChg>
        <pc:spChg chg="mod">
          <ac:chgData name="Corina McCleary" userId="28a0e484-1297-433b-bea3-511ba557bcf4" providerId="ADAL" clId="{803DE02D-8175-469D-9968-749BE9A13AF8}" dt="2022-10-10T15:48:06.691" v="11616" actId="14100"/>
          <ac:spMkLst>
            <pc:docMk/>
            <pc:sldMk cId="1288038568" sldId="286"/>
            <ac:spMk id="9" creationId="{1CDF3A1F-D18F-6340-9BA8-5ABD0B986D10}"/>
          </ac:spMkLst>
        </pc:spChg>
        <pc:spChg chg="mod">
          <ac:chgData name="Corina McCleary" userId="28a0e484-1297-433b-bea3-511ba557bcf4" providerId="ADAL" clId="{803DE02D-8175-469D-9968-749BE9A13AF8}" dt="2022-10-13T16:32:46.251" v="19206" actId="33553"/>
          <ac:spMkLst>
            <pc:docMk/>
            <pc:sldMk cId="1288038568" sldId="286"/>
            <ac:spMk id="10" creationId="{67239103-D575-423F-8B20-3CE1A52423B7}"/>
          </ac:spMkLst>
        </pc:spChg>
        <pc:spChg chg="mod">
          <ac:chgData name="Corina McCleary" userId="28a0e484-1297-433b-bea3-511ba557bcf4" providerId="ADAL" clId="{803DE02D-8175-469D-9968-749BE9A13AF8}" dt="2022-10-10T15:48:16.071" v="11617" actId="14100"/>
          <ac:spMkLst>
            <pc:docMk/>
            <pc:sldMk cId="1288038568" sldId="286"/>
            <ac:spMk id="11" creationId="{A9D1667F-FA89-47A1-AEF1-54EAD057CD1F}"/>
          </ac:spMkLst>
        </pc:spChg>
        <pc:spChg chg="mod">
          <ac:chgData name="Corina McCleary" userId="28a0e484-1297-433b-bea3-511ba557bcf4" providerId="ADAL" clId="{803DE02D-8175-469D-9968-749BE9A13AF8}" dt="2022-10-07T21:18:44.662" v="5402" actId="13244"/>
          <ac:spMkLst>
            <pc:docMk/>
            <pc:sldMk cId="1288038568" sldId="286"/>
            <ac:spMk id="12" creationId="{006DF55C-AA78-D05C-F3CA-F86F089CE265}"/>
          </ac:spMkLst>
        </pc:spChg>
        <pc:spChg chg="mod">
          <ac:chgData name="Corina McCleary" userId="28a0e484-1297-433b-bea3-511ba557bcf4" providerId="ADAL" clId="{803DE02D-8175-469D-9968-749BE9A13AF8}" dt="2022-10-10T18:25:35.262" v="12523" actId="1035"/>
          <ac:spMkLst>
            <pc:docMk/>
            <pc:sldMk cId="1288038568" sldId="286"/>
            <ac:spMk id="14" creationId="{02EE7EF8-9CD7-4C11-957B-1FA14DC98A2F}"/>
          </ac:spMkLst>
        </pc:spChg>
        <pc:spChg chg="mod">
          <ac:chgData name="Corina McCleary" userId="28a0e484-1297-433b-bea3-511ba557bcf4" providerId="ADAL" clId="{803DE02D-8175-469D-9968-749BE9A13AF8}" dt="2022-10-12T00:38:14.427" v="18162" actId="20577"/>
          <ac:spMkLst>
            <pc:docMk/>
            <pc:sldMk cId="1288038568" sldId="286"/>
            <ac:spMk id="15" creationId="{06873C53-33A9-42A3-ADA3-2E3FD27BAF66}"/>
          </ac:spMkLst>
        </pc:spChg>
        <pc:spChg chg="mod">
          <ac:chgData name="Corina McCleary" userId="28a0e484-1297-433b-bea3-511ba557bcf4" providerId="ADAL" clId="{803DE02D-8175-469D-9968-749BE9A13AF8}" dt="2022-10-10T18:20:21.953" v="12454" actId="14100"/>
          <ac:spMkLst>
            <pc:docMk/>
            <pc:sldMk cId="1288038568" sldId="286"/>
            <ac:spMk id="16" creationId="{50E41477-F03D-4ECA-A417-6675E368ABFA}"/>
          </ac:spMkLst>
        </pc:spChg>
        <pc:spChg chg="mod">
          <ac:chgData name="Corina McCleary" userId="28a0e484-1297-433b-bea3-511ba557bcf4" providerId="ADAL" clId="{803DE02D-8175-469D-9968-749BE9A13AF8}" dt="2022-10-10T18:27:12.498" v="12528" actId="122"/>
          <ac:spMkLst>
            <pc:docMk/>
            <pc:sldMk cId="1288038568" sldId="286"/>
            <ac:spMk id="18" creationId="{72A66144-0071-EA76-FF8E-DC740FC26FA8}"/>
          </ac:spMkLst>
        </pc:spChg>
        <pc:spChg chg="add del mod">
          <ac:chgData name="Corina McCleary" userId="28a0e484-1297-433b-bea3-511ba557bcf4" providerId="ADAL" clId="{803DE02D-8175-469D-9968-749BE9A13AF8}" dt="2022-10-07T16:22:21.617" v="4578"/>
          <ac:spMkLst>
            <pc:docMk/>
            <pc:sldMk cId="1288038568" sldId="286"/>
            <ac:spMk id="23" creationId="{FB39069A-D4DC-7F87-A43D-B48098AB7437}"/>
          </ac:spMkLst>
        </pc:spChg>
        <pc:spChg chg="add del mod">
          <ac:chgData name="Corina McCleary" userId="28a0e484-1297-433b-bea3-511ba557bcf4" providerId="ADAL" clId="{803DE02D-8175-469D-9968-749BE9A13AF8}" dt="2022-10-11T23:58:05.852" v="17766" actId="478"/>
          <ac:spMkLst>
            <pc:docMk/>
            <pc:sldMk cId="1288038568" sldId="286"/>
            <ac:spMk id="25" creationId="{7EB8438B-18E2-F281-46A3-A640F0743451}"/>
          </ac:spMkLst>
        </pc:spChg>
        <pc:spChg chg="mod">
          <ac:chgData name="Corina McCleary" userId="28a0e484-1297-433b-bea3-511ba557bcf4" providerId="ADAL" clId="{803DE02D-8175-469D-9968-749BE9A13AF8}" dt="2022-10-10T18:19:44.149" v="12452" actId="14100"/>
          <ac:spMkLst>
            <pc:docMk/>
            <pc:sldMk cId="1288038568" sldId="286"/>
            <ac:spMk id="41" creationId="{127047F8-FEDB-43A1-AFF9-54D4E02E9811}"/>
          </ac:spMkLst>
        </pc:spChg>
        <pc:spChg chg="mod">
          <ac:chgData name="Corina McCleary" userId="28a0e484-1297-433b-bea3-511ba557bcf4" providerId="ADAL" clId="{803DE02D-8175-469D-9968-749BE9A13AF8}" dt="2022-10-11T21:23:50.438" v="17550" actId="20577"/>
          <ac:spMkLst>
            <pc:docMk/>
            <pc:sldMk cId="1288038568" sldId="286"/>
            <ac:spMk id="43" creationId="{68EEC265-E34B-4974-9B42-90AA49BF2242}"/>
          </ac:spMkLst>
        </pc:spChg>
        <pc:spChg chg="mod">
          <ac:chgData name="Corina McCleary" userId="28a0e484-1297-433b-bea3-511ba557bcf4" providerId="ADAL" clId="{803DE02D-8175-469D-9968-749BE9A13AF8}" dt="2022-10-10T18:25:35.262" v="12523" actId="1035"/>
          <ac:spMkLst>
            <pc:docMk/>
            <pc:sldMk cId="1288038568" sldId="286"/>
            <ac:spMk id="44" creationId="{C4B1D6C7-3160-4331-80FB-8DBB87B964FC}"/>
          </ac:spMkLst>
        </pc:spChg>
        <pc:grpChg chg="mod">
          <ac:chgData name="Corina McCleary" userId="28a0e484-1297-433b-bea3-511ba557bcf4" providerId="ADAL" clId="{803DE02D-8175-469D-9968-749BE9A13AF8}" dt="2022-10-10T18:26:52.702" v="12526" actId="14100"/>
          <ac:grpSpMkLst>
            <pc:docMk/>
            <pc:sldMk cId="1288038568" sldId="286"/>
            <ac:grpSpMk id="5" creationId="{ADDBE85B-F310-27AD-1942-36B0AE8E83FE}"/>
          </ac:grpSpMkLst>
        </pc:grpChg>
      </pc:sldChg>
      <pc:sldChg chg="modSp mod ord modShow addCm modCm">
        <pc:chgData name="Corina McCleary" userId="28a0e484-1297-433b-bea3-511ba557bcf4" providerId="ADAL" clId="{803DE02D-8175-469D-9968-749BE9A13AF8}" dt="2022-10-06T17:25:08.733" v="3829" actId="729"/>
        <pc:sldMkLst>
          <pc:docMk/>
          <pc:sldMk cId="3935555087" sldId="299"/>
        </pc:sldMkLst>
        <pc:spChg chg="mod">
          <ac:chgData name="Corina McCleary" userId="28a0e484-1297-433b-bea3-511ba557bcf4" providerId="ADAL" clId="{803DE02D-8175-469D-9968-749BE9A13AF8}" dt="2022-09-29T23:59:14.405" v="757" actId="20577"/>
          <ac:spMkLst>
            <pc:docMk/>
            <pc:sldMk cId="3935555087" sldId="299"/>
            <ac:spMk id="7" creationId="{36076625-40CD-7FD4-9C42-5C228844C56A}"/>
          </ac:spMkLst>
        </pc:spChg>
      </pc:sldChg>
      <pc:sldChg chg="addSp delSp modSp mod ord addCm delCm modCm">
        <pc:chgData name="Corina McCleary" userId="28a0e484-1297-433b-bea3-511ba557bcf4" providerId="ADAL" clId="{803DE02D-8175-469D-9968-749BE9A13AF8}" dt="2022-10-13T16:33:27.107" v="19212" actId="33553"/>
        <pc:sldMkLst>
          <pc:docMk/>
          <pc:sldMk cId="1940695399" sldId="303"/>
        </pc:sldMkLst>
        <pc:spChg chg="add del mod">
          <ac:chgData name="Corina McCleary" userId="28a0e484-1297-433b-bea3-511ba557bcf4" providerId="ADAL" clId="{803DE02D-8175-469D-9968-749BE9A13AF8}" dt="2022-10-11T16:25:18.832" v="15062" actId="478"/>
          <ac:spMkLst>
            <pc:docMk/>
            <pc:sldMk cId="1940695399" sldId="303"/>
            <ac:spMk id="2" creationId="{642AEBB8-A07F-657C-10FF-C2B1BBD20788}"/>
          </ac:spMkLst>
        </pc:spChg>
        <pc:spChg chg="add del mod">
          <ac:chgData name="Corina McCleary" userId="28a0e484-1297-433b-bea3-511ba557bcf4" providerId="ADAL" clId="{803DE02D-8175-469D-9968-749BE9A13AF8}" dt="2022-10-11T15:58:22.979" v="14080"/>
          <ac:spMkLst>
            <pc:docMk/>
            <pc:sldMk cId="1940695399" sldId="303"/>
            <ac:spMk id="3" creationId="{7B9685AB-0BC0-D441-58DC-A7743FE21235}"/>
          </ac:spMkLst>
        </pc:spChg>
        <pc:spChg chg="mod">
          <ac:chgData name="Corina McCleary" userId="28a0e484-1297-433b-bea3-511ba557bcf4" providerId="ADAL" clId="{803DE02D-8175-469D-9968-749BE9A13AF8}" dt="2022-10-06T18:41:24.399" v="4078" actId="207"/>
          <ac:spMkLst>
            <pc:docMk/>
            <pc:sldMk cId="1940695399" sldId="303"/>
            <ac:spMk id="3" creationId="{CCF5E572-6CA1-A867-57FB-5742902913F1}"/>
          </ac:spMkLst>
        </pc:spChg>
        <pc:spChg chg="mod">
          <ac:chgData name="Corina McCleary" userId="28a0e484-1297-433b-bea3-511ba557bcf4" providerId="ADAL" clId="{803DE02D-8175-469D-9968-749BE9A13AF8}" dt="2022-10-13T16:33:27.107" v="19212" actId="33553"/>
          <ac:spMkLst>
            <pc:docMk/>
            <pc:sldMk cId="1940695399" sldId="303"/>
            <ac:spMk id="4" creationId="{C07C45B8-4983-4FFB-BD8B-B2F43686E476}"/>
          </ac:spMkLst>
        </pc:spChg>
        <pc:spChg chg="add mod">
          <ac:chgData name="Corina McCleary" userId="28a0e484-1297-433b-bea3-511ba557bcf4" providerId="ADAL" clId="{803DE02D-8175-469D-9968-749BE9A13AF8}" dt="2022-10-11T21:25:22.366" v="17567" actId="1076"/>
          <ac:spMkLst>
            <pc:docMk/>
            <pc:sldMk cId="1940695399" sldId="303"/>
            <ac:spMk id="5" creationId="{8E194FBF-D316-9013-806F-FFE165C89134}"/>
          </ac:spMkLst>
        </pc:spChg>
        <pc:spChg chg="mod">
          <ac:chgData name="Corina McCleary" userId="28a0e484-1297-433b-bea3-511ba557bcf4" providerId="ADAL" clId="{803DE02D-8175-469D-9968-749BE9A13AF8}" dt="2022-10-06T18:42:44.899" v="4084" actId="208"/>
          <ac:spMkLst>
            <pc:docMk/>
            <pc:sldMk cId="1940695399" sldId="303"/>
            <ac:spMk id="5" creationId="{AE449031-4CE3-33FD-FFC1-8DB01AC6F292}"/>
          </ac:spMkLst>
        </pc:spChg>
        <pc:spChg chg="mod">
          <ac:chgData name="Corina McCleary" userId="28a0e484-1297-433b-bea3-511ba557bcf4" providerId="ADAL" clId="{803DE02D-8175-469D-9968-749BE9A13AF8}" dt="2022-10-06T18:54:22.070" v="4393" actId="20577"/>
          <ac:spMkLst>
            <pc:docMk/>
            <pc:sldMk cId="1940695399" sldId="303"/>
            <ac:spMk id="6" creationId="{10034BBE-1A59-F13C-70ED-F2B47F20647E}"/>
          </ac:spMkLst>
        </pc:spChg>
        <pc:spChg chg="add del mod">
          <ac:chgData name="Corina McCleary" userId="28a0e484-1297-433b-bea3-511ba557bcf4" providerId="ADAL" clId="{803DE02D-8175-469D-9968-749BE9A13AF8}" dt="2022-10-11T21:03:59.461" v="17246" actId="478"/>
          <ac:spMkLst>
            <pc:docMk/>
            <pc:sldMk cId="1940695399" sldId="303"/>
            <ac:spMk id="7" creationId="{25F2B3FD-88A3-3F33-BCF1-722229491AD7}"/>
          </ac:spMkLst>
        </pc:spChg>
        <pc:spChg chg="mod">
          <ac:chgData name="Corina McCleary" userId="28a0e484-1297-433b-bea3-511ba557bcf4" providerId="ADAL" clId="{803DE02D-8175-469D-9968-749BE9A13AF8}" dt="2022-09-30T00:00:20.146" v="788" actId="20577"/>
          <ac:spMkLst>
            <pc:docMk/>
            <pc:sldMk cId="1940695399" sldId="303"/>
            <ac:spMk id="7" creationId="{D4C6C664-7A24-EB5D-2796-3675BC8E30B3}"/>
          </ac:spMkLst>
        </pc:spChg>
        <pc:spChg chg="mod">
          <ac:chgData name="Corina McCleary" userId="28a0e484-1297-433b-bea3-511ba557bcf4" providerId="ADAL" clId="{803DE02D-8175-469D-9968-749BE9A13AF8}" dt="2022-10-06T18:42:39.621" v="4083" actId="208"/>
          <ac:spMkLst>
            <pc:docMk/>
            <pc:sldMk cId="1940695399" sldId="303"/>
            <ac:spMk id="9" creationId="{195019D2-4CC3-DC73-1AEF-D972540DAD70}"/>
          </ac:spMkLst>
        </pc:spChg>
        <pc:spChg chg="del mod">
          <ac:chgData name="Corina McCleary" userId="28a0e484-1297-433b-bea3-511ba557bcf4" providerId="ADAL" clId="{803DE02D-8175-469D-9968-749BE9A13AF8}" dt="2022-10-07T16:51:44.524" v="4706" actId="478"/>
          <ac:spMkLst>
            <pc:docMk/>
            <pc:sldMk cId="1940695399" sldId="303"/>
            <ac:spMk id="10" creationId="{65D7D6DC-44A9-6B13-099E-17F04A4FB0C0}"/>
          </ac:spMkLst>
        </pc:spChg>
        <pc:spChg chg="add del mod">
          <ac:chgData name="Corina McCleary" userId="28a0e484-1297-433b-bea3-511ba557bcf4" providerId="ADAL" clId="{803DE02D-8175-469D-9968-749BE9A13AF8}" dt="2022-10-11T21:03:55.853" v="17244" actId="478"/>
          <ac:spMkLst>
            <pc:docMk/>
            <pc:sldMk cId="1940695399" sldId="303"/>
            <ac:spMk id="11" creationId="{5D17F222-983A-0DED-C93E-31AB78A19933}"/>
          </ac:spMkLst>
        </pc:spChg>
        <pc:spChg chg="del mod">
          <ac:chgData name="Corina McCleary" userId="28a0e484-1297-433b-bea3-511ba557bcf4" providerId="ADAL" clId="{803DE02D-8175-469D-9968-749BE9A13AF8}" dt="2022-10-07T16:51:44.524" v="4706" actId="478"/>
          <ac:spMkLst>
            <pc:docMk/>
            <pc:sldMk cId="1940695399" sldId="303"/>
            <ac:spMk id="12" creationId="{737C0C8A-FC97-1F49-9996-F22B78162C05}"/>
          </ac:spMkLst>
        </pc:spChg>
        <pc:spChg chg="del">
          <ac:chgData name="Corina McCleary" userId="28a0e484-1297-433b-bea3-511ba557bcf4" providerId="ADAL" clId="{803DE02D-8175-469D-9968-749BE9A13AF8}" dt="2022-10-07T16:51:44.524" v="4706" actId="478"/>
          <ac:spMkLst>
            <pc:docMk/>
            <pc:sldMk cId="1940695399" sldId="303"/>
            <ac:spMk id="15" creationId="{AAB858B2-CD60-4C31-9BDB-CD6561A5C3FE}"/>
          </ac:spMkLst>
        </pc:spChg>
        <pc:grpChg chg="del mod">
          <ac:chgData name="Corina McCleary" userId="28a0e484-1297-433b-bea3-511ba557bcf4" providerId="ADAL" clId="{803DE02D-8175-469D-9968-749BE9A13AF8}" dt="2022-10-07T16:51:44.524" v="4706" actId="478"/>
          <ac:grpSpMkLst>
            <pc:docMk/>
            <pc:sldMk cId="1940695399" sldId="303"/>
            <ac:grpSpMk id="2" creationId="{5DEAB1E9-2EC6-E537-2C1D-8B1C23239528}"/>
          </ac:grpSpMkLst>
        </pc:grpChg>
        <pc:graphicFrameChg chg="add del mod">
          <ac:chgData name="Corina McCleary" userId="28a0e484-1297-433b-bea3-511ba557bcf4" providerId="ADAL" clId="{803DE02D-8175-469D-9968-749BE9A13AF8}" dt="2022-10-11T21:17:16.541" v="17307" actId="478"/>
          <ac:graphicFrameMkLst>
            <pc:docMk/>
            <pc:sldMk cId="1940695399" sldId="303"/>
            <ac:graphicFrameMk id="8" creationId="{23E80681-EF29-F1AE-2FCC-17181A889CF0}"/>
          </ac:graphicFrameMkLst>
        </pc:graphicFrameChg>
        <pc:graphicFrameChg chg="mod modGraphic">
          <ac:chgData name="Corina McCleary" userId="28a0e484-1297-433b-bea3-511ba557bcf4" providerId="ADAL" clId="{803DE02D-8175-469D-9968-749BE9A13AF8}" dt="2022-10-11T18:18:58.005" v="15399" actId="20577"/>
          <ac:graphicFrameMkLst>
            <pc:docMk/>
            <pc:sldMk cId="1940695399" sldId="303"/>
            <ac:graphicFrameMk id="14" creationId="{42BC281D-59CA-447C-9B7C-C15927A39405}"/>
          </ac:graphicFrameMkLst>
        </pc:graphicFrameChg>
      </pc:sldChg>
      <pc:sldChg chg="modSp del mod addCm modCm">
        <pc:chgData name="Corina McCleary" userId="28a0e484-1297-433b-bea3-511ba557bcf4" providerId="ADAL" clId="{803DE02D-8175-469D-9968-749BE9A13AF8}" dt="2022-10-05T18:43:39.967" v="1330" actId="47"/>
        <pc:sldMkLst>
          <pc:docMk/>
          <pc:sldMk cId="3523186314" sldId="335"/>
        </pc:sldMkLst>
        <pc:spChg chg="mod">
          <ac:chgData name="Corina McCleary" userId="28a0e484-1297-433b-bea3-511ba557bcf4" providerId="ADAL" clId="{803DE02D-8175-469D-9968-749BE9A13AF8}" dt="2022-09-29T23:59:23.023" v="764" actId="20577"/>
          <ac:spMkLst>
            <pc:docMk/>
            <pc:sldMk cId="3523186314" sldId="335"/>
            <ac:spMk id="8" creationId="{0D62E529-0A14-3D55-C9CF-6B0971AEE66B}"/>
          </ac:spMkLst>
        </pc:spChg>
      </pc:sldChg>
      <pc:sldChg chg="modSp del mod">
        <pc:chgData name="Corina McCleary" userId="28a0e484-1297-433b-bea3-511ba557bcf4" providerId="ADAL" clId="{803DE02D-8175-469D-9968-749BE9A13AF8}" dt="2022-10-05T18:43:44.819" v="1331" actId="47"/>
        <pc:sldMkLst>
          <pc:docMk/>
          <pc:sldMk cId="3186536024" sldId="336"/>
        </pc:sldMkLst>
        <pc:spChg chg="mod">
          <ac:chgData name="Corina McCleary" userId="28a0e484-1297-433b-bea3-511ba557bcf4" providerId="ADAL" clId="{803DE02D-8175-469D-9968-749BE9A13AF8}" dt="2022-09-29T23:59:29.212" v="771" actId="20577"/>
          <ac:spMkLst>
            <pc:docMk/>
            <pc:sldMk cId="3186536024" sldId="336"/>
            <ac:spMk id="8" creationId="{6855AB65-0F50-247D-2BE7-41885C06DDCD}"/>
          </ac:spMkLst>
        </pc:spChg>
        <pc:graphicFrameChg chg="modGraphic">
          <ac:chgData name="Corina McCleary" userId="28a0e484-1297-433b-bea3-511ba557bcf4" providerId="ADAL" clId="{803DE02D-8175-469D-9968-749BE9A13AF8}" dt="2022-09-29T21:39:38.737" v="65" actId="20577"/>
          <ac:graphicFrameMkLst>
            <pc:docMk/>
            <pc:sldMk cId="3186536024" sldId="336"/>
            <ac:graphicFrameMk id="6" creationId="{91920B83-BC7F-479F-8B91-19E54730FA8E}"/>
          </ac:graphicFrameMkLst>
        </pc:graphicFrameChg>
      </pc:sldChg>
      <pc:sldChg chg="modSp del mod">
        <pc:chgData name="Corina McCleary" userId="28a0e484-1297-433b-bea3-511ba557bcf4" providerId="ADAL" clId="{803DE02D-8175-469D-9968-749BE9A13AF8}" dt="2022-10-05T18:43:49.457" v="1332" actId="47"/>
        <pc:sldMkLst>
          <pc:docMk/>
          <pc:sldMk cId="2654686760" sldId="338"/>
        </pc:sldMkLst>
        <pc:spChg chg="mod">
          <ac:chgData name="Corina McCleary" userId="28a0e484-1297-433b-bea3-511ba557bcf4" providerId="ADAL" clId="{803DE02D-8175-469D-9968-749BE9A13AF8}" dt="2022-09-29T23:59:38.598" v="778" actId="20577"/>
          <ac:spMkLst>
            <pc:docMk/>
            <pc:sldMk cId="2654686760" sldId="338"/>
            <ac:spMk id="8" creationId="{6A06CE08-FC8E-6820-68C6-735477167DC4}"/>
          </ac:spMkLst>
        </pc:spChg>
      </pc:sldChg>
      <pc:sldChg chg="addSp modSp mod ord addCm delCm modCm">
        <pc:chgData name="Corina McCleary" userId="28a0e484-1297-433b-bea3-511ba557bcf4" providerId="ADAL" clId="{803DE02D-8175-469D-9968-749BE9A13AF8}" dt="2022-10-13T16:33:23.446" v="19211" actId="33553"/>
        <pc:sldMkLst>
          <pc:docMk/>
          <pc:sldMk cId="3667382784" sldId="341"/>
        </pc:sldMkLst>
        <pc:spChg chg="mod">
          <ac:chgData name="Corina McCleary" userId="28a0e484-1297-433b-bea3-511ba557bcf4" providerId="ADAL" clId="{803DE02D-8175-469D-9968-749BE9A13AF8}" dt="2022-10-13T16:33:23.446" v="19211" actId="33553"/>
          <ac:spMkLst>
            <pc:docMk/>
            <pc:sldMk cId="3667382784" sldId="341"/>
            <ac:spMk id="4" creationId="{C07C45B8-4983-4FFB-BD8B-B2F43686E476}"/>
          </ac:spMkLst>
        </pc:spChg>
        <pc:spChg chg="add mod">
          <ac:chgData name="Corina McCleary" userId="28a0e484-1297-433b-bea3-511ba557bcf4" providerId="ADAL" clId="{803DE02D-8175-469D-9968-749BE9A13AF8}" dt="2022-10-10T15:28:01.642" v="11582" actId="255"/>
          <ac:spMkLst>
            <pc:docMk/>
            <pc:sldMk cId="3667382784" sldId="341"/>
            <ac:spMk id="6" creationId="{B1E3F5DF-DDE5-39E7-3E50-A5ADE0ACDD25}"/>
          </ac:spMkLst>
        </pc:spChg>
        <pc:graphicFrameChg chg="mod modGraphic">
          <ac:chgData name="Corina McCleary" userId="28a0e484-1297-433b-bea3-511ba557bcf4" providerId="ADAL" clId="{803DE02D-8175-469D-9968-749BE9A13AF8}" dt="2022-10-10T15:27:36.970" v="11580" actId="2711"/>
          <ac:graphicFrameMkLst>
            <pc:docMk/>
            <pc:sldMk cId="3667382784" sldId="341"/>
            <ac:graphicFrameMk id="2" creationId="{E2601E07-A9F8-4884-A4E1-6DEE4360D244}"/>
          </ac:graphicFrameMkLst>
        </pc:graphicFrameChg>
        <pc:graphicFrameChg chg="mod modGraphic">
          <ac:chgData name="Corina McCleary" userId="28a0e484-1297-433b-bea3-511ba557bcf4" providerId="ADAL" clId="{803DE02D-8175-469D-9968-749BE9A13AF8}" dt="2022-10-10T15:27:48.773" v="11581" actId="2711"/>
          <ac:graphicFrameMkLst>
            <pc:docMk/>
            <pc:sldMk cId="3667382784" sldId="341"/>
            <ac:graphicFrameMk id="3" creationId="{8458A0CD-EA9E-4174-BE58-76F6B11CD3FB}"/>
          </ac:graphicFrameMkLst>
        </pc:graphicFrameChg>
        <pc:graphicFrameChg chg="mod modGraphic">
          <ac:chgData name="Corina McCleary" userId="28a0e484-1297-433b-bea3-511ba557bcf4" providerId="ADAL" clId="{803DE02D-8175-469D-9968-749BE9A13AF8}" dt="2022-10-10T15:27:31.236" v="11579" actId="2711"/>
          <ac:graphicFrameMkLst>
            <pc:docMk/>
            <pc:sldMk cId="3667382784" sldId="341"/>
            <ac:graphicFrameMk id="5" creationId="{6FD9BB28-09B8-4CE8-AFBD-BDFCC28C7DE0}"/>
          </ac:graphicFrameMkLst>
        </pc:graphicFrameChg>
        <pc:picChg chg="mod ord">
          <ac:chgData name="Corina McCleary" userId="28a0e484-1297-433b-bea3-511ba557bcf4" providerId="ADAL" clId="{803DE02D-8175-469D-9968-749BE9A13AF8}" dt="2022-10-12T00:11:44.932" v="17995" actId="1076"/>
          <ac:picMkLst>
            <pc:docMk/>
            <pc:sldMk cId="3667382784" sldId="341"/>
            <ac:picMk id="8" creationId="{BAA16379-B1F0-431C-89E3-1E4086FBB586}"/>
          </ac:picMkLst>
        </pc:picChg>
      </pc:sldChg>
      <pc:sldChg chg="modSp mod">
        <pc:chgData name="Corina McCleary" userId="28a0e484-1297-433b-bea3-511ba557bcf4" providerId="ADAL" clId="{803DE02D-8175-469D-9968-749BE9A13AF8}" dt="2022-09-29T23:58:26.821" v="722" actId="20577"/>
        <pc:sldMkLst>
          <pc:docMk/>
          <pc:sldMk cId="1223523831" sldId="342"/>
        </pc:sldMkLst>
        <pc:spChg chg="mod">
          <ac:chgData name="Corina McCleary" userId="28a0e484-1297-433b-bea3-511ba557bcf4" providerId="ADAL" clId="{803DE02D-8175-469D-9968-749BE9A13AF8}" dt="2022-09-29T23:58:26.821" v="722" actId="20577"/>
          <ac:spMkLst>
            <pc:docMk/>
            <pc:sldMk cId="1223523831" sldId="342"/>
            <ac:spMk id="12" creationId="{0C100077-F76B-4CEC-A58E-5CF1867AE186}"/>
          </ac:spMkLst>
        </pc:spChg>
        <pc:graphicFrameChg chg="mod modGraphic">
          <ac:chgData name="Corina McCleary" userId="28a0e484-1297-433b-bea3-511ba557bcf4" providerId="ADAL" clId="{803DE02D-8175-469D-9968-749BE9A13AF8}" dt="2022-09-29T21:08:54.062" v="13" actId="20577"/>
          <ac:graphicFrameMkLst>
            <pc:docMk/>
            <pc:sldMk cId="1223523831" sldId="342"/>
            <ac:graphicFrameMk id="14" creationId="{95A951F2-E612-4A89-9DEC-D2EC6ECF0E1A}"/>
          </ac:graphicFrameMkLst>
        </pc:graphicFrameChg>
      </pc:sldChg>
      <pc:sldChg chg="modSp mod addCm modCm">
        <pc:chgData name="Corina McCleary" userId="28a0e484-1297-433b-bea3-511ba557bcf4" providerId="ADAL" clId="{803DE02D-8175-469D-9968-749BE9A13AF8}" dt="2022-09-29T23:58:45.799" v="729" actId="20577"/>
        <pc:sldMkLst>
          <pc:docMk/>
          <pc:sldMk cId="3456711807" sldId="343"/>
        </pc:sldMkLst>
        <pc:spChg chg="mod">
          <ac:chgData name="Corina McCleary" userId="28a0e484-1297-433b-bea3-511ba557bcf4" providerId="ADAL" clId="{803DE02D-8175-469D-9968-749BE9A13AF8}" dt="2022-09-29T23:58:45.799" v="729" actId="20577"/>
          <ac:spMkLst>
            <pc:docMk/>
            <pc:sldMk cId="3456711807" sldId="343"/>
            <ac:spMk id="7" creationId="{04EC6C63-D6AA-FC24-AC03-AE2291E892DB}"/>
          </ac:spMkLst>
        </pc:spChg>
        <pc:graphicFrameChg chg="mod modGraphic">
          <ac:chgData name="Corina McCleary" userId="28a0e484-1297-433b-bea3-511ba557bcf4" providerId="ADAL" clId="{803DE02D-8175-469D-9968-749BE9A13AF8}" dt="2022-09-29T21:12:03.338" v="22" actId="20577"/>
          <ac:graphicFrameMkLst>
            <pc:docMk/>
            <pc:sldMk cId="3456711807" sldId="343"/>
            <ac:graphicFrameMk id="14" creationId="{95A951F2-E612-4A89-9DEC-D2EC6ECF0E1A}"/>
          </ac:graphicFrameMkLst>
        </pc:graphicFrameChg>
      </pc:sldChg>
      <pc:sldChg chg="modSp mod">
        <pc:chgData name="Corina McCleary" userId="28a0e484-1297-433b-bea3-511ba557bcf4" providerId="ADAL" clId="{803DE02D-8175-469D-9968-749BE9A13AF8}" dt="2022-09-29T23:58:52.975" v="736" actId="20577"/>
        <pc:sldMkLst>
          <pc:docMk/>
          <pc:sldMk cId="1356863602" sldId="344"/>
        </pc:sldMkLst>
        <pc:spChg chg="mod">
          <ac:chgData name="Corina McCleary" userId="28a0e484-1297-433b-bea3-511ba557bcf4" providerId="ADAL" clId="{803DE02D-8175-469D-9968-749BE9A13AF8}" dt="2022-09-29T23:58:52.975" v="736" actId="20577"/>
          <ac:spMkLst>
            <pc:docMk/>
            <pc:sldMk cId="1356863602" sldId="344"/>
            <ac:spMk id="7" creationId="{1F962F73-3ADD-924D-2B87-9C82CE158BEA}"/>
          </ac:spMkLst>
        </pc:spChg>
      </pc:sldChg>
      <pc:sldChg chg="delSp modSp mod ord addCm delCm modCm">
        <pc:chgData name="Corina McCleary" userId="28a0e484-1297-433b-bea3-511ba557bcf4" providerId="ADAL" clId="{803DE02D-8175-469D-9968-749BE9A13AF8}" dt="2022-10-13T16:33:35.762" v="19215" actId="33553"/>
        <pc:sldMkLst>
          <pc:docMk/>
          <pc:sldMk cId="3539502807" sldId="345"/>
        </pc:sldMkLst>
        <pc:spChg chg="mod">
          <ac:chgData name="Corina McCleary" userId="28a0e484-1297-433b-bea3-511ba557bcf4" providerId="ADAL" clId="{803DE02D-8175-469D-9968-749BE9A13AF8}" dt="2022-10-06T19:39:19.647" v="4461" actId="208"/>
          <ac:spMkLst>
            <pc:docMk/>
            <pc:sldMk cId="3539502807" sldId="345"/>
            <ac:spMk id="3" creationId="{1013ABAC-D3F3-5A32-C924-F1E6BBD3A5EE}"/>
          </ac:spMkLst>
        </pc:spChg>
        <pc:spChg chg="mod">
          <ac:chgData name="Corina McCleary" userId="28a0e484-1297-433b-bea3-511ba557bcf4" providerId="ADAL" clId="{803DE02D-8175-469D-9968-749BE9A13AF8}" dt="2022-10-13T16:33:35.762" v="19215" actId="33553"/>
          <ac:spMkLst>
            <pc:docMk/>
            <pc:sldMk cId="3539502807" sldId="345"/>
            <ac:spMk id="4" creationId="{C07C45B8-4983-4FFB-BD8B-B2F43686E476}"/>
          </ac:spMkLst>
        </pc:spChg>
        <pc:spChg chg="mod">
          <ac:chgData name="Corina McCleary" userId="28a0e484-1297-433b-bea3-511ba557bcf4" providerId="ADAL" clId="{803DE02D-8175-469D-9968-749BE9A13AF8}" dt="2022-10-06T19:41:02.537" v="4469" actId="208"/>
          <ac:spMkLst>
            <pc:docMk/>
            <pc:sldMk cId="3539502807" sldId="345"/>
            <ac:spMk id="5" creationId="{26228F52-8C42-2BCA-5557-FD9856EBCDF2}"/>
          </ac:spMkLst>
        </pc:spChg>
        <pc:spChg chg="mod">
          <ac:chgData name="Corina McCleary" userId="28a0e484-1297-433b-bea3-511ba557bcf4" providerId="ADAL" clId="{803DE02D-8175-469D-9968-749BE9A13AF8}" dt="2022-10-06T19:39:19.647" v="4461" actId="208"/>
          <ac:spMkLst>
            <pc:docMk/>
            <pc:sldMk cId="3539502807" sldId="345"/>
            <ac:spMk id="6" creationId="{E3978DCE-E15F-9E7C-4689-00EDD62F6ED2}"/>
          </ac:spMkLst>
        </pc:spChg>
        <pc:spChg chg="mod">
          <ac:chgData name="Corina McCleary" userId="28a0e484-1297-433b-bea3-511ba557bcf4" providerId="ADAL" clId="{803DE02D-8175-469D-9968-749BE9A13AF8}" dt="2022-10-06T19:39:19.647" v="4461" actId="208"/>
          <ac:spMkLst>
            <pc:docMk/>
            <pc:sldMk cId="3539502807" sldId="345"/>
            <ac:spMk id="7" creationId="{1D33950C-6904-80EE-04FC-53431E847412}"/>
          </ac:spMkLst>
        </pc:spChg>
        <pc:spChg chg="mod">
          <ac:chgData name="Corina McCleary" userId="28a0e484-1297-433b-bea3-511ba557bcf4" providerId="ADAL" clId="{803DE02D-8175-469D-9968-749BE9A13AF8}" dt="2022-10-06T19:39:19.647" v="4461" actId="208"/>
          <ac:spMkLst>
            <pc:docMk/>
            <pc:sldMk cId="3539502807" sldId="345"/>
            <ac:spMk id="9" creationId="{10FD0C8A-AED8-712C-F317-BE30EB527627}"/>
          </ac:spMkLst>
        </pc:spChg>
        <pc:spChg chg="mod">
          <ac:chgData name="Corina McCleary" userId="28a0e484-1297-433b-bea3-511ba557bcf4" providerId="ADAL" clId="{803DE02D-8175-469D-9968-749BE9A13AF8}" dt="2022-10-06T19:40:57.855" v="4468" actId="208"/>
          <ac:spMkLst>
            <pc:docMk/>
            <pc:sldMk cId="3539502807" sldId="345"/>
            <ac:spMk id="10" creationId="{D82B9D1C-F048-D075-4C62-CDE69C4D9A13}"/>
          </ac:spMkLst>
        </pc:spChg>
        <pc:spChg chg="del mod">
          <ac:chgData name="Corina McCleary" userId="28a0e484-1297-433b-bea3-511ba557bcf4" providerId="ADAL" clId="{803DE02D-8175-469D-9968-749BE9A13AF8}" dt="2022-10-07T19:44:49.599" v="5014" actId="478"/>
          <ac:spMkLst>
            <pc:docMk/>
            <pc:sldMk cId="3539502807" sldId="345"/>
            <ac:spMk id="11" creationId="{891E369A-088B-C773-D704-9C817E66DF07}"/>
          </ac:spMkLst>
        </pc:spChg>
        <pc:spChg chg="del mod">
          <ac:chgData name="Corina McCleary" userId="28a0e484-1297-433b-bea3-511ba557bcf4" providerId="ADAL" clId="{803DE02D-8175-469D-9968-749BE9A13AF8}" dt="2022-10-07T19:44:49.599" v="5014" actId="478"/>
          <ac:spMkLst>
            <pc:docMk/>
            <pc:sldMk cId="3539502807" sldId="345"/>
            <ac:spMk id="13" creationId="{A00B8A6D-E0B2-960F-C0C0-63EC8451C365}"/>
          </ac:spMkLst>
        </pc:spChg>
        <pc:spChg chg="del">
          <ac:chgData name="Corina McCleary" userId="28a0e484-1297-433b-bea3-511ba557bcf4" providerId="ADAL" clId="{803DE02D-8175-469D-9968-749BE9A13AF8}" dt="2022-10-07T19:44:49.599" v="5014" actId="478"/>
          <ac:spMkLst>
            <pc:docMk/>
            <pc:sldMk cId="3539502807" sldId="345"/>
            <ac:spMk id="37" creationId="{C1B9BF59-FD78-4598-AEEA-8D4C555B37D4}"/>
          </ac:spMkLst>
        </pc:spChg>
        <pc:grpChg chg="del">
          <ac:chgData name="Corina McCleary" userId="28a0e484-1297-433b-bea3-511ba557bcf4" providerId="ADAL" clId="{803DE02D-8175-469D-9968-749BE9A13AF8}" dt="2022-10-07T19:44:49.599" v="5014" actId="478"/>
          <ac:grpSpMkLst>
            <pc:docMk/>
            <pc:sldMk cId="3539502807" sldId="345"/>
            <ac:grpSpMk id="2" creationId="{BC2F6D8A-0B14-74E4-E387-638E7EF65D85}"/>
          </ac:grpSpMkLst>
        </pc:grpChg>
        <pc:graphicFrameChg chg="mod modGraphic">
          <ac:chgData name="Corina McCleary" userId="28a0e484-1297-433b-bea3-511ba557bcf4" providerId="ADAL" clId="{803DE02D-8175-469D-9968-749BE9A13AF8}" dt="2022-10-13T16:19:51.058" v="18882" actId="1076"/>
          <ac:graphicFrameMkLst>
            <pc:docMk/>
            <pc:sldMk cId="3539502807" sldId="345"/>
            <ac:graphicFrameMk id="8" creationId="{963B350B-5588-41B3-AC5F-3C20CBA82888}"/>
          </ac:graphicFrameMkLst>
        </pc:graphicFrameChg>
      </pc:sldChg>
      <pc:sldChg chg="modSp del mod ord">
        <pc:chgData name="Corina McCleary" userId="28a0e484-1297-433b-bea3-511ba557bcf4" providerId="ADAL" clId="{803DE02D-8175-469D-9968-749BE9A13AF8}" dt="2022-10-07T19:57:51.296" v="5078" actId="47"/>
        <pc:sldMkLst>
          <pc:docMk/>
          <pc:sldMk cId="1636523032" sldId="346"/>
        </pc:sldMkLst>
        <pc:spChg chg="mod">
          <ac:chgData name="Corina McCleary" userId="28a0e484-1297-433b-bea3-511ba557bcf4" providerId="ADAL" clId="{803DE02D-8175-469D-9968-749BE9A13AF8}" dt="2022-10-07T19:52:38.326" v="5068" actId="14100"/>
          <ac:spMkLst>
            <pc:docMk/>
            <pc:sldMk cId="1636523032" sldId="346"/>
            <ac:spMk id="4" creationId="{C07C45B8-4983-4FFB-BD8B-B2F43686E476}"/>
          </ac:spMkLst>
        </pc:spChg>
        <pc:spChg chg="mod">
          <ac:chgData name="Corina McCleary" userId="28a0e484-1297-433b-bea3-511ba557bcf4" providerId="ADAL" clId="{803DE02D-8175-469D-9968-749BE9A13AF8}" dt="2022-09-30T00:00:51.762" v="802" actId="20577"/>
          <ac:spMkLst>
            <pc:docMk/>
            <pc:sldMk cId="1636523032" sldId="346"/>
            <ac:spMk id="7" creationId="{35CDEC5D-307F-A073-B637-1A4BF272CD40}"/>
          </ac:spMkLst>
        </pc:spChg>
        <pc:spChg chg="mod">
          <ac:chgData name="Corina McCleary" userId="28a0e484-1297-433b-bea3-511ba557bcf4" providerId="ADAL" clId="{803DE02D-8175-469D-9968-749BE9A13AF8}" dt="2022-10-06T18:32:07.808" v="3943" actId="20577"/>
          <ac:spMkLst>
            <pc:docMk/>
            <pc:sldMk cId="1636523032" sldId="346"/>
            <ac:spMk id="13" creationId="{8B3FEEB2-37E1-C0EE-9BEE-40717491BDEA}"/>
          </ac:spMkLst>
        </pc:spChg>
        <pc:spChg chg="mod">
          <ac:chgData name="Corina McCleary" userId="28a0e484-1297-433b-bea3-511ba557bcf4" providerId="ADAL" clId="{803DE02D-8175-469D-9968-749BE9A13AF8}" dt="2022-10-06T19:41:54.489" v="4477" actId="207"/>
          <ac:spMkLst>
            <pc:docMk/>
            <pc:sldMk cId="1636523032" sldId="346"/>
            <ac:spMk id="14" creationId="{7FC9AB4A-CAAD-9C77-4483-A32196A3F79C}"/>
          </ac:spMkLst>
        </pc:spChg>
        <pc:spChg chg="mod">
          <ac:chgData name="Corina McCleary" userId="28a0e484-1297-433b-bea3-511ba557bcf4" providerId="ADAL" clId="{803DE02D-8175-469D-9968-749BE9A13AF8}" dt="2022-10-06T18:54:46.431" v="4419" actId="20577"/>
          <ac:spMkLst>
            <pc:docMk/>
            <pc:sldMk cId="1636523032" sldId="346"/>
            <ac:spMk id="15" creationId="{11602B5B-94CC-5428-0FBC-16C8FF34149B}"/>
          </ac:spMkLst>
        </pc:spChg>
        <pc:spChg chg="mod">
          <ac:chgData name="Corina McCleary" userId="28a0e484-1297-433b-bea3-511ba557bcf4" providerId="ADAL" clId="{803DE02D-8175-469D-9968-749BE9A13AF8}" dt="2022-10-06T19:41:45.146" v="4476" actId="207"/>
          <ac:spMkLst>
            <pc:docMk/>
            <pc:sldMk cId="1636523032" sldId="346"/>
            <ac:spMk id="18" creationId="{28AE8910-948F-C331-45A0-B51468ECAE0D}"/>
          </ac:spMkLst>
        </pc:spChg>
        <pc:spChg chg="mod">
          <ac:chgData name="Corina McCleary" userId="28a0e484-1297-433b-bea3-511ba557bcf4" providerId="ADAL" clId="{803DE02D-8175-469D-9968-749BE9A13AF8}" dt="2022-10-06T18:54:42.270" v="4418" actId="20577"/>
          <ac:spMkLst>
            <pc:docMk/>
            <pc:sldMk cId="1636523032" sldId="346"/>
            <ac:spMk id="21" creationId="{AC5B124E-4F4A-C608-694D-53226AA61E14}"/>
          </ac:spMkLst>
        </pc:spChg>
        <pc:spChg chg="mod">
          <ac:chgData name="Corina McCleary" userId="28a0e484-1297-433b-bea3-511ba557bcf4" providerId="ADAL" clId="{803DE02D-8175-469D-9968-749BE9A13AF8}" dt="2022-10-06T19:41:36.040" v="4475" actId="207"/>
          <ac:spMkLst>
            <pc:docMk/>
            <pc:sldMk cId="1636523032" sldId="346"/>
            <ac:spMk id="23" creationId="{8D3D0037-E328-261B-6FA6-974FFDB354E5}"/>
          </ac:spMkLst>
        </pc:spChg>
        <pc:graphicFrameChg chg="mod modGraphic">
          <ac:chgData name="Corina McCleary" userId="28a0e484-1297-433b-bea3-511ba557bcf4" providerId="ADAL" clId="{803DE02D-8175-469D-9968-749BE9A13AF8}" dt="2022-10-06T18:38:03.620" v="4067" actId="14734"/>
          <ac:graphicFrameMkLst>
            <pc:docMk/>
            <pc:sldMk cId="1636523032" sldId="346"/>
            <ac:graphicFrameMk id="8" creationId="{963B350B-5588-41B3-AC5F-3C20CBA82888}"/>
          </ac:graphicFrameMkLst>
        </pc:graphicFrameChg>
      </pc:sldChg>
      <pc:sldChg chg="modSp mod addCm">
        <pc:chgData name="Corina McCleary" userId="28a0e484-1297-433b-bea3-511ba557bcf4" providerId="ADAL" clId="{803DE02D-8175-469D-9968-749BE9A13AF8}" dt="2022-09-29T23:58:59.431" v="743" actId="20577"/>
        <pc:sldMkLst>
          <pc:docMk/>
          <pc:sldMk cId="2367742653" sldId="347"/>
        </pc:sldMkLst>
        <pc:spChg chg="mod">
          <ac:chgData name="Corina McCleary" userId="28a0e484-1297-433b-bea3-511ba557bcf4" providerId="ADAL" clId="{803DE02D-8175-469D-9968-749BE9A13AF8}" dt="2022-09-29T23:58:59.431" v="743" actId="20577"/>
          <ac:spMkLst>
            <pc:docMk/>
            <pc:sldMk cId="2367742653" sldId="347"/>
            <ac:spMk id="7" creationId="{1F962F73-3ADD-924D-2B87-9C82CE158BEA}"/>
          </ac:spMkLst>
        </pc:spChg>
      </pc:sldChg>
      <pc:sldChg chg="modSp mod">
        <pc:chgData name="Corina McCleary" userId="28a0e484-1297-433b-bea3-511ba557bcf4" providerId="ADAL" clId="{803DE02D-8175-469D-9968-749BE9A13AF8}" dt="2022-09-29T23:59:05.222" v="750" actId="20577"/>
        <pc:sldMkLst>
          <pc:docMk/>
          <pc:sldMk cId="3127833279" sldId="348"/>
        </pc:sldMkLst>
        <pc:spChg chg="mod">
          <ac:chgData name="Corina McCleary" userId="28a0e484-1297-433b-bea3-511ba557bcf4" providerId="ADAL" clId="{803DE02D-8175-469D-9968-749BE9A13AF8}" dt="2022-09-29T23:59:05.222" v="750" actId="20577"/>
          <ac:spMkLst>
            <pc:docMk/>
            <pc:sldMk cId="3127833279" sldId="348"/>
            <ac:spMk id="7" creationId="{1F962F73-3ADD-924D-2B87-9C82CE158BEA}"/>
          </ac:spMkLst>
        </pc:spChg>
      </pc:sldChg>
      <pc:sldChg chg="addSp delSp modSp del mod ord modShow addCm delCm modCm">
        <pc:chgData name="Corina McCleary" userId="28a0e484-1297-433b-bea3-511ba557bcf4" providerId="ADAL" clId="{803DE02D-8175-469D-9968-749BE9A13AF8}" dt="2022-10-12T00:01:14.439" v="17807" actId="2696"/>
        <pc:sldMkLst>
          <pc:docMk/>
          <pc:sldMk cId="1805963392" sldId="349"/>
        </pc:sldMkLst>
        <pc:spChg chg="mod">
          <ac:chgData name="Corina McCleary" userId="28a0e484-1297-433b-bea3-511ba557bcf4" providerId="ADAL" clId="{803DE02D-8175-469D-9968-749BE9A13AF8}" dt="2022-10-11T20:42:44.382" v="16858" actId="20577"/>
          <ac:spMkLst>
            <pc:docMk/>
            <pc:sldMk cId="1805963392" sldId="349"/>
            <ac:spMk id="4" creationId="{C07C45B8-4983-4FFB-BD8B-B2F43686E476}"/>
          </ac:spMkLst>
        </pc:spChg>
        <pc:spChg chg="mod">
          <ac:chgData name="Corina McCleary" userId="28a0e484-1297-433b-bea3-511ba557bcf4" providerId="ADAL" clId="{803DE02D-8175-469D-9968-749BE9A13AF8}" dt="2022-09-30T00:01:07.554" v="816" actId="20577"/>
          <ac:spMkLst>
            <pc:docMk/>
            <pc:sldMk cId="1805963392" sldId="349"/>
            <ac:spMk id="7" creationId="{D4C6C664-7A24-EB5D-2796-3675BC8E30B3}"/>
          </ac:spMkLst>
        </pc:spChg>
        <pc:spChg chg="add del mod">
          <ac:chgData name="Corina McCleary" userId="28a0e484-1297-433b-bea3-511ba557bcf4" providerId="ADAL" clId="{803DE02D-8175-469D-9968-749BE9A13AF8}" dt="2022-10-07T19:43:08.088" v="5006" actId="478"/>
          <ac:spMkLst>
            <pc:docMk/>
            <pc:sldMk cId="1805963392" sldId="349"/>
            <ac:spMk id="11" creationId="{001DEE97-3425-3CF5-D5A3-362DE076B713}"/>
          </ac:spMkLst>
        </pc:spChg>
        <pc:spChg chg="mod">
          <ac:chgData name="Corina McCleary" userId="28a0e484-1297-433b-bea3-511ba557bcf4" providerId="ADAL" clId="{803DE02D-8175-469D-9968-749BE9A13AF8}" dt="2022-10-06T18:34:55.174" v="3995" actId="20577"/>
          <ac:spMkLst>
            <pc:docMk/>
            <pc:sldMk cId="1805963392" sldId="349"/>
            <ac:spMk id="12" creationId="{CFAC75FC-EF12-AA11-26C8-F6802F35A9F6}"/>
          </ac:spMkLst>
        </pc:spChg>
        <pc:spChg chg="mod">
          <ac:chgData name="Corina McCleary" userId="28a0e484-1297-433b-bea3-511ba557bcf4" providerId="ADAL" clId="{803DE02D-8175-469D-9968-749BE9A13AF8}" dt="2022-10-06T19:42:46.784" v="4489" actId="207"/>
          <ac:spMkLst>
            <pc:docMk/>
            <pc:sldMk cId="1805963392" sldId="349"/>
            <ac:spMk id="13" creationId="{AAE7703F-E04B-9DBD-E2BF-0D1F40013D45}"/>
          </ac:spMkLst>
        </pc:spChg>
        <pc:spChg chg="del mod">
          <ac:chgData name="Corina McCleary" userId="28a0e484-1297-433b-bea3-511ba557bcf4" providerId="ADAL" clId="{803DE02D-8175-469D-9968-749BE9A13AF8}" dt="2022-10-07T19:30:36.338" v="4890" actId="478"/>
          <ac:spMkLst>
            <pc:docMk/>
            <pc:sldMk cId="1805963392" sldId="349"/>
            <ac:spMk id="15" creationId="{AAB858B2-CD60-4C31-9BDB-CD6561A5C3FE}"/>
          </ac:spMkLst>
        </pc:spChg>
        <pc:spChg chg="mod">
          <ac:chgData name="Corina McCleary" userId="28a0e484-1297-433b-bea3-511ba557bcf4" providerId="ADAL" clId="{803DE02D-8175-469D-9968-749BE9A13AF8}" dt="2022-10-06T18:55:12.135" v="4445" actId="20577"/>
          <ac:spMkLst>
            <pc:docMk/>
            <pc:sldMk cId="1805963392" sldId="349"/>
            <ac:spMk id="16" creationId="{D7EDA726-D1E2-C66E-9784-DAD8F94F69EB}"/>
          </ac:spMkLst>
        </pc:spChg>
        <pc:spChg chg="mod">
          <ac:chgData name="Corina McCleary" userId="28a0e484-1297-433b-bea3-511ba557bcf4" providerId="ADAL" clId="{803DE02D-8175-469D-9968-749BE9A13AF8}" dt="2022-10-06T19:42:40.741" v="4487" actId="208"/>
          <ac:spMkLst>
            <pc:docMk/>
            <pc:sldMk cId="1805963392" sldId="349"/>
            <ac:spMk id="19" creationId="{ABC521DE-D87F-5C0F-6F15-021348486B3B}"/>
          </ac:spMkLst>
        </pc:spChg>
        <pc:spChg chg="del mod">
          <ac:chgData name="Corina McCleary" userId="28a0e484-1297-433b-bea3-511ba557bcf4" providerId="ADAL" clId="{803DE02D-8175-469D-9968-749BE9A13AF8}" dt="2022-10-07T19:30:36.338" v="4890" actId="478"/>
          <ac:spMkLst>
            <pc:docMk/>
            <pc:sldMk cId="1805963392" sldId="349"/>
            <ac:spMk id="22" creationId="{79B2260F-7949-522C-F2E5-8572CC5E6EF2}"/>
          </ac:spMkLst>
        </pc:spChg>
        <pc:spChg chg="del mod">
          <ac:chgData name="Corina McCleary" userId="28a0e484-1297-433b-bea3-511ba557bcf4" providerId="ADAL" clId="{803DE02D-8175-469D-9968-749BE9A13AF8}" dt="2022-10-07T19:30:36.338" v="4890" actId="478"/>
          <ac:spMkLst>
            <pc:docMk/>
            <pc:sldMk cId="1805963392" sldId="349"/>
            <ac:spMk id="24" creationId="{B076F968-3C52-32F8-497D-A38D13D7FA4D}"/>
          </ac:spMkLst>
        </pc:spChg>
        <pc:grpChg chg="del">
          <ac:chgData name="Corina McCleary" userId="28a0e484-1297-433b-bea3-511ba557bcf4" providerId="ADAL" clId="{803DE02D-8175-469D-9968-749BE9A13AF8}" dt="2022-10-07T19:30:36.338" v="4890" actId="478"/>
          <ac:grpSpMkLst>
            <pc:docMk/>
            <pc:sldMk cId="1805963392" sldId="349"/>
            <ac:grpSpMk id="20" creationId="{C7C8D745-E78F-BC73-2D97-32314C691278}"/>
          </ac:grpSpMkLst>
        </pc:grpChg>
        <pc:graphicFrameChg chg="mod modGraphic">
          <ac:chgData name="Corina McCleary" userId="28a0e484-1297-433b-bea3-511ba557bcf4" providerId="ADAL" clId="{803DE02D-8175-469D-9968-749BE9A13AF8}" dt="2022-10-10T15:31:05.573" v="11594" actId="14734"/>
          <ac:graphicFrameMkLst>
            <pc:docMk/>
            <pc:sldMk cId="1805963392" sldId="349"/>
            <ac:graphicFrameMk id="14" creationId="{42BC281D-59CA-447C-9B7C-C15927A39405}"/>
          </ac:graphicFrameMkLst>
        </pc:graphicFrameChg>
      </pc:sldChg>
      <pc:sldChg chg="addSp delSp modSp mod ord">
        <pc:chgData name="Corina McCleary" userId="28a0e484-1297-433b-bea3-511ba557bcf4" providerId="ADAL" clId="{803DE02D-8175-469D-9968-749BE9A13AF8}" dt="2022-10-13T16:33:29.287" v="19213" actId="33553"/>
        <pc:sldMkLst>
          <pc:docMk/>
          <pc:sldMk cId="1161682369" sldId="350"/>
        </pc:sldMkLst>
        <pc:spChg chg="add mod">
          <ac:chgData name="Corina McCleary" userId="28a0e484-1297-433b-bea3-511ba557bcf4" providerId="ADAL" clId="{803DE02D-8175-469D-9968-749BE9A13AF8}" dt="2022-10-11T21:28:02.469" v="17574" actId="1076"/>
          <ac:spMkLst>
            <pc:docMk/>
            <pc:sldMk cId="1161682369" sldId="350"/>
            <ac:spMk id="2" creationId="{1B879F71-57F2-4911-95B9-38CF9DEA5DB9}"/>
          </ac:spMkLst>
        </pc:spChg>
        <pc:spChg chg="add del">
          <ac:chgData name="Corina McCleary" userId="28a0e484-1297-433b-bea3-511ba557bcf4" providerId="ADAL" clId="{803DE02D-8175-469D-9968-749BE9A13AF8}" dt="2022-10-11T21:05:10.141" v="17253" actId="478"/>
          <ac:spMkLst>
            <pc:docMk/>
            <pc:sldMk cId="1161682369" sldId="350"/>
            <ac:spMk id="3" creationId="{56F7E860-1F99-435D-478A-D1914ACF85B8}"/>
          </ac:spMkLst>
        </pc:spChg>
        <pc:spChg chg="mod">
          <ac:chgData name="Corina McCleary" userId="28a0e484-1297-433b-bea3-511ba557bcf4" providerId="ADAL" clId="{803DE02D-8175-469D-9968-749BE9A13AF8}" dt="2022-10-06T18:35:16.986" v="4032" actId="20577"/>
          <ac:spMkLst>
            <pc:docMk/>
            <pc:sldMk cId="1161682369" sldId="350"/>
            <ac:spMk id="3" creationId="{CCF5E572-6CA1-A867-57FB-5742902913F1}"/>
          </ac:spMkLst>
        </pc:spChg>
        <pc:spChg chg="mod">
          <ac:chgData name="Corina McCleary" userId="28a0e484-1297-433b-bea3-511ba557bcf4" providerId="ADAL" clId="{803DE02D-8175-469D-9968-749BE9A13AF8}" dt="2022-10-13T16:33:29.287" v="19213" actId="33553"/>
          <ac:spMkLst>
            <pc:docMk/>
            <pc:sldMk cId="1161682369" sldId="350"/>
            <ac:spMk id="4" creationId="{C07C45B8-4983-4FFB-BD8B-B2F43686E476}"/>
          </ac:spMkLst>
        </pc:spChg>
        <pc:spChg chg="mod">
          <ac:chgData name="Corina McCleary" userId="28a0e484-1297-433b-bea3-511ba557bcf4" providerId="ADAL" clId="{803DE02D-8175-469D-9968-749BE9A13AF8}" dt="2022-10-06T19:42:24.097" v="4483" actId="208"/>
          <ac:spMkLst>
            <pc:docMk/>
            <pc:sldMk cId="1161682369" sldId="350"/>
            <ac:spMk id="5" creationId="{AE449031-4CE3-33FD-FFC1-8DB01AC6F292}"/>
          </ac:spMkLst>
        </pc:spChg>
        <pc:spChg chg="mod">
          <ac:chgData name="Corina McCleary" userId="28a0e484-1297-433b-bea3-511ba557bcf4" providerId="ADAL" clId="{803DE02D-8175-469D-9968-749BE9A13AF8}" dt="2022-10-06T18:54:58.717" v="4432" actId="20577"/>
          <ac:spMkLst>
            <pc:docMk/>
            <pc:sldMk cId="1161682369" sldId="350"/>
            <ac:spMk id="6" creationId="{10034BBE-1A59-F13C-70ED-F2B47F20647E}"/>
          </ac:spMkLst>
        </pc:spChg>
        <pc:spChg chg="mod">
          <ac:chgData name="Corina McCleary" userId="28a0e484-1297-433b-bea3-511ba557bcf4" providerId="ADAL" clId="{803DE02D-8175-469D-9968-749BE9A13AF8}" dt="2022-09-30T00:01:00.296" v="809" actId="20577"/>
          <ac:spMkLst>
            <pc:docMk/>
            <pc:sldMk cId="1161682369" sldId="350"/>
            <ac:spMk id="7" creationId="{D4C6C664-7A24-EB5D-2796-3675BC8E30B3}"/>
          </ac:spMkLst>
        </pc:spChg>
        <pc:spChg chg="add del mod">
          <ac:chgData name="Corina McCleary" userId="28a0e484-1297-433b-bea3-511ba557bcf4" providerId="ADAL" clId="{803DE02D-8175-469D-9968-749BE9A13AF8}" dt="2022-10-11T21:04:09.235" v="17248" actId="478"/>
          <ac:spMkLst>
            <pc:docMk/>
            <pc:sldMk cId="1161682369" sldId="350"/>
            <ac:spMk id="8" creationId="{11C1F838-35C0-E665-5BF5-1DE17F36FEFD}"/>
          </ac:spMkLst>
        </pc:spChg>
        <pc:spChg chg="mod">
          <ac:chgData name="Corina McCleary" userId="28a0e484-1297-433b-bea3-511ba557bcf4" providerId="ADAL" clId="{803DE02D-8175-469D-9968-749BE9A13AF8}" dt="2022-10-06T19:42:17.475" v="4481" actId="208"/>
          <ac:spMkLst>
            <pc:docMk/>
            <pc:sldMk cId="1161682369" sldId="350"/>
            <ac:spMk id="9" creationId="{195019D2-4CC3-DC73-1AEF-D972540DAD70}"/>
          </ac:spMkLst>
        </pc:spChg>
        <pc:spChg chg="del mod">
          <ac:chgData name="Corina McCleary" userId="28a0e484-1297-433b-bea3-511ba557bcf4" providerId="ADAL" clId="{803DE02D-8175-469D-9968-749BE9A13AF8}" dt="2022-10-07T21:11:12.039" v="5372" actId="478"/>
          <ac:spMkLst>
            <pc:docMk/>
            <pc:sldMk cId="1161682369" sldId="350"/>
            <ac:spMk id="10" creationId="{65D7D6DC-44A9-6B13-099E-17F04A4FB0C0}"/>
          </ac:spMkLst>
        </pc:spChg>
        <pc:spChg chg="add del mod">
          <ac:chgData name="Corina McCleary" userId="28a0e484-1297-433b-bea3-511ba557bcf4" providerId="ADAL" clId="{803DE02D-8175-469D-9968-749BE9A13AF8}" dt="2022-10-11T21:28:31.618" v="17577"/>
          <ac:spMkLst>
            <pc:docMk/>
            <pc:sldMk cId="1161682369" sldId="350"/>
            <ac:spMk id="10" creationId="{B6D93CB9-CB87-3381-3D48-AFBF7FF4713F}"/>
          </ac:spMkLst>
        </pc:spChg>
        <pc:spChg chg="add del mod">
          <ac:chgData name="Corina McCleary" userId="28a0e484-1297-433b-bea3-511ba557bcf4" providerId="ADAL" clId="{803DE02D-8175-469D-9968-749BE9A13AF8}" dt="2022-10-11T21:04:07.199" v="17247" actId="478"/>
          <ac:spMkLst>
            <pc:docMk/>
            <pc:sldMk cId="1161682369" sldId="350"/>
            <ac:spMk id="11" creationId="{164D86F1-BC95-C927-E9DC-28B1CE51ED8B}"/>
          </ac:spMkLst>
        </pc:spChg>
        <pc:spChg chg="add mod">
          <ac:chgData name="Corina McCleary" userId="28a0e484-1297-433b-bea3-511ba557bcf4" providerId="ADAL" clId="{803DE02D-8175-469D-9968-749BE9A13AF8}" dt="2022-10-11T21:30:13.055" v="17641" actId="1076"/>
          <ac:spMkLst>
            <pc:docMk/>
            <pc:sldMk cId="1161682369" sldId="350"/>
            <ac:spMk id="12" creationId="{C5BCC28B-1EFB-62B8-F772-31B20DDE326B}"/>
          </ac:spMkLst>
        </pc:spChg>
        <pc:spChg chg="del">
          <ac:chgData name="Corina McCleary" userId="28a0e484-1297-433b-bea3-511ba557bcf4" providerId="ADAL" clId="{803DE02D-8175-469D-9968-749BE9A13AF8}" dt="2022-10-07T21:11:12.039" v="5372" actId="478"/>
          <ac:spMkLst>
            <pc:docMk/>
            <pc:sldMk cId="1161682369" sldId="350"/>
            <ac:spMk id="15" creationId="{AAB858B2-CD60-4C31-9BDB-CD6561A5C3FE}"/>
          </ac:spMkLst>
        </pc:spChg>
        <pc:spChg chg="del mod">
          <ac:chgData name="Corina McCleary" userId="28a0e484-1297-433b-bea3-511ba557bcf4" providerId="ADAL" clId="{803DE02D-8175-469D-9968-749BE9A13AF8}" dt="2022-10-07T21:11:12.039" v="5372" actId="478"/>
          <ac:spMkLst>
            <pc:docMk/>
            <pc:sldMk cId="1161682369" sldId="350"/>
            <ac:spMk id="26" creationId="{97F87408-1F83-A465-7AAE-366FBA3E6ECD}"/>
          </ac:spMkLst>
        </pc:spChg>
        <pc:grpChg chg="del">
          <ac:chgData name="Corina McCleary" userId="28a0e484-1297-433b-bea3-511ba557bcf4" providerId="ADAL" clId="{803DE02D-8175-469D-9968-749BE9A13AF8}" dt="2022-10-07T21:11:12.039" v="5372" actId="478"/>
          <ac:grpSpMkLst>
            <pc:docMk/>
            <pc:sldMk cId="1161682369" sldId="350"/>
            <ac:grpSpMk id="2" creationId="{5DEAB1E9-2EC6-E537-2C1D-8B1C23239528}"/>
          </ac:grpSpMkLst>
        </pc:grpChg>
        <pc:graphicFrameChg chg="add del mod">
          <ac:chgData name="Corina McCleary" userId="28a0e484-1297-433b-bea3-511ba557bcf4" providerId="ADAL" clId="{803DE02D-8175-469D-9968-749BE9A13AF8}" dt="2022-10-11T16:13:45.819" v="14381"/>
          <ac:graphicFrameMkLst>
            <pc:docMk/>
            <pc:sldMk cId="1161682369" sldId="350"/>
            <ac:graphicFrameMk id="5" creationId="{B377CE9B-2105-3D52-7C06-2F5B1CB1BE81}"/>
          </ac:graphicFrameMkLst>
        </pc:graphicFrameChg>
        <pc:graphicFrameChg chg="add del mod modGraphic">
          <ac:chgData name="Corina McCleary" userId="28a0e484-1297-433b-bea3-511ba557bcf4" providerId="ADAL" clId="{803DE02D-8175-469D-9968-749BE9A13AF8}" dt="2022-10-11T21:05:05.482" v="17252" actId="478"/>
          <ac:graphicFrameMkLst>
            <pc:docMk/>
            <pc:sldMk cId="1161682369" sldId="350"/>
            <ac:graphicFrameMk id="6" creationId="{419DAEB8-F807-9715-43F5-897A5390FE9A}"/>
          </ac:graphicFrameMkLst>
        </pc:graphicFrameChg>
        <pc:graphicFrameChg chg="add mod">
          <ac:chgData name="Corina McCleary" userId="28a0e484-1297-433b-bea3-511ba557bcf4" providerId="ADAL" clId="{803DE02D-8175-469D-9968-749BE9A13AF8}" dt="2022-10-11T21:30:20.822" v="17642" actId="1076"/>
          <ac:graphicFrameMkLst>
            <pc:docMk/>
            <pc:sldMk cId="1161682369" sldId="350"/>
            <ac:graphicFrameMk id="9" creationId="{1140D029-99A9-745E-CDA7-E2BE8A7F942A}"/>
          </ac:graphicFrameMkLst>
        </pc:graphicFrameChg>
        <pc:graphicFrameChg chg="mod modGraphic">
          <ac:chgData name="Corina McCleary" userId="28a0e484-1297-433b-bea3-511ba557bcf4" providerId="ADAL" clId="{803DE02D-8175-469D-9968-749BE9A13AF8}" dt="2022-10-11T18:19:07.390" v="15400" actId="20578"/>
          <ac:graphicFrameMkLst>
            <pc:docMk/>
            <pc:sldMk cId="1161682369" sldId="350"/>
            <ac:graphicFrameMk id="14" creationId="{42BC281D-59CA-447C-9B7C-C15927A39405}"/>
          </ac:graphicFrameMkLst>
        </pc:graphicFrameChg>
      </pc:sldChg>
      <pc:sldChg chg="addSp delSp modSp mod addCm delCm modNotesTx">
        <pc:chgData name="Corina McCleary" userId="28a0e484-1297-433b-bea3-511ba557bcf4" providerId="ADAL" clId="{803DE02D-8175-469D-9968-749BE9A13AF8}" dt="2022-10-13T16:41:35.276" v="20306" actId="962"/>
        <pc:sldMkLst>
          <pc:docMk/>
          <pc:sldMk cId="324817714" sldId="351"/>
        </pc:sldMkLst>
        <pc:spChg chg="add mod">
          <ac:chgData name="Corina McCleary" userId="28a0e484-1297-433b-bea3-511ba557bcf4" providerId="ADAL" clId="{803DE02D-8175-469D-9968-749BE9A13AF8}" dt="2022-10-11T20:55:05.798" v="17224"/>
          <ac:spMkLst>
            <pc:docMk/>
            <pc:sldMk cId="324817714" sldId="351"/>
            <ac:spMk id="2" creationId="{B8438990-54F7-7E4C-8FBC-5782485A8568}"/>
          </ac:spMkLst>
        </pc:spChg>
        <pc:spChg chg="mod">
          <ac:chgData name="Corina McCleary" userId="28a0e484-1297-433b-bea3-511ba557bcf4" providerId="ADAL" clId="{803DE02D-8175-469D-9968-749BE9A13AF8}" dt="2022-10-13T16:34:59.008" v="19232" actId="20577"/>
          <ac:spMkLst>
            <pc:docMk/>
            <pc:sldMk cId="324817714" sldId="351"/>
            <ac:spMk id="4" creationId="{C07C45B8-4983-4FFB-BD8B-B2F43686E476}"/>
          </ac:spMkLst>
        </pc:spChg>
        <pc:spChg chg="mod">
          <ac:chgData name="Corina McCleary" userId="28a0e484-1297-433b-bea3-511ba557bcf4" providerId="ADAL" clId="{803DE02D-8175-469D-9968-749BE9A13AF8}" dt="2022-10-10T16:55:07.516" v="11804"/>
          <ac:spMkLst>
            <pc:docMk/>
            <pc:sldMk cId="324817714" sldId="351"/>
            <ac:spMk id="9" creationId="{D60EF5EF-7163-40F8-DA6B-501521B41E90}"/>
          </ac:spMkLst>
        </pc:spChg>
        <pc:spChg chg="mod">
          <ac:chgData name="Corina McCleary" userId="28a0e484-1297-433b-bea3-511ba557bcf4" providerId="ADAL" clId="{803DE02D-8175-469D-9968-749BE9A13AF8}" dt="2022-10-10T16:55:07.516" v="11804"/>
          <ac:spMkLst>
            <pc:docMk/>
            <pc:sldMk cId="324817714" sldId="351"/>
            <ac:spMk id="10" creationId="{0170020A-C2A7-4B9C-8AB3-113A425DE6D7}"/>
          </ac:spMkLst>
        </pc:spChg>
        <pc:spChg chg="mod topLvl">
          <ac:chgData name="Corina McCleary" userId="28a0e484-1297-433b-bea3-511ba557bcf4" providerId="ADAL" clId="{803DE02D-8175-469D-9968-749BE9A13AF8}" dt="2022-10-10T15:56:14.819" v="11706" actId="1036"/>
          <ac:spMkLst>
            <pc:docMk/>
            <pc:sldMk cId="324817714" sldId="351"/>
            <ac:spMk id="12" creationId="{58A09485-95CD-0FBF-9A7A-2D75859F5402}"/>
          </ac:spMkLst>
        </pc:spChg>
        <pc:spChg chg="mod topLvl">
          <ac:chgData name="Corina McCleary" userId="28a0e484-1297-433b-bea3-511ba557bcf4" providerId="ADAL" clId="{803DE02D-8175-469D-9968-749BE9A13AF8}" dt="2022-10-10T15:56:14.819" v="11706" actId="1036"/>
          <ac:spMkLst>
            <pc:docMk/>
            <pc:sldMk cId="324817714" sldId="351"/>
            <ac:spMk id="13" creationId="{B054EE3B-0A2E-F899-6B33-38BC45594F7A}"/>
          </ac:spMkLst>
        </pc:spChg>
        <pc:spChg chg="mod topLvl">
          <ac:chgData name="Corina McCleary" userId="28a0e484-1297-433b-bea3-511ba557bcf4" providerId="ADAL" clId="{803DE02D-8175-469D-9968-749BE9A13AF8}" dt="2022-10-10T15:56:14.819" v="11706" actId="1036"/>
          <ac:spMkLst>
            <pc:docMk/>
            <pc:sldMk cId="324817714" sldId="351"/>
            <ac:spMk id="14" creationId="{225010D7-17AC-BFE7-9B91-855FEDECA2DE}"/>
          </ac:spMkLst>
        </pc:spChg>
        <pc:spChg chg="mod topLvl">
          <ac:chgData name="Corina McCleary" userId="28a0e484-1297-433b-bea3-511ba557bcf4" providerId="ADAL" clId="{803DE02D-8175-469D-9968-749BE9A13AF8}" dt="2022-10-10T15:56:14.819" v="11706" actId="1036"/>
          <ac:spMkLst>
            <pc:docMk/>
            <pc:sldMk cId="324817714" sldId="351"/>
            <ac:spMk id="15" creationId="{ED34E57B-3131-1951-FED3-DC5A30AB823A}"/>
          </ac:spMkLst>
        </pc:spChg>
        <pc:spChg chg="mod">
          <ac:chgData name="Corina McCleary" userId="28a0e484-1297-433b-bea3-511ba557bcf4" providerId="ADAL" clId="{803DE02D-8175-469D-9968-749BE9A13AF8}" dt="2022-10-10T15:56:14.819" v="11706" actId="1036"/>
          <ac:spMkLst>
            <pc:docMk/>
            <pc:sldMk cId="324817714" sldId="351"/>
            <ac:spMk id="16" creationId="{AB1B2514-65A2-8572-F686-9525E9C5C58B}"/>
          </ac:spMkLst>
        </pc:spChg>
        <pc:spChg chg="mod">
          <ac:chgData name="Corina McCleary" userId="28a0e484-1297-433b-bea3-511ba557bcf4" providerId="ADAL" clId="{803DE02D-8175-469D-9968-749BE9A13AF8}" dt="2022-10-10T15:56:14.819" v="11706" actId="1036"/>
          <ac:spMkLst>
            <pc:docMk/>
            <pc:sldMk cId="324817714" sldId="351"/>
            <ac:spMk id="17" creationId="{867CA2A2-717F-3A4B-7CAD-548E1BD28A8A}"/>
          </ac:spMkLst>
        </pc:spChg>
        <pc:spChg chg="mod">
          <ac:chgData name="Corina McCleary" userId="28a0e484-1297-433b-bea3-511ba557bcf4" providerId="ADAL" clId="{803DE02D-8175-469D-9968-749BE9A13AF8}" dt="2022-10-10T15:55:58.867" v="11689" actId="1036"/>
          <ac:spMkLst>
            <pc:docMk/>
            <pc:sldMk cId="324817714" sldId="351"/>
            <ac:spMk id="19" creationId="{025259E5-FACB-608E-6587-952DFDF36F86}"/>
          </ac:spMkLst>
        </pc:spChg>
        <pc:spChg chg="mod">
          <ac:chgData name="Corina McCleary" userId="28a0e484-1297-433b-bea3-511ba557bcf4" providerId="ADAL" clId="{803DE02D-8175-469D-9968-749BE9A13AF8}" dt="2022-10-10T15:55:47.008" v="11681" actId="1076"/>
          <ac:spMkLst>
            <pc:docMk/>
            <pc:sldMk cId="324817714" sldId="351"/>
            <ac:spMk id="21" creationId="{98F7306F-63B9-860F-42B0-47D9B8CA765C}"/>
          </ac:spMkLst>
        </pc:spChg>
        <pc:spChg chg="mod">
          <ac:chgData name="Corina McCleary" userId="28a0e484-1297-433b-bea3-511ba557bcf4" providerId="ADAL" clId="{803DE02D-8175-469D-9968-749BE9A13AF8}" dt="2022-10-10T16:55:07.516" v="11804"/>
          <ac:spMkLst>
            <pc:docMk/>
            <pc:sldMk cId="324817714" sldId="351"/>
            <ac:spMk id="22" creationId="{05185257-EC44-DC8D-F26A-9854035D64AC}"/>
          </ac:spMkLst>
        </pc:spChg>
        <pc:spChg chg="mod">
          <ac:chgData name="Corina McCleary" userId="28a0e484-1297-433b-bea3-511ba557bcf4" providerId="ADAL" clId="{803DE02D-8175-469D-9968-749BE9A13AF8}" dt="2022-10-10T16:55:07.516" v="11804"/>
          <ac:spMkLst>
            <pc:docMk/>
            <pc:sldMk cId="324817714" sldId="351"/>
            <ac:spMk id="23" creationId="{14D3F827-A439-D36F-59A0-FBBC3ED3456D}"/>
          </ac:spMkLst>
        </pc:spChg>
        <pc:spChg chg="mod">
          <ac:chgData name="Corina McCleary" userId="28a0e484-1297-433b-bea3-511ba557bcf4" providerId="ADAL" clId="{803DE02D-8175-469D-9968-749BE9A13AF8}" dt="2022-10-10T16:55:07.516" v="11804"/>
          <ac:spMkLst>
            <pc:docMk/>
            <pc:sldMk cId="324817714" sldId="351"/>
            <ac:spMk id="24" creationId="{CAD66B78-7B74-7BAC-3D4D-B7D165A5479A}"/>
          </ac:spMkLst>
        </pc:spChg>
        <pc:spChg chg="mod">
          <ac:chgData name="Corina McCleary" userId="28a0e484-1297-433b-bea3-511ba557bcf4" providerId="ADAL" clId="{803DE02D-8175-469D-9968-749BE9A13AF8}" dt="2022-10-10T16:55:07.516" v="11804"/>
          <ac:spMkLst>
            <pc:docMk/>
            <pc:sldMk cId="324817714" sldId="351"/>
            <ac:spMk id="25" creationId="{0C47C36A-D326-52E8-1B2D-981580299889}"/>
          </ac:spMkLst>
        </pc:spChg>
        <pc:spChg chg="mod">
          <ac:chgData name="Corina McCleary" userId="28a0e484-1297-433b-bea3-511ba557bcf4" providerId="ADAL" clId="{803DE02D-8175-469D-9968-749BE9A13AF8}" dt="2022-10-10T16:55:07.516" v="11804"/>
          <ac:spMkLst>
            <pc:docMk/>
            <pc:sldMk cId="324817714" sldId="351"/>
            <ac:spMk id="27" creationId="{D640EC6F-D02F-85E3-2DB2-3D76133FC6A5}"/>
          </ac:spMkLst>
        </pc:spChg>
        <pc:spChg chg="mod">
          <ac:chgData name="Corina McCleary" userId="28a0e484-1297-433b-bea3-511ba557bcf4" providerId="ADAL" clId="{803DE02D-8175-469D-9968-749BE9A13AF8}" dt="2022-10-10T16:55:07.516" v="11804"/>
          <ac:spMkLst>
            <pc:docMk/>
            <pc:sldMk cId="324817714" sldId="351"/>
            <ac:spMk id="29" creationId="{C3A848DC-5721-9132-4275-7561206BEC9E}"/>
          </ac:spMkLst>
        </pc:spChg>
        <pc:spChg chg="mod">
          <ac:chgData name="Corina McCleary" userId="28a0e484-1297-433b-bea3-511ba557bcf4" providerId="ADAL" clId="{803DE02D-8175-469D-9968-749BE9A13AF8}" dt="2022-10-10T16:55:07.516" v="11804"/>
          <ac:spMkLst>
            <pc:docMk/>
            <pc:sldMk cId="324817714" sldId="351"/>
            <ac:spMk id="30" creationId="{80EF3D21-8369-BA82-EC74-8BBC9A98113F}"/>
          </ac:spMkLst>
        </pc:spChg>
        <pc:spChg chg="mod">
          <ac:chgData name="Corina McCleary" userId="28a0e484-1297-433b-bea3-511ba557bcf4" providerId="ADAL" clId="{803DE02D-8175-469D-9968-749BE9A13AF8}" dt="2022-10-10T16:55:07.516" v="11804"/>
          <ac:spMkLst>
            <pc:docMk/>
            <pc:sldMk cId="324817714" sldId="351"/>
            <ac:spMk id="31" creationId="{4CE66150-FDF7-4D6E-8B24-C696723771A5}"/>
          </ac:spMkLst>
        </pc:spChg>
        <pc:spChg chg="mod">
          <ac:chgData name="Corina McCleary" userId="28a0e484-1297-433b-bea3-511ba557bcf4" providerId="ADAL" clId="{803DE02D-8175-469D-9968-749BE9A13AF8}" dt="2022-10-10T16:57:26.535" v="11837"/>
          <ac:spMkLst>
            <pc:docMk/>
            <pc:sldMk cId="324817714" sldId="351"/>
            <ac:spMk id="33" creationId="{9D1B4C82-2E44-B603-A27A-641D8613820E}"/>
          </ac:spMkLst>
        </pc:spChg>
        <pc:spChg chg="mod">
          <ac:chgData name="Corina McCleary" userId="28a0e484-1297-433b-bea3-511ba557bcf4" providerId="ADAL" clId="{803DE02D-8175-469D-9968-749BE9A13AF8}" dt="2022-10-10T16:57:26.535" v="11837"/>
          <ac:spMkLst>
            <pc:docMk/>
            <pc:sldMk cId="324817714" sldId="351"/>
            <ac:spMk id="34" creationId="{DA623222-7E4C-F54A-F88F-3B94783A5179}"/>
          </ac:spMkLst>
        </pc:spChg>
        <pc:spChg chg="mod">
          <ac:chgData name="Corina McCleary" userId="28a0e484-1297-433b-bea3-511ba557bcf4" providerId="ADAL" clId="{803DE02D-8175-469D-9968-749BE9A13AF8}" dt="2022-10-10T16:57:26.535" v="11837"/>
          <ac:spMkLst>
            <pc:docMk/>
            <pc:sldMk cId="324817714" sldId="351"/>
            <ac:spMk id="35" creationId="{490DBFA4-9851-2EF5-10CB-A83C749DCD35}"/>
          </ac:spMkLst>
        </pc:spChg>
        <pc:spChg chg="mod">
          <ac:chgData name="Corina McCleary" userId="28a0e484-1297-433b-bea3-511ba557bcf4" providerId="ADAL" clId="{803DE02D-8175-469D-9968-749BE9A13AF8}" dt="2022-10-10T16:57:26.535" v="11837"/>
          <ac:spMkLst>
            <pc:docMk/>
            <pc:sldMk cId="324817714" sldId="351"/>
            <ac:spMk id="36" creationId="{02FD9CC5-9698-ADD3-B2B2-D2F940146A42}"/>
          </ac:spMkLst>
        </pc:spChg>
        <pc:spChg chg="mod">
          <ac:chgData name="Corina McCleary" userId="28a0e484-1297-433b-bea3-511ba557bcf4" providerId="ADAL" clId="{803DE02D-8175-469D-9968-749BE9A13AF8}" dt="2022-10-10T16:57:26.535" v="11837"/>
          <ac:spMkLst>
            <pc:docMk/>
            <pc:sldMk cId="324817714" sldId="351"/>
            <ac:spMk id="37" creationId="{C55A5F98-33CE-AC22-9D53-FE615BBB4618}"/>
          </ac:spMkLst>
        </pc:spChg>
        <pc:spChg chg="mod">
          <ac:chgData name="Corina McCleary" userId="28a0e484-1297-433b-bea3-511ba557bcf4" providerId="ADAL" clId="{803DE02D-8175-469D-9968-749BE9A13AF8}" dt="2022-10-10T16:57:26.535" v="11837"/>
          <ac:spMkLst>
            <pc:docMk/>
            <pc:sldMk cId="324817714" sldId="351"/>
            <ac:spMk id="38" creationId="{4840F1C2-0B2A-AE94-4EEB-785FB9F79D48}"/>
          </ac:spMkLst>
        </pc:spChg>
        <pc:spChg chg="mod">
          <ac:chgData name="Corina McCleary" userId="28a0e484-1297-433b-bea3-511ba557bcf4" providerId="ADAL" clId="{803DE02D-8175-469D-9968-749BE9A13AF8}" dt="2022-10-10T16:57:26.535" v="11837"/>
          <ac:spMkLst>
            <pc:docMk/>
            <pc:sldMk cId="324817714" sldId="351"/>
            <ac:spMk id="40" creationId="{67BCCBBB-CFF0-87AE-46A1-68A46CDDB4C9}"/>
          </ac:spMkLst>
        </pc:spChg>
        <pc:spChg chg="mod">
          <ac:chgData name="Corina McCleary" userId="28a0e484-1297-433b-bea3-511ba557bcf4" providerId="ADAL" clId="{803DE02D-8175-469D-9968-749BE9A13AF8}" dt="2022-10-10T16:57:26.535" v="11837"/>
          <ac:spMkLst>
            <pc:docMk/>
            <pc:sldMk cId="324817714" sldId="351"/>
            <ac:spMk id="42" creationId="{3CB88204-2A26-F04F-F818-2037831C1C67}"/>
          </ac:spMkLst>
        </pc:spChg>
        <pc:spChg chg="mod">
          <ac:chgData name="Corina McCleary" userId="28a0e484-1297-433b-bea3-511ba557bcf4" providerId="ADAL" clId="{803DE02D-8175-469D-9968-749BE9A13AF8}" dt="2022-10-10T16:57:26.535" v="11837"/>
          <ac:spMkLst>
            <pc:docMk/>
            <pc:sldMk cId="324817714" sldId="351"/>
            <ac:spMk id="43" creationId="{5FCB3355-8E36-7D02-260F-23C44945E320}"/>
          </ac:spMkLst>
        </pc:spChg>
        <pc:spChg chg="mod">
          <ac:chgData name="Corina McCleary" userId="28a0e484-1297-433b-bea3-511ba557bcf4" providerId="ADAL" clId="{803DE02D-8175-469D-9968-749BE9A13AF8}" dt="2022-10-10T16:57:26.535" v="11837"/>
          <ac:spMkLst>
            <pc:docMk/>
            <pc:sldMk cId="324817714" sldId="351"/>
            <ac:spMk id="44" creationId="{60559294-A068-DA9F-3C3C-DC0E9CFA7F9A}"/>
          </ac:spMkLst>
        </pc:spChg>
        <pc:grpChg chg="add del mod">
          <ac:chgData name="Corina McCleary" userId="28a0e484-1297-433b-bea3-511ba557bcf4" providerId="ADAL" clId="{803DE02D-8175-469D-9968-749BE9A13AF8}" dt="2022-10-10T16:55:06.242" v="11803" actId="478"/>
          <ac:grpSpMkLst>
            <pc:docMk/>
            <pc:sldMk cId="324817714" sldId="351"/>
            <ac:grpSpMk id="5" creationId="{41BEE661-31D1-4F18-0F7A-900BBF8861B8}"/>
          </ac:grpSpMkLst>
        </pc:grpChg>
        <pc:grpChg chg="add del mod">
          <ac:chgData name="Corina McCleary" userId="28a0e484-1297-433b-bea3-511ba557bcf4" providerId="ADAL" clId="{803DE02D-8175-469D-9968-749BE9A13AF8}" dt="2022-10-10T16:57:25.420" v="11836" actId="478"/>
          <ac:grpSpMkLst>
            <pc:docMk/>
            <pc:sldMk cId="324817714" sldId="351"/>
            <ac:grpSpMk id="7" creationId="{D3C60C22-B5B2-D090-B7F7-4439305BE5D1}"/>
          </ac:grpSpMkLst>
        </pc:grpChg>
        <pc:grpChg chg="del mod">
          <ac:chgData name="Corina McCleary" userId="28a0e484-1297-433b-bea3-511ba557bcf4" providerId="ADAL" clId="{803DE02D-8175-469D-9968-749BE9A13AF8}" dt="2022-10-10T15:51:07.002" v="11631" actId="165"/>
          <ac:grpSpMkLst>
            <pc:docMk/>
            <pc:sldMk cId="324817714" sldId="351"/>
            <ac:grpSpMk id="11" creationId="{E63AC94E-4302-E8D0-76DE-E7EC56B32BA6}"/>
          </ac:grpSpMkLst>
        </pc:grpChg>
        <pc:grpChg chg="add mod">
          <ac:chgData name="Corina McCleary" userId="28a0e484-1297-433b-bea3-511ba557bcf4" providerId="ADAL" clId="{803DE02D-8175-469D-9968-749BE9A13AF8}" dt="2022-10-13T16:41:35.276" v="20306" actId="962"/>
          <ac:grpSpMkLst>
            <pc:docMk/>
            <pc:sldMk cId="324817714" sldId="351"/>
            <ac:grpSpMk id="32" creationId="{713349BB-CE38-2754-3016-7078AF04D298}"/>
          </ac:grpSpMkLst>
        </pc:grpChg>
        <pc:picChg chg="mod">
          <ac:chgData name="Corina McCleary" userId="28a0e484-1297-433b-bea3-511ba557bcf4" providerId="ADAL" clId="{803DE02D-8175-469D-9968-749BE9A13AF8}" dt="2022-10-11T20:55:03.953" v="17223" actId="1076"/>
          <ac:picMkLst>
            <pc:docMk/>
            <pc:sldMk cId="324817714" sldId="351"/>
            <ac:picMk id="3" creationId="{73E7E115-8B52-665D-80A8-D1B8F5CFDF8A}"/>
          </ac:picMkLst>
        </pc:picChg>
        <pc:picChg chg="mod">
          <ac:chgData name="Corina McCleary" userId="28a0e484-1297-433b-bea3-511ba557bcf4" providerId="ADAL" clId="{803DE02D-8175-469D-9968-749BE9A13AF8}" dt="2022-10-07T21:46:35.531" v="6902" actId="962"/>
          <ac:picMkLst>
            <pc:docMk/>
            <pc:sldMk cId="324817714" sldId="351"/>
            <ac:picMk id="8" creationId="{089A0ED4-5471-0F95-E4AC-533DEDF5367D}"/>
          </ac:picMkLst>
        </pc:picChg>
        <pc:picChg chg="mod">
          <ac:chgData name="Corina McCleary" userId="28a0e484-1297-433b-bea3-511ba557bcf4" providerId="ADAL" clId="{803DE02D-8175-469D-9968-749BE9A13AF8}" dt="2022-10-10T15:55:58.867" v="11689" actId="1036"/>
          <ac:picMkLst>
            <pc:docMk/>
            <pc:sldMk cId="324817714" sldId="351"/>
            <ac:picMk id="18" creationId="{6DE34B92-0824-225C-4282-9C063DD16FCE}"/>
          </ac:picMkLst>
        </pc:picChg>
        <pc:picChg chg="mod">
          <ac:chgData name="Corina McCleary" userId="28a0e484-1297-433b-bea3-511ba557bcf4" providerId="ADAL" clId="{803DE02D-8175-469D-9968-749BE9A13AF8}" dt="2022-10-10T15:53:47.136" v="11656" actId="1036"/>
          <ac:picMkLst>
            <pc:docMk/>
            <pc:sldMk cId="324817714" sldId="351"/>
            <ac:picMk id="20" creationId="{9F973223-FEB9-6DEB-6951-06106BF5CA1C}"/>
          </ac:picMkLst>
        </pc:picChg>
        <pc:picChg chg="mod">
          <ac:chgData name="Corina McCleary" userId="28a0e484-1297-433b-bea3-511ba557bcf4" providerId="ADAL" clId="{803DE02D-8175-469D-9968-749BE9A13AF8}" dt="2022-10-10T16:55:07.516" v="11804"/>
          <ac:picMkLst>
            <pc:docMk/>
            <pc:sldMk cId="324817714" sldId="351"/>
            <ac:picMk id="26" creationId="{338821FE-2B49-4949-DA49-424047E13D91}"/>
          </ac:picMkLst>
        </pc:picChg>
        <pc:picChg chg="mod">
          <ac:chgData name="Corina McCleary" userId="28a0e484-1297-433b-bea3-511ba557bcf4" providerId="ADAL" clId="{803DE02D-8175-469D-9968-749BE9A13AF8}" dt="2022-10-10T16:55:07.516" v="11804"/>
          <ac:picMkLst>
            <pc:docMk/>
            <pc:sldMk cId="324817714" sldId="351"/>
            <ac:picMk id="28" creationId="{4ED4E2BE-1DD0-6306-9F81-BAB5469E6F5D}"/>
          </ac:picMkLst>
        </pc:picChg>
        <pc:picChg chg="mod">
          <ac:chgData name="Corina McCleary" userId="28a0e484-1297-433b-bea3-511ba557bcf4" providerId="ADAL" clId="{803DE02D-8175-469D-9968-749BE9A13AF8}" dt="2022-10-10T16:57:26.535" v="11837"/>
          <ac:picMkLst>
            <pc:docMk/>
            <pc:sldMk cId="324817714" sldId="351"/>
            <ac:picMk id="39" creationId="{DE3B1DB6-5029-E7E3-618C-EA6F10DD342F}"/>
          </ac:picMkLst>
        </pc:picChg>
        <pc:picChg chg="mod">
          <ac:chgData name="Corina McCleary" userId="28a0e484-1297-433b-bea3-511ba557bcf4" providerId="ADAL" clId="{803DE02D-8175-469D-9968-749BE9A13AF8}" dt="2022-10-10T16:57:26.535" v="11837"/>
          <ac:picMkLst>
            <pc:docMk/>
            <pc:sldMk cId="324817714" sldId="351"/>
            <ac:picMk id="41" creationId="{A47C234F-40C7-A90B-10FF-75D1C93E2E00}"/>
          </ac:picMkLst>
        </pc:picChg>
      </pc:sldChg>
      <pc:sldChg chg="addSp delSp modSp mod addCm delCm modCm modNotesTx">
        <pc:chgData name="Corina McCleary" userId="28a0e484-1297-433b-bea3-511ba557bcf4" providerId="ADAL" clId="{803DE02D-8175-469D-9968-749BE9A13AF8}" dt="2022-10-13T16:41:02.955" v="20304" actId="962"/>
        <pc:sldMkLst>
          <pc:docMk/>
          <pc:sldMk cId="2666573206" sldId="352"/>
        </pc:sldMkLst>
        <pc:spChg chg="add mod">
          <ac:chgData name="Corina McCleary" userId="28a0e484-1297-433b-bea3-511ba557bcf4" providerId="ADAL" clId="{803DE02D-8175-469D-9968-749BE9A13AF8}" dt="2022-10-11T20:54:41.831" v="17222" actId="1076"/>
          <ac:spMkLst>
            <pc:docMk/>
            <pc:sldMk cId="2666573206" sldId="352"/>
            <ac:spMk id="2" creationId="{41A844EE-A975-E793-7424-6589BD4E17FC}"/>
          </ac:spMkLst>
        </pc:spChg>
        <pc:spChg chg="add del mod">
          <ac:chgData name="Corina McCleary" userId="28a0e484-1297-433b-bea3-511ba557bcf4" providerId="ADAL" clId="{803DE02D-8175-469D-9968-749BE9A13AF8}" dt="2022-10-10T15:36:54.057" v="11609" actId="478"/>
          <ac:spMkLst>
            <pc:docMk/>
            <pc:sldMk cId="2666573206" sldId="352"/>
            <ac:spMk id="3" creationId="{33237052-5125-01E4-7062-30173AB4D049}"/>
          </ac:spMkLst>
        </pc:spChg>
        <pc:spChg chg="mod">
          <ac:chgData name="Corina McCleary" userId="28a0e484-1297-433b-bea3-511ba557bcf4" providerId="ADAL" clId="{803DE02D-8175-469D-9968-749BE9A13AF8}" dt="2022-10-13T16:34:54.302" v="19230" actId="20577"/>
          <ac:spMkLst>
            <pc:docMk/>
            <pc:sldMk cId="2666573206" sldId="352"/>
            <ac:spMk id="4" creationId="{C07C45B8-4983-4FFB-BD8B-B2F43686E476}"/>
          </ac:spMkLst>
        </pc:spChg>
        <pc:spChg chg="del">
          <ac:chgData name="Corina McCleary" userId="28a0e484-1297-433b-bea3-511ba557bcf4" providerId="ADAL" clId="{803DE02D-8175-469D-9968-749BE9A13AF8}" dt="2022-10-10T15:58:22.569" v="11708" actId="478"/>
          <ac:spMkLst>
            <pc:docMk/>
            <pc:sldMk cId="2666573206" sldId="352"/>
            <ac:spMk id="10" creationId="{728CDB0E-6CD6-0811-5BF9-A9BBEE5A574D}"/>
          </ac:spMkLst>
        </pc:spChg>
        <pc:spChg chg="del">
          <ac:chgData name="Corina McCleary" userId="28a0e484-1297-433b-bea3-511ba557bcf4" providerId="ADAL" clId="{803DE02D-8175-469D-9968-749BE9A13AF8}" dt="2022-10-10T15:58:22.569" v="11708" actId="478"/>
          <ac:spMkLst>
            <pc:docMk/>
            <pc:sldMk cId="2666573206" sldId="352"/>
            <ac:spMk id="11" creationId="{0778978E-AB38-1AD3-4446-0D5CAD08CC8C}"/>
          </ac:spMkLst>
        </pc:spChg>
        <pc:spChg chg="del">
          <ac:chgData name="Corina McCleary" userId="28a0e484-1297-433b-bea3-511ba557bcf4" providerId="ADAL" clId="{803DE02D-8175-469D-9968-749BE9A13AF8}" dt="2022-10-10T15:58:22.569" v="11708" actId="478"/>
          <ac:spMkLst>
            <pc:docMk/>
            <pc:sldMk cId="2666573206" sldId="352"/>
            <ac:spMk id="15" creationId="{B8139026-55F0-3929-048A-40B749F3128D}"/>
          </ac:spMkLst>
        </pc:spChg>
        <pc:spChg chg="mod topLvl">
          <ac:chgData name="Corina McCleary" userId="28a0e484-1297-433b-bea3-511ba557bcf4" providerId="ADAL" clId="{803DE02D-8175-469D-9968-749BE9A13AF8}" dt="2022-10-10T16:51:12.829" v="11798" actId="208"/>
          <ac:spMkLst>
            <pc:docMk/>
            <pc:sldMk cId="2666573206" sldId="352"/>
            <ac:spMk id="16" creationId="{5EBC030C-3662-122E-D4E3-76E3D869C562}"/>
          </ac:spMkLst>
        </pc:spChg>
        <pc:spChg chg="mod topLvl">
          <ac:chgData name="Corina McCleary" userId="28a0e484-1297-433b-bea3-511ba557bcf4" providerId="ADAL" clId="{803DE02D-8175-469D-9968-749BE9A13AF8}" dt="2022-10-10T16:51:24.382" v="11799" actId="208"/>
          <ac:spMkLst>
            <pc:docMk/>
            <pc:sldMk cId="2666573206" sldId="352"/>
            <ac:spMk id="17" creationId="{BB3625D0-177B-6AA1-F8A9-AF0AFD63161E}"/>
          </ac:spMkLst>
        </pc:spChg>
        <pc:spChg chg="mod topLvl">
          <ac:chgData name="Corina McCleary" userId="28a0e484-1297-433b-bea3-511ba557bcf4" providerId="ADAL" clId="{803DE02D-8175-469D-9968-749BE9A13AF8}" dt="2022-10-10T16:49:13.477" v="11736" actId="165"/>
          <ac:spMkLst>
            <pc:docMk/>
            <pc:sldMk cId="2666573206" sldId="352"/>
            <ac:spMk id="18" creationId="{AF81CAEA-B89E-DB19-6E0C-274863C216F2}"/>
          </ac:spMkLst>
        </pc:spChg>
        <pc:spChg chg="del">
          <ac:chgData name="Corina McCleary" userId="28a0e484-1297-433b-bea3-511ba557bcf4" providerId="ADAL" clId="{803DE02D-8175-469D-9968-749BE9A13AF8}" dt="2022-10-10T15:58:22.569" v="11708" actId="478"/>
          <ac:spMkLst>
            <pc:docMk/>
            <pc:sldMk cId="2666573206" sldId="352"/>
            <ac:spMk id="20" creationId="{E2422CA7-BFAE-C060-C9CE-6F44F8D324AA}"/>
          </ac:spMkLst>
        </pc:spChg>
        <pc:spChg chg="mod topLvl">
          <ac:chgData name="Corina McCleary" userId="28a0e484-1297-433b-bea3-511ba557bcf4" providerId="ADAL" clId="{803DE02D-8175-469D-9968-749BE9A13AF8}" dt="2022-10-10T16:49:13.477" v="11736" actId="165"/>
          <ac:spMkLst>
            <pc:docMk/>
            <pc:sldMk cId="2666573206" sldId="352"/>
            <ac:spMk id="21" creationId="{A88CAAF1-0051-7CF9-222C-05B59376A976}"/>
          </ac:spMkLst>
        </pc:spChg>
        <pc:spChg chg="mod topLvl">
          <ac:chgData name="Corina McCleary" userId="28a0e484-1297-433b-bea3-511ba557bcf4" providerId="ADAL" clId="{803DE02D-8175-469D-9968-749BE9A13AF8}" dt="2022-10-10T16:51:29.645" v="11800" actId="208"/>
          <ac:spMkLst>
            <pc:docMk/>
            <pc:sldMk cId="2666573206" sldId="352"/>
            <ac:spMk id="23" creationId="{E91FCCA4-8259-C53D-DE63-CFD81CBEA5A8}"/>
          </ac:spMkLst>
        </pc:spChg>
        <pc:spChg chg="mod topLvl">
          <ac:chgData name="Corina McCleary" userId="28a0e484-1297-433b-bea3-511ba557bcf4" providerId="ADAL" clId="{803DE02D-8175-469D-9968-749BE9A13AF8}" dt="2022-10-10T16:49:13.477" v="11736" actId="165"/>
          <ac:spMkLst>
            <pc:docMk/>
            <pc:sldMk cId="2666573206" sldId="352"/>
            <ac:spMk id="24" creationId="{5E03B47E-E36B-A538-48A5-9DC169507CD9}"/>
          </ac:spMkLst>
        </pc:spChg>
        <pc:spChg chg="mod topLvl">
          <ac:chgData name="Corina McCleary" userId="28a0e484-1297-433b-bea3-511ba557bcf4" providerId="ADAL" clId="{803DE02D-8175-469D-9968-749BE9A13AF8}" dt="2022-10-10T16:49:13.477" v="11736" actId="165"/>
          <ac:spMkLst>
            <pc:docMk/>
            <pc:sldMk cId="2666573206" sldId="352"/>
            <ac:spMk id="26" creationId="{D262E3C3-0449-199E-6178-4246818FFEEE}"/>
          </ac:spMkLst>
        </pc:spChg>
        <pc:spChg chg="mod topLvl">
          <ac:chgData name="Corina McCleary" userId="28a0e484-1297-433b-bea3-511ba557bcf4" providerId="ADAL" clId="{803DE02D-8175-469D-9968-749BE9A13AF8}" dt="2022-10-10T16:49:13.477" v="11736" actId="165"/>
          <ac:spMkLst>
            <pc:docMk/>
            <pc:sldMk cId="2666573206" sldId="352"/>
            <ac:spMk id="28" creationId="{6B3DEDD2-6D3E-A666-84C2-08F7F424AF9C}"/>
          </ac:spMkLst>
        </pc:spChg>
        <pc:spChg chg="add mod">
          <ac:chgData name="Corina McCleary" userId="28a0e484-1297-433b-bea3-511ba557bcf4" providerId="ADAL" clId="{803DE02D-8175-469D-9968-749BE9A13AF8}" dt="2022-10-10T16:54:11.405" v="11801" actId="207"/>
          <ac:spMkLst>
            <pc:docMk/>
            <pc:sldMk cId="2666573206" sldId="352"/>
            <ac:spMk id="29" creationId="{4E7EE472-D7BB-5918-F503-A9D8165EDDD2}"/>
          </ac:spMkLst>
        </pc:spChg>
        <pc:spChg chg="add mod">
          <ac:chgData name="Corina McCleary" userId="28a0e484-1297-433b-bea3-511ba557bcf4" providerId="ADAL" clId="{803DE02D-8175-469D-9968-749BE9A13AF8}" dt="2022-10-10T16:50:03.206" v="11795" actId="1076"/>
          <ac:spMkLst>
            <pc:docMk/>
            <pc:sldMk cId="2666573206" sldId="352"/>
            <ac:spMk id="30" creationId="{20BAAAC5-05BE-D3E3-E55E-9A0B51863D16}"/>
          </ac:spMkLst>
        </pc:spChg>
        <pc:spChg chg="mod">
          <ac:chgData name="Corina McCleary" userId="28a0e484-1297-433b-bea3-511ba557bcf4" providerId="ADAL" clId="{803DE02D-8175-469D-9968-749BE9A13AF8}" dt="2022-10-10T16:57:08.778" v="11835"/>
          <ac:spMkLst>
            <pc:docMk/>
            <pc:sldMk cId="2666573206" sldId="352"/>
            <ac:spMk id="33" creationId="{BCF78B73-7669-0CDD-A65A-F080532B85F8}"/>
          </ac:spMkLst>
        </pc:spChg>
        <pc:spChg chg="mod">
          <ac:chgData name="Corina McCleary" userId="28a0e484-1297-433b-bea3-511ba557bcf4" providerId="ADAL" clId="{803DE02D-8175-469D-9968-749BE9A13AF8}" dt="2022-10-10T16:57:08.778" v="11835"/>
          <ac:spMkLst>
            <pc:docMk/>
            <pc:sldMk cId="2666573206" sldId="352"/>
            <ac:spMk id="34" creationId="{F6667864-22D9-9DCE-1767-BAE2C922D617}"/>
          </ac:spMkLst>
        </pc:spChg>
        <pc:spChg chg="mod">
          <ac:chgData name="Corina McCleary" userId="28a0e484-1297-433b-bea3-511ba557bcf4" providerId="ADAL" clId="{803DE02D-8175-469D-9968-749BE9A13AF8}" dt="2022-10-10T16:57:08.778" v="11835"/>
          <ac:spMkLst>
            <pc:docMk/>
            <pc:sldMk cId="2666573206" sldId="352"/>
            <ac:spMk id="35" creationId="{085F406A-6F44-89EC-6F16-9776A0C55B12}"/>
          </ac:spMkLst>
        </pc:spChg>
        <pc:spChg chg="mod">
          <ac:chgData name="Corina McCleary" userId="28a0e484-1297-433b-bea3-511ba557bcf4" providerId="ADAL" clId="{803DE02D-8175-469D-9968-749BE9A13AF8}" dt="2022-10-10T16:57:08.778" v="11835"/>
          <ac:spMkLst>
            <pc:docMk/>
            <pc:sldMk cId="2666573206" sldId="352"/>
            <ac:spMk id="36" creationId="{188D60FB-2D85-BCB8-B434-04795CBA4E24}"/>
          </ac:spMkLst>
        </pc:spChg>
        <pc:spChg chg="mod">
          <ac:chgData name="Corina McCleary" userId="28a0e484-1297-433b-bea3-511ba557bcf4" providerId="ADAL" clId="{803DE02D-8175-469D-9968-749BE9A13AF8}" dt="2022-10-10T16:57:08.778" v="11835"/>
          <ac:spMkLst>
            <pc:docMk/>
            <pc:sldMk cId="2666573206" sldId="352"/>
            <ac:spMk id="37" creationId="{50C000D8-2130-93F8-86A4-2B43DDEDE72D}"/>
          </ac:spMkLst>
        </pc:spChg>
        <pc:spChg chg="mod">
          <ac:chgData name="Corina McCleary" userId="28a0e484-1297-433b-bea3-511ba557bcf4" providerId="ADAL" clId="{803DE02D-8175-469D-9968-749BE9A13AF8}" dt="2022-10-10T16:57:08.778" v="11835"/>
          <ac:spMkLst>
            <pc:docMk/>
            <pc:sldMk cId="2666573206" sldId="352"/>
            <ac:spMk id="38" creationId="{3AF6B5F7-FD89-6D21-2B34-8587B5C56688}"/>
          </ac:spMkLst>
        </pc:spChg>
        <pc:spChg chg="mod">
          <ac:chgData name="Corina McCleary" userId="28a0e484-1297-433b-bea3-511ba557bcf4" providerId="ADAL" clId="{803DE02D-8175-469D-9968-749BE9A13AF8}" dt="2022-10-10T16:57:08.778" v="11835"/>
          <ac:spMkLst>
            <pc:docMk/>
            <pc:sldMk cId="2666573206" sldId="352"/>
            <ac:spMk id="40" creationId="{1310AFF3-8D2A-B28F-A644-6814447E741F}"/>
          </ac:spMkLst>
        </pc:spChg>
        <pc:spChg chg="mod">
          <ac:chgData name="Corina McCleary" userId="28a0e484-1297-433b-bea3-511ba557bcf4" providerId="ADAL" clId="{803DE02D-8175-469D-9968-749BE9A13AF8}" dt="2022-10-10T16:57:08.778" v="11835"/>
          <ac:spMkLst>
            <pc:docMk/>
            <pc:sldMk cId="2666573206" sldId="352"/>
            <ac:spMk id="42" creationId="{3377EE02-6C44-075F-B649-E2FA5F2BB8CB}"/>
          </ac:spMkLst>
        </pc:spChg>
        <pc:spChg chg="mod">
          <ac:chgData name="Corina McCleary" userId="28a0e484-1297-433b-bea3-511ba557bcf4" providerId="ADAL" clId="{803DE02D-8175-469D-9968-749BE9A13AF8}" dt="2022-10-10T16:57:08.778" v="11835"/>
          <ac:spMkLst>
            <pc:docMk/>
            <pc:sldMk cId="2666573206" sldId="352"/>
            <ac:spMk id="43" creationId="{87FEE82B-3317-C09C-0A8D-B396A76DB5E6}"/>
          </ac:spMkLst>
        </pc:spChg>
        <pc:spChg chg="mod">
          <ac:chgData name="Corina McCleary" userId="28a0e484-1297-433b-bea3-511ba557bcf4" providerId="ADAL" clId="{803DE02D-8175-469D-9968-749BE9A13AF8}" dt="2022-10-10T16:57:08.778" v="11835"/>
          <ac:spMkLst>
            <pc:docMk/>
            <pc:sldMk cId="2666573206" sldId="352"/>
            <ac:spMk id="44" creationId="{1854312E-2610-5275-FBD2-D7ECA7376BE8}"/>
          </ac:spMkLst>
        </pc:spChg>
        <pc:grpChg chg="del">
          <ac:chgData name="Corina McCleary" userId="28a0e484-1297-433b-bea3-511ba557bcf4" providerId="ADAL" clId="{803DE02D-8175-469D-9968-749BE9A13AF8}" dt="2022-10-10T15:58:22.569" v="11708" actId="478"/>
          <ac:grpSpMkLst>
            <pc:docMk/>
            <pc:sldMk cId="2666573206" sldId="352"/>
            <ac:grpSpMk id="5" creationId="{DB53D37F-8F72-E2C8-26C6-D96FF6A58B44}"/>
          </ac:grpSpMkLst>
        </pc:grpChg>
        <pc:grpChg chg="add del mod">
          <ac:chgData name="Corina McCleary" userId="28a0e484-1297-433b-bea3-511ba557bcf4" providerId="ADAL" clId="{803DE02D-8175-469D-9968-749BE9A13AF8}" dt="2022-10-10T16:49:13.477" v="11736" actId="165"/>
          <ac:grpSpMkLst>
            <pc:docMk/>
            <pc:sldMk cId="2666573206" sldId="352"/>
            <ac:grpSpMk id="13" creationId="{9D500279-47BE-E2D2-6E12-D6DE96E3C5CD}"/>
          </ac:grpSpMkLst>
        </pc:grpChg>
        <pc:grpChg chg="add del">
          <ac:chgData name="Corina McCleary" userId="28a0e484-1297-433b-bea3-511ba557bcf4" providerId="ADAL" clId="{803DE02D-8175-469D-9968-749BE9A13AF8}" dt="2022-10-10T16:57:07.463" v="11834" actId="478"/>
          <ac:grpSpMkLst>
            <pc:docMk/>
            <pc:sldMk cId="2666573206" sldId="352"/>
            <ac:grpSpMk id="31" creationId="{8E103092-3A6E-9F60-66C5-FDA222EDEA77}"/>
          </ac:grpSpMkLst>
        </pc:grpChg>
        <pc:grpChg chg="add mod">
          <ac:chgData name="Corina McCleary" userId="28a0e484-1297-433b-bea3-511ba557bcf4" providerId="ADAL" clId="{803DE02D-8175-469D-9968-749BE9A13AF8}" dt="2022-10-13T16:41:02.955" v="20304" actId="962"/>
          <ac:grpSpMkLst>
            <pc:docMk/>
            <pc:sldMk cId="2666573206" sldId="352"/>
            <ac:grpSpMk id="32" creationId="{F7618CAE-C71A-CA5C-1752-31C7EE8B6AC5}"/>
          </ac:grpSpMkLst>
        </pc:grpChg>
        <pc:picChg chg="mod">
          <ac:chgData name="Corina McCleary" userId="28a0e484-1297-433b-bea3-511ba557bcf4" providerId="ADAL" clId="{803DE02D-8175-469D-9968-749BE9A13AF8}" dt="2022-10-07T21:46:16.138" v="6900" actId="962"/>
          <ac:picMkLst>
            <pc:docMk/>
            <pc:sldMk cId="2666573206" sldId="352"/>
            <ac:picMk id="12" creationId="{953BA59F-5896-D138-7775-2ECFB5232F8D}"/>
          </ac:picMkLst>
        </pc:picChg>
        <pc:picChg chg="mod">
          <ac:chgData name="Corina McCleary" userId="28a0e484-1297-433b-bea3-511ba557bcf4" providerId="ADAL" clId="{803DE02D-8175-469D-9968-749BE9A13AF8}" dt="2022-10-13T16:29:23.266" v="19193" actId="962"/>
          <ac:picMkLst>
            <pc:docMk/>
            <pc:sldMk cId="2666573206" sldId="352"/>
            <ac:picMk id="12" creationId="{A12440C0-A497-5286-B510-0AD8BA159E6C}"/>
          </ac:picMkLst>
        </pc:picChg>
        <pc:picChg chg="del mod">
          <ac:chgData name="Corina McCleary" userId="28a0e484-1297-433b-bea3-511ba557bcf4" providerId="ADAL" clId="{803DE02D-8175-469D-9968-749BE9A13AF8}" dt="2022-10-10T15:58:22.569" v="11708" actId="478"/>
          <ac:picMkLst>
            <pc:docMk/>
            <pc:sldMk cId="2666573206" sldId="352"/>
            <ac:picMk id="14" creationId="{548F6A73-61C9-88CA-D3FE-90DDE4310F43}"/>
          </ac:picMkLst>
        </pc:picChg>
        <pc:picChg chg="del">
          <ac:chgData name="Corina McCleary" userId="28a0e484-1297-433b-bea3-511ba557bcf4" providerId="ADAL" clId="{803DE02D-8175-469D-9968-749BE9A13AF8}" dt="2022-10-10T15:58:22.569" v="11708" actId="478"/>
          <ac:picMkLst>
            <pc:docMk/>
            <pc:sldMk cId="2666573206" sldId="352"/>
            <ac:picMk id="19" creationId="{08634E71-7D30-36FF-4CD6-8639F2ECFBE8}"/>
          </ac:picMkLst>
        </pc:picChg>
        <pc:picChg chg="mod topLvl">
          <ac:chgData name="Corina McCleary" userId="28a0e484-1297-433b-bea3-511ba557bcf4" providerId="ADAL" clId="{803DE02D-8175-469D-9968-749BE9A13AF8}" dt="2022-10-10T16:49:13.477" v="11736" actId="165"/>
          <ac:picMkLst>
            <pc:docMk/>
            <pc:sldMk cId="2666573206" sldId="352"/>
            <ac:picMk id="25" creationId="{EBE2CA74-2145-06F6-3269-9D3AFB1E1096}"/>
          </ac:picMkLst>
        </pc:picChg>
        <pc:picChg chg="mod topLvl">
          <ac:chgData name="Corina McCleary" userId="28a0e484-1297-433b-bea3-511ba557bcf4" providerId="ADAL" clId="{803DE02D-8175-469D-9968-749BE9A13AF8}" dt="2022-10-10T16:49:13.477" v="11736" actId="165"/>
          <ac:picMkLst>
            <pc:docMk/>
            <pc:sldMk cId="2666573206" sldId="352"/>
            <ac:picMk id="27" creationId="{690ECEB9-6623-3F9C-13A7-ACBAB3FB695B}"/>
          </ac:picMkLst>
        </pc:picChg>
        <pc:picChg chg="mod">
          <ac:chgData name="Corina McCleary" userId="28a0e484-1297-433b-bea3-511ba557bcf4" providerId="ADAL" clId="{803DE02D-8175-469D-9968-749BE9A13AF8}" dt="2022-10-10T16:57:08.778" v="11835"/>
          <ac:picMkLst>
            <pc:docMk/>
            <pc:sldMk cId="2666573206" sldId="352"/>
            <ac:picMk id="39" creationId="{738FA636-68D0-C014-6AC3-8B220D8F783C}"/>
          </ac:picMkLst>
        </pc:picChg>
        <pc:picChg chg="mod">
          <ac:chgData name="Corina McCleary" userId="28a0e484-1297-433b-bea3-511ba557bcf4" providerId="ADAL" clId="{803DE02D-8175-469D-9968-749BE9A13AF8}" dt="2022-10-10T16:57:08.778" v="11835"/>
          <ac:picMkLst>
            <pc:docMk/>
            <pc:sldMk cId="2666573206" sldId="352"/>
            <ac:picMk id="41" creationId="{DB471B71-8BC6-D73F-20A8-28AD97D0ECF2}"/>
          </ac:picMkLst>
        </pc:picChg>
      </pc:sldChg>
      <pc:sldChg chg="addSp delSp modSp mod addCm delCm modCm modNotesTx">
        <pc:chgData name="Corina McCleary" userId="28a0e484-1297-433b-bea3-511ba557bcf4" providerId="ADAL" clId="{803DE02D-8175-469D-9968-749BE9A13AF8}" dt="2022-10-13T16:42:27.836" v="20318" actId="962"/>
        <pc:sldMkLst>
          <pc:docMk/>
          <pc:sldMk cId="373084747" sldId="353"/>
        </pc:sldMkLst>
        <pc:spChg chg="add mod">
          <ac:chgData name="Corina McCleary" userId="28a0e484-1297-433b-bea3-511ba557bcf4" providerId="ADAL" clId="{803DE02D-8175-469D-9968-749BE9A13AF8}" dt="2022-10-11T20:56:18.377" v="17230"/>
          <ac:spMkLst>
            <pc:docMk/>
            <pc:sldMk cId="373084747" sldId="353"/>
            <ac:spMk id="2" creationId="{CD951A78-A9AD-4DB9-62AA-7F03DB32F8C2}"/>
          </ac:spMkLst>
        </pc:spChg>
        <pc:spChg chg="mod">
          <ac:chgData name="Corina McCleary" userId="28a0e484-1297-433b-bea3-511ba557bcf4" providerId="ADAL" clId="{803DE02D-8175-469D-9968-749BE9A13AF8}" dt="2022-10-13T16:35:38.629" v="19248" actId="20577"/>
          <ac:spMkLst>
            <pc:docMk/>
            <pc:sldMk cId="373084747" sldId="353"/>
            <ac:spMk id="4" creationId="{C07C45B8-4983-4FFB-BD8B-B2F43686E476}"/>
          </ac:spMkLst>
        </pc:spChg>
        <pc:spChg chg="del">
          <ac:chgData name="Corina McCleary" userId="28a0e484-1297-433b-bea3-511ba557bcf4" providerId="ADAL" clId="{803DE02D-8175-469D-9968-749BE9A13AF8}" dt="2022-10-10T15:59:50.455" v="11721" actId="478"/>
          <ac:spMkLst>
            <pc:docMk/>
            <pc:sldMk cId="373084747" sldId="353"/>
            <ac:spMk id="11" creationId="{F6701A3F-EFC6-F9C1-9475-E4438588BA52}"/>
          </ac:spMkLst>
        </pc:spChg>
        <pc:spChg chg="del">
          <ac:chgData name="Corina McCleary" userId="28a0e484-1297-433b-bea3-511ba557bcf4" providerId="ADAL" clId="{803DE02D-8175-469D-9968-749BE9A13AF8}" dt="2022-10-10T15:59:50.455" v="11721" actId="478"/>
          <ac:spMkLst>
            <pc:docMk/>
            <pc:sldMk cId="373084747" sldId="353"/>
            <ac:spMk id="12" creationId="{FCEC7961-A7AE-3F62-66F4-0510C7025B21}"/>
          </ac:spMkLst>
        </pc:spChg>
        <pc:spChg chg="del">
          <ac:chgData name="Corina McCleary" userId="28a0e484-1297-433b-bea3-511ba557bcf4" providerId="ADAL" clId="{803DE02D-8175-469D-9968-749BE9A13AF8}" dt="2022-10-10T15:59:50.455" v="11721" actId="478"/>
          <ac:spMkLst>
            <pc:docMk/>
            <pc:sldMk cId="373084747" sldId="353"/>
            <ac:spMk id="14" creationId="{B0BE5236-A259-0125-1C03-4D8E7F8F86F5}"/>
          </ac:spMkLst>
        </pc:spChg>
        <pc:spChg chg="del">
          <ac:chgData name="Corina McCleary" userId="28a0e484-1297-433b-bea3-511ba557bcf4" providerId="ADAL" clId="{803DE02D-8175-469D-9968-749BE9A13AF8}" dt="2022-10-10T15:59:50.455" v="11721" actId="478"/>
          <ac:spMkLst>
            <pc:docMk/>
            <pc:sldMk cId="373084747" sldId="353"/>
            <ac:spMk id="16" creationId="{321742A7-7B6F-4038-7CF7-F9BFEF493BAF}"/>
          </ac:spMkLst>
        </pc:spChg>
        <pc:spChg chg="mod">
          <ac:chgData name="Corina McCleary" userId="28a0e484-1297-433b-bea3-511ba557bcf4" providerId="ADAL" clId="{803DE02D-8175-469D-9968-749BE9A13AF8}" dt="2022-10-10T15:59:51.641" v="11722"/>
          <ac:spMkLst>
            <pc:docMk/>
            <pc:sldMk cId="373084747" sldId="353"/>
            <ac:spMk id="17" creationId="{68906D17-C858-877B-531B-41B0A47DB28C}"/>
          </ac:spMkLst>
        </pc:spChg>
        <pc:spChg chg="mod">
          <ac:chgData name="Corina McCleary" userId="28a0e484-1297-433b-bea3-511ba557bcf4" providerId="ADAL" clId="{803DE02D-8175-469D-9968-749BE9A13AF8}" dt="2022-10-10T15:59:51.641" v="11722"/>
          <ac:spMkLst>
            <pc:docMk/>
            <pc:sldMk cId="373084747" sldId="353"/>
            <ac:spMk id="18" creationId="{6B410966-F971-7C00-6429-62B42FB6450F}"/>
          </ac:spMkLst>
        </pc:spChg>
        <pc:spChg chg="mod">
          <ac:chgData name="Corina McCleary" userId="28a0e484-1297-433b-bea3-511ba557bcf4" providerId="ADAL" clId="{803DE02D-8175-469D-9968-749BE9A13AF8}" dt="2022-10-10T16:58:07.575" v="11844" actId="6549"/>
          <ac:spMkLst>
            <pc:docMk/>
            <pc:sldMk cId="373084747" sldId="353"/>
            <ac:spMk id="19" creationId="{F4242155-AED8-CCA7-F72A-D47D6611E5AE}"/>
          </ac:spMkLst>
        </pc:spChg>
        <pc:spChg chg="mod">
          <ac:chgData name="Corina McCleary" userId="28a0e484-1297-433b-bea3-511ba557bcf4" providerId="ADAL" clId="{803DE02D-8175-469D-9968-749BE9A13AF8}" dt="2022-10-10T15:59:51.641" v="11722"/>
          <ac:spMkLst>
            <pc:docMk/>
            <pc:sldMk cId="373084747" sldId="353"/>
            <ac:spMk id="20" creationId="{CBF6B34D-89AF-AD3B-C015-D9F9B90384F7}"/>
          </ac:spMkLst>
        </pc:spChg>
        <pc:spChg chg="mod">
          <ac:chgData name="Corina McCleary" userId="28a0e484-1297-433b-bea3-511ba557bcf4" providerId="ADAL" clId="{803DE02D-8175-469D-9968-749BE9A13AF8}" dt="2022-10-10T15:59:51.641" v="11722"/>
          <ac:spMkLst>
            <pc:docMk/>
            <pc:sldMk cId="373084747" sldId="353"/>
            <ac:spMk id="21" creationId="{2DFE7C03-96DE-225E-37ED-E5AB96D63B4E}"/>
          </ac:spMkLst>
        </pc:spChg>
        <pc:spChg chg="mod">
          <ac:chgData name="Corina McCleary" userId="28a0e484-1297-433b-bea3-511ba557bcf4" providerId="ADAL" clId="{803DE02D-8175-469D-9968-749BE9A13AF8}" dt="2022-10-10T15:59:51.641" v="11722"/>
          <ac:spMkLst>
            <pc:docMk/>
            <pc:sldMk cId="373084747" sldId="353"/>
            <ac:spMk id="22" creationId="{C2419FD7-38B0-8C16-4038-5AACF2C7D51D}"/>
          </ac:spMkLst>
        </pc:spChg>
        <pc:spChg chg="mod">
          <ac:chgData name="Corina McCleary" userId="28a0e484-1297-433b-bea3-511ba557bcf4" providerId="ADAL" clId="{803DE02D-8175-469D-9968-749BE9A13AF8}" dt="2022-10-10T15:59:51.641" v="11722"/>
          <ac:spMkLst>
            <pc:docMk/>
            <pc:sldMk cId="373084747" sldId="353"/>
            <ac:spMk id="24" creationId="{8020C09A-905D-DC38-0810-3B16F51D8C80}"/>
          </ac:spMkLst>
        </pc:spChg>
        <pc:spChg chg="mod">
          <ac:chgData name="Corina McCleary" userId="28a0e484-1297-433b-bea3-511ba557bcf4" providerId="ADAL" clId="{803DE02D-8175-469D-9968-749BE9A13AF8}" dt="2022-10-10T15:59:51.641" v="11722"/>
          <ac:spMkLst>
            <pc:docMk/>
            <pc:sldMk cId="373084747" sldId="353"/>
            <ac:spMk id="26" creationId="{9485CF48-3215-BD67-7DF9-CB521A98FA3F}"/>
          </ac:spMkLst>
        </pc:spChg>
        <pc:spChg chg="mod">
          <ac:chgData name="Corina McCleary" userId="28a0e484-1297-433b-bea3-511ba557bcf4" providerId="ADAL" clId="{803DE02D-8175-469D-9968-749BE9A13AF8}" dt="2022-10-10T16:58:10.655" v="11846"/>
          <ac:spMkLst>
            <pc:docMk/>
            <pc:sldMk cId="373084747" sldId="353"/>
            <ac:spMk id="28" creationId="{276DD3A9-4E41-476D-2FD3-4E000C8150B0}"/>
          </ac:spMkLst>
        </pc:spChg>
        <pc:spChg chg="mod">
          <ac:chgData name="Corina McCleary" userId="28a0e484-1297-433b-bea3-511ba557bcf4" providerId="ADAL" clId="{803DE02D-8175-469D-9968-749BE9A13AF8}" dt="2022-10-10T16:58:10.655" v="11846"/>
          <ac:spMkLst>
            <pc:docMk/>
            <pc:sldMk cId="373084747" sldId="353"/>
            <ac:spMk id="29" creationId="{D8800AB0-D729-DB73-459D-FBDB5C6A732C}"/>
          </ac:spMkLst>
        </pc:spChg>
        <pc:spChg chg="mod">
          <ac:chgData name="Corina McCleary" userId="28a0e484-1297-433b-bea3-511ba557bcf4" providerId="ADAL" clId="{803DE02D-8175-469D-9968-749BE9A13AF8}" dt="2022-10-10T16:58:10.655" v="11846"/>
          <ac:spMkLst>
            <pc:docMk/>
            <pc:sldMk cId="373084747" sldId="353"/>
            <ac:spMk id="30" creationId="{89E98CEC-C181-9074-3B44-4CCD0A43848D}"/>
          </ac:spMkLst>
        </pc:spChg>
        <pc:spChg chg="mod">
          <ac:chgData name="Corina McCleary" userId="28a0e484-1297-433b-bea3-511ba557bcf4" providerId="ADAL" clId="{803DE02D-8175-469D-9968-749BE9A13AF8}" dt="2022-10-10T16:58:10.655" v="11846"/>
          <ac:spMkLst>
            <pc:docMk/>
            <pc:sldMk cId="373084747" sldId="353"/>
            <ac:spMk id="31" creationId="{3CD168FF-3BE1-2F03-ACBD-AD14EB7E16E0}"/>
          </ac:spMkLst>
        </pc:spChg>
        <pc:spChg chg="mod">
          <ac:chgData name="Corina McCleary" userId="28a0e484-1297-433b-bea3-511ba557bcf4" providerId="ADAL" clId="{803DE02D-8175-469D-9968-749BE9A13AF8}" dt="2022-10-10T16:58:10.655" v="11846"/>
          <ac:spMkLst>
            <pc:docMk/>
            <pc:sldMk cId="373084747" sldId="353"/>
            <ac:spMk id="32" creationId="{D119844D-26D8-4167-3BAE-A190E9CFCED9}"/>
          </ac:spMkLst>
        </pc:spChg>
        <pc:spChg chg="mod">
          <ac:chgData name="Corina McCleary" userId="28a0e484-1297-433b-bea3-511ba557bcf4" providerId="ADAL" clId="{803DE02D-8175-469D-9968-749BE9A13AF8}" dt="2022-10-10T16:58:10.655" v="11846"/>
          <ac:spMkLst>
            <pc:docMk/>
            <pc:sldMk cId="373084747" sldId="353"/>
            <ac:spMk id="33" creationId="{FFC2F90C-7797-E522-84D4-AB85CDFF095B}"/>
          </ac:spMkLst>
        </pc:spChg>
        <pc:spChg chg="mod">
          <ac:chgData name="Corina McCleary" userId="28a0e484-1297-433b-bea3-511ba557bcf4" providerId="ADAL" clId="{803DE02D-8175-469D-9968-749BE9A13AF8}" dt="2022-10-10T16:58:10.655" v="11846"/>
          <ac:spMkLst>
            <pc:docMk/>
            <pc:sldMk cId="373084747" sldId="353"/>
            <ac:spMk id="35" creationId="{EB50AF8F-BE7A-23B3-9DE8-C7191C8AC213}"/>
          </ac:spMkLst>
        </pc:spChg>
        <pc:spChg chg="mod">
          <ac:chgData name="Corina McCleary" userId="28a0e484-1297-433b-bea3-511ba557bcf4" providerId="ADAL" clId="{803DE02D-8175-469D-9968-749BE9A13AF8}" dt="2022-10-10T16:58:10.655" v="11846"/>
          <ac:spMkLst>
            <pc:docMk/>
            <pc:sldMk cId="373084747" sldId="353"/>
            <ac:spMk id="37" creationId="{D158815E-DF39-6D7E-A682-54EB03FBAAB2}"/>
          </ac:spMkLst>
        </pc:spChg>
        <pc:spChg chg="mod">
          <ac:chgData name="Corina McCleary" userId="28a0e484-1297-433b-bea3-511ba557bcf4" providerId="ADAL" clId="{803DE02D-8175-469D-9968-749BE9A13AF8}" dt="2022-10-10T16:58:10.655" v="11846"/>
          <ac:spMkLst>
            <pc:docMk/>
            <pc:sldMk cId="373084747" sldId="353"/>
            <ac:spMk id="38" creationId="{A6919057-16AD-5663-D7A0-7B4063B10C02}"/>
          </ac:spMkLst>
        </pc:spChg>
        <pc:spChg chg="mod">
          <ac:chgData name="Corina McCleary" userId="28a0e484-1297-433b-bea3-511ba557bcf4" providerId="ADAL" clId="{803DE02D-8175-469D-9968-749BE9A13AF8}" dt="2022-10-10T16:58:10.655" v="11846"/>
          <ac:spMkLst>
            <pc:docMk/>
            <pc:sldMk cId="373084747" sldId="353"/>
            <ac:spMk id="39" creationId="{4702C915-07D2-665C-58AB-648BFF4F7148}"/>
          </ac:spMkLst>
        </pc:spChg>
        <pc:grpChg chg="add del mod">
          <ac:chgData name="Corina McCleary" userId="28a0e484-1297-433b-bea3-511ba557bcf4" providerId="ADAL" clId="{803DE02D-8175-469D-9968-749BE9A13AF8}" dt="2022-10-10T16:58:09.626" v="11845" actId="478"/>
          <ac:grpSpMkLst>
            <pc:docMk/>
            <pc:sldMk cId="373084747" sldId="353"/>
            <ac:grpSpMk id="2" creationId="{B93DC08E-2E6B-D12A-4A31-9BCEEE15ECA3}"/>
          </ac:grpSpMkLst>
        </pc:grpChg>
        <pc:grpChg chg="del">
          <ac:chgData name="Corina McCleary" userId="28a0e484-1297-433b-bea3-511ba557bcf4" providerId="ADAL" clId="{803DE02D-8175-469D-9968-749BE9A13AF8}" dt="2022-10-10T15:59:50.455" v="11721" actId="478"/>
          <ac:grpSpMkLst>
            <pc:docMk/>
            <pc:sldMk cId="373084747" sldId="353"/>
            <ac:grpSpMk id="5" creationId="{5F3E8DD1-3B38-8237-A794-3EAF707ED3FA}"/>
          </ac:grpSpMkLst>
        </pc:grpChg>
        <pc:grpChg chg="add mod">
          <ac:chgData name="Corina McCleary" userId="28a0e484-1297-433b-bea3-511ba557bcf4" providerId="ADAL" clId="{803DE02D-8175-469D-9968-749BE9A13AF8}" dt="2022-10-13T16:42:27.836" v="20318" actId="962"/>
          <ac:grpSpMkLst>
            <pc:docMk/>
            <pc:sldMk cId="373084747" sldId="353"/>
            <ac:grpSpMk id="27" creationId="{5F622E08-FE41-4AC9-1F2D-6E000056B61B}"/>
          </ac:grpSpMkLst>
        </pc:grpChg>
        <pc:picChg chg="mod">
          <ac:chgData name="Corina McCleary" userId="28a0e484-1297-433b-bea3-511ba557bcf4" providerId="ADAL" clId="{803DE02D-8175-469D-9968-749BE9A13AF8}" dt="2022-10-11T20:56:15.886" v="17229" actId="1076"/>
          <ac:picMkLst>
            <pc:docMk/>
            <pc:sldMk cId="373084747" sldId="353"/>
            <ac:picMk id="3" creationId="{9601C262-3B3D-FA22-9191-2251A12F7BDA}"/>
          </ac:picMkLst>
        </pc:picChg>
        <pc:picChg chg="mod">
          <ac:chgData name="Corina McCleary" userId="28a0e484-1297-433b-bea3-511ba557bcf4" providerId="ADAL" clId="{803DE02D-8175-469D-9968-749BE9A13AF8}" dt="2022-10-07T21:48:20.188" v="6941" actId="962"/>
          <ac:picMkLst>
            <pc:docMk/>
            <pc:sldMk cId="373084747" sldId="353"/>
            <ac:picMk id="10" creationId="{2ED05D92-4018-8997-CB8E-54050232834C}"/>
          </ac:picMkLst>
        </pc:picChg>
        <pc:picChg chg="del">
          <ac:chgData name="Corina McCleary" userId="28a0e484-1297-433b-bea3-511ba557bcf4" providerId="ADAL" clId="{803DE02D-8175-469D-9968-749BE9A13AF8}" dt="2022-10-10T15:59:50.455" v="11721" actId="478"/>
          <ac:picMkLst>
            <pc:docMk/>
            <pc:sldMk cId="373084747" sldId="353"/>
            <ac:picMk id="13" creationId="{88AE6410-7EB8-4FBE-E9F1-A3011D978835}"/>
          </ac:picMkLst>
        </pc:picChg>
        <pc:picChg chg="del">
          <ac:chgData name="Corina McCleary" userId="28a0e484-1297-433b-bea3-511ba557bcf4" providerId="ADAL" clId="{803DE02D-8175-469D-9968-749BE9A13AF8}" dt="2022-10-10T15:59:50.455" v="11721" actId="478"/>
          <ac:picMkLst>
            <pc:docMk/>
            <pc:sldMk cId="373084747" sldId="353"/>
            <ac:picMk id="15" creationId="{95F721C3-89DC-5D26-0196-08D42AB63B54}"/>
          </ac:picMkLst>
        </pc:picChg>
        <pc:picChg chg="mod">
          <ac:chgData name="Corina McCleary" userId="28a0e484-1297-433b-bea3-511ba557bcf4" providerId="ADAL" clId="{803DE02D-8175-469D-9968-749BE9A13AF8}" dt="2022-10-10T15:59:51.641" v="11722"/>
          <ac:picMkLst>
            <pc:docMk/>
            <pc:sldMk cId="373084747" sldId="353"/>
            <ac:picMk id="23" creationId="{FFADBD48-5434-B892-4A2A-6285FD8E16EB}"/>
          </ac:picMkLst>
        </pc:picChg>
        <pc:picChg chg="mod">
          <ac:chgData name="Corina McCleary" userId="28a0e484-1297-433b-bea3-511ba557bcf4" providerId="ADAL" clId="{803DE02D-8175-469D-9968-749BE9A13AF8}" dt="2022-10-10T15:59:51.641" v="11722"/>
          <ac:picMkLst>
            <pc:docMk/>
            <pc:sldMk cId="373084747" sldId="353"/>
            <ac:picMk id="25" creationId="{6B1DBA30-C203-A90B-1B83-BE9FF52072EF}"/>
          </ac:picMkLst>
        </pc:picChg>
        <pc:picChg chg="mod">
          <ac:chgData name="Corina McCleary" userId="28a0e484-1297-433b-bea3-511ba557bcf4" providerId="ADAL" clId="{803DE02D-8175-469D-9968-749BE9A13AF8}" dt="2022-10-10T16:58:10.655" v="11846"/>
          <ac:picMkLst>
            <pc:docMk/>
            <pc:sldMk cId="373084747" sldId="353"/>
            <ac:picMk id="34" creationId="{194CB2EC-DA3C-8372-964A-92ADF498BFC1}"/>
          </ac:picMkLst>
        </pc:picChg>
        <pc:picChg chg="mod">
          <ac:chgData name="Corina McCleary" userId="28a0e484-1297-433b-bea3-511ba557bcf4" providerId="ADAL" clId="{803DE02D-8175-469D-9968-749BE9A13AF8}" dt="2022-10-10T16:58:10.655" v="11846"/>
          <ac:picMkLst>
            <pc:docMk/>
            <pc:sldMk cId="373084747" sldId="353"/>
            <ac:picMk id="36" creationId="{F6EFF48C-C408-B02D-095E-7AC88D7E7B8F}"/>
          </ac:picMkLst>
        </pc:picChg>
      </pc:sldChg>
      <pc:sldChg chg="addSp delSp modSp mod ord addCm delCm modCm modNotesTx">
        <pc:chgData name="Corina McCleary" userId="28a0e484-1297-433b-bea3-511ba557bcf4" providerId="ADAL" clId="{803DE02D-8175-469D-9968-749BE9A13AF8}" dt="2022-10-13T16:42:13.668" v="20314" actId="962"/>
        <pc:sldMkLst>
          <pc:docMk/>
          <pc:sldMk cId="4111604858" sldId="354"/>
        </pc:sldMkLst>
        <pc:spChg chg="add mod">
          <ac:chgData name="Corina McCleary" userId="28a0e484-1297-433b-bea3-511ba557bcf4" providerId="ADAL" clId="{803DE02D-8175-469D-9968-749BE9A13AF8}" dt="2022-10-13T16:23:32.944" v="18891"/>
          <ac:spMkLst>
            <pc:docMk/>
            <pc:sldMk cId="4111604858" sldId="354"/>
            <ac:spMk id="3" creationId="{E9E8133A-1E7A-A52D-6D7E-5E50667F8FF6}"/>
          </ac:spMkLst>
        </pc:spChg>
        <pc:spChg chg="mod">
          <ac:chgData name="Corina McCleary" userId="28a0e484-1297-433b-bea3-511ba557bcf4" providerId="ADAL" clId="{803DE02D-8175-469D-9968-749BE9A13AF8}" dt="2022-10-13T16:35:27.151" v="19244" actId="20577"/>
          <ac:spMkLst>
            <pc:docMk/>
            <pc:sldMk cId="4111604858" sldId="354"/>
            <ac:spMk id="4" creationId="{C07C45B8-4983-4FFB-BD8B-B2F43686E476}"/>
          </ac:spMkLst>
        </pc:spChg>
        <pc:spChg chg="del">
          <ac:chgData name="Corina McCleary" userId="28a0e484-1297-433b-bea3-511ba557bcf4" providerId="ADAL" clId="{803DE02D-8175-469D-9968-749BE9A13AF8}" dt="2022-10-10T15:59:32.679" v="11717" actId="478"/>
          <ac:spMkLst>
            <pc:docMk/>
            <pc:sldMk cId="4111604858" sldId="354"/>
            <ac:spMk id="11" creationId="{942456C4-52A3-399F-6EAE-FD399F3CFB3E}"/>
          </ac:spMkLst>
        </pc:spChg>
        <pc:spChg chg="del">
          <ac:chgData name="Corina McCleary" userId="28a0e484-1297-433b-bea3-511ba557bcf4" providerId="ADAL" clId="{803DE02D-8175-469D-9968-749BE9A13AF8}" dt="2022-10-10T15:59:32.679" v="11717" actId="478"/>
          <ac:spMkLst>
            <pc:docMk/>
            <pc:sldMk cId="4111604858" sldId="354"/>
            <ac:spMk id="12" creationId="{17D5BCE5-5B3F-F163-A6C5-B7F74685962C}"/>
          </ac:spMkLst>
        </pc:spChg>
        <pc:spChg chg="del">
          <ac:chgData name="Corina McCleary" userId="28a0e484-1297-433b-bea3-511ba557bcf4" providerId="ADAL" clId="{803DE02D-8175-469D-9968-749BE9A13AF8}" dt="2022-10-10T15:59:32.679" v="11717" actId="478"/>
          <ac:spMkLst>
            <pc:docMk/>
            <pc:sldMk cId="4111604858" sldId="354"/>
            <ac:spMk id="14" creationId="{CE7C9C4B-1217-0DD9-DE55-D4EAA7CB329E}"/>
          </ac:spMkLst>
        </pc:spChg>
        <pc:spChg chg="del">
          <ac:chgData name="Corina McCleary" userId="28a0e484-1297-433b-bea3-511ba557bcf4" providerId="ADAL" clId="{803DE02D-8175-469D-9968-749BE9A13AF8}" dt="2022-10-10T15:59:32.679" v="11717" actId="478"/>
          <ac:spMkLst>
            <pc:docMk/>
            <pc:sldMk cId="4111604858" sldId="354"/>
            <ac:spMk id="16" creationId="{3753238B-C1B8-F001-8188-4A6376371AF4}"/>
          </ac:spMkLst>
        </pc:spChg>
        <pc:spChg chg="mod">
          <ac:chgData name="Corina McCleary" userId="28a0e484-1297-433b-bea3-511ba557bcf4" providerId="ADAL" clId="{803DE02D-8175-469D-9968-749BE9A13AF8}" dt="2022-10-10T15:59:34.212" v="11718"/>
          <ac:spMkLst>
            <pc:docMk/>
            <pc:sldMk cId="4111604858" sldId="354"/>
            <ac:spMk id="17" creationId="{2F7D1BB9-21C0-3A52-0B23-4F7C889C7982}"/>
          </ac:spMkLst>
        </pc:spChg>
        <pc:spChg chg="mod">
          <ac:chgData name="Corina McCleary" userId="28a0e484-1297-433b-bea3-511ba557bcf4" providerId="ADAL" clId="{803DE02D-8175-469D-9968-749BE9A13AF8}" dt="2022-10-10T15:59:34.212" v="11718"/>
          <ac:spMkLst>
            <pc:docMk/>
            <pc:sldMk cId="4111604858" sldId="354"/>
            <ac:spMk id="19" creationId="{DCB9850D-39BA-8E14-C6A6-6F461E5748AD}"/>
          </ac:spMkLst>
        </pc:spChg>
        <pc:spChg chg="mod">
          <ac:chgData name="Corina McCleary" userId="28a0e484-1297-433b-bea3-511ba557bcf4" providerId="ADAL" clId="{803DE02D-8175-469D-9968-749BE9A13AF8}" dt="2022-10-10T15:59:34.212" v="11718"/>
          <ac:spMkLst>
            <pc:docMk/>
            <pc:sldMk cId="4111604858" sldId="354"/>
            <ac:spMk id="20" creationId="{83425F03-80EB-1541-1328-1633D8630267}"/>
          </ac:spMkLst>
        </pc:spChg>
        <pc:spChg chg="mod">
          <ac:chgData name="Corina McCleary" userId="28a0e484-1297-433b-bea3-511ba557bcf4" providerId="ADAL" clId="{803DE02D-8175-469D-9968-749BE9A13AF8}" dt="2022-10-10T15:59:34.212" v="11718"/>
          <ac:spMkLst>
            <pc:docMk/>
            <pc:sldMk cId="4111604858" sldId="354"/>
            <ac:spMk id="21" creationId="{C72807C2-0CCB-A610-A6F9-120994345F4D}"/>
          </ac:spMkLst>
        </pc:spChg>
        <pc:spChg chg="mod">
          <ac:chgData name="Corina McCleary" userId="28a0e484-1297-433b-bea3-511ba557bcf4" providerId="ADAL" clId="{803DE02D-8175-469D-9968-749BE9A13AF8}" dt="2022-10-10T15:59:34.212" v="11718"/>
          <ac:spMkLst>
            <pc:docMk/>
            <pc:sldMk cId="4111604858" sldId="354"/>
            <ac:spMk id="22" creationId="{C1403087-716A-E418-471E-298BE7B4BB1F}"/>
          </ac:spMkLst>
        </pc:spChg>
        <pc:spChg chg="mod">
          <ac:chgData name="Corina McCleary" userId="28a0e484-1297-433b-bea3-511ba557bcf4" providerId="ADAL" clId="{803DE02D-8175-469D-9968-749BE9A13AF8}" dt="2022-10-10T15:59:34.212" v="11718"/>
          <ac:spMkLst>
            <pc:docMk/>
            <pc:sldMk cId="4111604858" sldId="354"/>
            <ac:spMk id="23" creationId="{FBC410C5-52A0-13C5-6EC9-267ECFBFD54A}"/>
          </ac:spMkLst>
        </pc:spChg>
        <pc:spChg chg="mod">
          <ac:chgData name="Corina McCleary" userId="28a0e484-1297-433b-bea3-511ba557bcf4" providerId="ADAL" clId="{803DE02D-8175-469D-9968-749BE9A13AF8}" dt="2022-10-10T15:59:34.212" v="11718"/>
          <ac:spMkLst>
            <pc:docMk/>
            <pc:sldMk cId="4111604858" sldId="354"/>
            <ac:spMk id="25" creationId="{9C7A7E97-B4B0-4045-A768-DF653B3043BE}"/>
          </ac:spMkLst>
        </pc:spChg>
        <pc:spChg chg="mod">
          <ac:chgData name="Corina McCleary" userId="28a0e484-1297-433b-bea3-511ba557bcf4" providerId="ADAL" clId="{803DE02D-8175-469D-9968-749BE9A13AF8}" dt="2022-10-10T15:59:34.212" v="11718"/>
          <ac:spMkLst>
            <pc:docMk/>
            <pc:sldMk cId="4111604858" sldId="354"/>
            <ac:spMk id="27" creationId="{37DAE0E5-703D-7C6D-E4A8-B2231C6828E7}"/>
          </ac:spMkLst>
        </pc:spChg>
        <pc:spChg chg="mod">
          <ac:chgData name="Corina McCleary" userId="28a0e484-1297-433b-bea3-511ba557bcf4" providerId="ADAL" clId="{803DE02D-8175-469D-9968-749BE9A13AF8}" dt="2022-10-10T16:57:52.698" v="11841"/>
          <ac:spMkLst>
            <pc:docMk/>
            <pc:sldMk cId="4111604858" sldId="354"/>
            <ac:spMk id="29" creationId="{128A9F93-5CFA-0BA2-F9DD-2F6708C54116}"/>
          </ac:spMkLst>
        </pc:spChg>
        <pc:spChg chg="mod">
          <ac:chgData name="Corina McCleary" userId="28a0e484-1297-433b-bea3-511ba557bcf4" providerId="ADAL" clId="{803DE02D-8175-469D-9968-749BE9A13AF8}" dt="2022-10-10T19:27:48.260" v="12529" actId="207"/>
          <ac:spMkLst>
            <pc:docMk/>
            <pc:sldMk cId="4111604858" sldId="354"/>
            <ac:spMk id="30" creationId="{062F0BE1-1980-5C38-4C46-731DB69A73C4}"/>
          </ac:spMkLst>
        </pc:spChg>
        <pc:spChg chg="mod">
          <ac:chgData name="Corina McCleary" userId="28a0e484-1297-433b-bea3-511ba557bcf4" providerId="ADAL" clId="{803DE02D-8175-469D-9968-749BE9A13AF8}" dt="2022-10-10T16:57:52.698" v="11841"/>
          <ac:spMkLst>
            <pc:docMk/>
            <pc:sldMk cId="4111604858" sldId="354"/>
            <ac:spMk id="31" creationId="{2FFAEFE1-391D-0E65-EF96-F5357B41E6A0}"/>
          </ac:spMkLst>
        </pc:spChg>
        <pc:spChg chg="mod">
          <ac:chgData name="Corina McCleary" userId="28a0e484-1297-433b-bea3-511ba557bcf4" providerId="ADAL" clId="{803DE02D-8175-469D-9968-749BE9A13AF8}" dt="2022-10-10T16:57:52.698" v="11841"/>
          <ac:spMkLst>
            <pc:docMk/>
            <pc:sldMk cId="4111604858" sldId="354"/>
            <ac:spMk id="32" creationId="{F504E81F-FD48-C1B5-100F-802AB8DA56A2}"/>
          </ac:spMkLst>
        </pc:spChg>
        <pc:spChg chg="mod">
          <ac:chgData name="Corina McCleary" userId="28a0e484-1297-433b-bea3-511ba557bcf4" providerId="ADAL" clId="{803DE02D-8175-469D-9968-749BE9A13AF8}" dt="2022-10-10T16:57:52.698" v="11841"/>
          <ac:spMkLst>
            <pc:docMk/>
            <pc:sldMk cId="4111604858" sldId="354"/>
            <ac:spMk id="33" creationId="{C411782A-D87A-2C72-8DBB-63A46D8F41B0}"/>
          </ac:spMkLst>
        </pc:spChg>
        <pc:spChg chg="mod">
          <ac:chgData name="Corina McCleary" userId="28a0e484-1297-433b-bea3-511ba557bcf4" providerId="ADAL" clId="{803DE02D-8175-469D-9968-749BE9A13AF8}" dt="2022-10-10T16:57:52.698" v="11841"/>
          <ac:spMkLst>
            <pc:docMk/>
            <pc:sldMk cId="4111604858" sldId="354"/>
            <ac:spMk id="34" creationId="{4D26045B-7CFC-6038-46C9-E657904CC967}"/>
          </ac:spMkLst>
        </pc:spChg>
        <pc:spChg chg="mod">
          <ac:chgData name="Corina McCleary" userId="28a0e484-1297-433b-bea3-511ba557bcf4" providerId="ADAL" clId="{803DE02D-8175-469D-9968-749BE9A13AF8}" dt="2022-10-10T16:57:52.698" v="11841"/>
          <ac:spMkLst>
            <pc:docMk/>
            <pc:sldMk cId="4111604858" sldId="354"/>
            <ac:spMk id="36" creationId="{313EC113-B57A-05F6-F7BB-87EEFCD16BE9}"/>
          </ac:spMkLst>
        </pc:spChg>
        <pc:spChg chg="mod">
          <ac:chgData name="Corina McCleary" userId="28a0e484-1297-433b-bea3-511ba557bcf4" providerId="ADAL" clId="{803DE02D-8175-469D-9968-749BE9A13AF8}" dt="2022-10-10T16:57:52.698" v="11841"/>
          <ac:spMkLst>
            <pc:docMk/>
            <pc:sldMk cId="4111604858" sldId="354"/>
            <ac:spMk id="38" creationId="{405EDDC0-3A97-D9E2-B213-1C4338A46253}"/>
          </ac:spMkLst>
        </pc:spChg>
        <pc:spChg chg="mod">
          <ac:chgData name="Corina McCleary" userId="28a0e484-1297-433b-bea3-511ba557bcf4" providerId="ADAL" clId="{803DE02D-8175-469D-9968-749BE9A13AF8}" dt="2022-10-10T16:57:52.698" v="11841"/>
          <ac:spMkLst>
            <pc:docMk/>
            <pc:sldMk cId="4111604858" sldId="354"/>
            <ac:spMk id="39" creationId="{1764C057-B916-ECAE-DDCA-0908F154912E}"/>
          </ac:spMkLst>
        </pc:spChg>
        <pc:spChg chg="mod">
          <ac:chgData name="Corina McCleary" userId="28a0e484-1297-433b-bea3-511ba557bcf4" providerId="ADAL" clId="{803DE02D-8175-469D-9968-749BE9A13AF8}" dt="2022-10-10T16:57:52.698" v="11841"/>
          <ac:spMkLst>
            <pc:docMk/>
            <pc:sldMk cId="4111604858" sldId="354"/>
            <ac:spMk id="40" creationId="{8C9B62B4-2FE8-22D6-8A6C-B01B88C953CB}"/>
          </ac:spMkLst>
        </pc:spChg>
        <pc:grpChg chg="add del mod">
          <ac:chgData name="Corina McCleary" userId="28a0e484-1297-433b-bea3-511ba557bcf4" providerId="ADAL" clId="{803DE02D-8175-469D-9968-749BE9A13AF8}" dt="2022-10-10T16:57:51.450" v="11840" actId="478"/>
          <ac:grpSpMkLst>
            <pc:docMk/>
            <pc:sldMk cId="4111604858" sldId="354"/>
            <ac:grpSpMk id="3" creationId="{3C8976A6-62DE-B9D8-32E5-69483EEDCF7A}"/>
          </ac:grpSpMkLst>
        </pc:grpChg>
        <pc:grpChg chg="del">
          <ac:chgData name="Corina McCleary" userId="28a0e484-1297-433b-bea3-511ba557bcf4" providerId="ADAL" clId="{803DE02D-8175-469D-9968-749BE9A13AF8}" dt="2022-10-10T15:59:32.679" v="11717" actId="478"/>
          <ac:grpSpMkLst>
            <pc:docMk/>
            <pc:sldMk cId="4111604858" sldId="354"/>
            <ac:grpSpMk id="6" creationId="{089E1281-0988-271C-59CD-952E1C89486C}"/>
          </ac:grpSpMkLst>
        </pc:grpChg>
        <pc:grpChg chg="add mod">
          <ac:chgData name="Corina McCleary" userId="28a0e484-1297-433b-bea3-511ba557bcf4" providerId="ADAL" clId="{803DE02D-8175-469D-9968-749BE9A13AF8}" dt="2022-10-13T16:42:13.668" v="20314" actId="962"/>
          <ac:grpSpMkLst>
            <pc:docMk/>
            <pc:sldMk cId="4111604858" sldId="354"/>
            <ac:grpSpMk id="28" creationId="{930C013F-49A9-DC55-3017-A5CAC01616E3}"/>
          </ac:grpSpMkLst>
        </pc:grpChg>
        <pc:graphicFrameChg chg="add del">
          <ac:chgData name="Corina McCleary" userId="28a0e484-1297-433b-bea3-511ba557bcf4" providerId="ADAL" clId="{803DE02D-8175-469D-9968-749BE9A13AF8}" dt="2022-10-13T16:23:10.864" v="18889"/>
          <ac:graphicFrameMkLst>
            <pc:docMk/>
            <pc:sldMk cId="4111604858" sldId="354"/>
            <ac:graphicFrameMk id="2" creationId="{8EBC8101-4D21-1E05-0157-DC67B9FA51A7}"/>
          </ac:graphicFrameMkLst>
        </pc:graphicFrameChg>
        <pc:picChg chg="mod">
          <ac:chgData name="Corina McCleary" userId="28a0e484-1297-433b-bea3-511ba557bcf4" providerId="ADAL" clId="{803DE02D-8175-469D-9968-749BE9A13AF8}" dt="2022-10-07T21:58:09.831" v="7025" actId="962"/>
          <ac:picMkLst>
            <pc:docMk/>
            <pc:sldMk cId="4111604858" sldId="354"/>
            <ac:picMk id="2" creationId="{2A75E356-AA3D-09AF-C9CC-AC3926DCCE15}"/>
          </ac:picMkLst>
        </pc:picChg>
        <pc:picChg chg="del">
          <ac:chgData name="Corina McCleary" userId="28a0e484-1297-433b-bea3-511ba557bcf4" providerId="ADAL" clId="{803DE02D-8175-469D-9968-749BE9A13AF8}" dt="2022-10-10T15:59:32.679" v="11717" actId="478"/>
          <ac:picMkLst>
            <pc:docMk/>
            <pc:sldMk cId="4111604858" sldId="354"/>
            <ac:picMk id="13" creationId="{3FCF9988-BD87-A2CA-1268-E0561DB849F5}"/>
          </ac:picMkLst>
        </pc:picChg>
        <pc:picChg chg="del">
          <ac:chgData name="Corina McCleary" userId="28a0e484-1297-433b-bea3-511ba557bcf4" providerId="ADAL" clId="{803DE02D-8175-469D-9968-749BE9A13AF8}" dt="2022-10-10T15:59:32.679" v="11717" actId="478"/>
          <ac:picMkLst>
            <pc:docMk/>
            <pc:sldMk cId="4111604858" sldId="354"/>
            <ac:picMk id="15" creationId="{CD101E5A-3529-4E0F-0E94-12116100801F}"/>
          </ac:picMkLst>
        </pc:picChg>
        <pc:picChg chg="mod">
          <ac:chgData name="Corina McCleary" userId="28a0e484-1297-433b-bea3-511ba557bcf4" providerId="ADAL" clId="{803DE02D-8175-469D-9968-749BE9A13AF8}" dt="2022-10-10T17:09:20.931" v="11863" actId="1076"/>
          <ac:picMkLst>
            <pc:docMk/>
            <pc:sldMk cId="4111604858" sldId="354"/>
            <ac:picMk id="18" creationId="{EB41EAF5-949F-D5BC-EC7A-773C44448764}"/>
          </ac:picMkLst>
        </pc:picChg>
        <pc:picChg chg="mod">
          <ac:chgData name="Corina McCleary" userId="28a0e484-1297-433b-bea3-511ba557bcf4" providerId="ADAL" clId="{803DE02D-8175-469D-9968-749BE9A13AF8}" dt="2022-10-13T16:26:06.600" v="18895" actId="962"/>
          <ac:picMkLst>
            <pc:docMk/>
            <pc:sldMk cId="4111604858" sldId="354"/>
            <ac:picMk id="19" creationId="{4E39D3C7-4856-BA84-08AF-D70898694360}"/>
          </ac:picMkLst>
        </pc:picChg>
        <pc:picChg chg="mod">
          <ac:chgData name="Corina McCleary" userId="28a0e484-1297-433b-bea3-511ba557bcf4" providerId="ADAL" clId="{803DE02D-8175-469D-9968-749BE9A13AF8}" dt="2022-10-13T16:27:10.355" v="19183" actId="962"/>
          <ac:picMkLst>
            <pc:docMk/>
            <pc:sldMk cId="4111604858" sldId="354"/>
            <ac:picMk id="21" creationId="{E028EE6D-CAE9-EC24-291A-40BCF8163042}"/>
          </ac:picMkLst>
        </pc:picChg>
        <pc:picChg chg="mod">
          <ac:chgData name="Corina McCleary" userId="28a0e484-1297-433b-bea3-511ba557bcf4" providerId="ADAL" clId="{803DE02D-8175-469D-9968-749BE9A13AF8}" dt="2022-10-10T15:59:34.212" v="11718"/>
          <ac:picMkLst>
            <pc:docMk/>
            <pc:sldMk cId="4111604858" sldId="354"/>
            <ac:picMk id="24" creationId="{8CB0F7EF-6949-4342-427E-1B158BD633F9}"/>
          </ac:picMkLst>
        </pc:picChg>
        <pc:picChg chg="mod">
          <ac:chgData name="Corina McCleary" userId="28a0e484-1297-433b-bea3-511ba557bcf4" providerId="ADAL" clId="{803DE02D-8175-469D-9968-749BE9A13AF8}" dt="2022-10-10T15:59:34.212" v="11718"/>
          <ac:picMkLst>
            <pc:docMk/>
            <pc:sldMk cId="4111604858" sldId="354"/>
            <ac:picMk id="26" creationId="{A271B25D-B640-4AFD-54C4-6E77E6F755B4}"/>
          </ac:picMkLst>
        </pc:picChg>
        <pc:picChg chg="mod">
          <ac:chgData name="Corina McCleary" userId="28a0e484-1297-433b-bea3-511ba557bcf4" providerId="ADAL" clId="{803DE02D-8175-469D-9968-749BE9A13AF8}" dt="2022-10-10T16:57:52.698" v="11841"/>
          <ac:picMkLst>
            <pc:docMk/>
            <pc:sldMk cId="4111604858" sldId="354"/>
            <ac:picMk id="35" creationId="{6C9C2404-45EC-B4D2-03BB-C1B56BA41F38}"/>
          </ac:picMkLst>
        </pc:picChg>
        <pc:picChg chg="mod">
          <ac:chgData name="Corina McCleary" userId="28a0e484-1297-433b-bea3-511ba557bcf4" providerId="ADAL" clId="{803DE02D-8175-469D-9968-749BE9A13AF8}" dt="2022-10-10T16:57:52.698" v="11841"/>
          <ac:picMkLst>
            <pc:docMk/>
            <pc:sldMk cId="4111604858" sldId="354"/>
            <ac:picMk id="37" creationId="{8A8B2227-B8A3-4B1C-160C-70BAEB333B18}"/>
          </ac:picMkLst>
        </pc:picChg>
      </pc:sldChg>
      <pc:sldChg chg="addSp delSp modSp mod ord addCm delCm modCm modNotesTx">
        <pc:chgData name="Corina McCleary" userId="28a0e484-1297-433b-bea3-511ba557bcf4" providerId="ADAL" clId="{803DE02D-8175-469D-9968-749BE9A13AF8}" dt="2022-10-13T16:41:53.041" v="20308" actId="962"/>
        <pc:sldMkLst>
          <pc:docMk/>
          <pc:sldMk cId="440005395" sldId="355"/>
        </pc:sldMkLst>
        <pc:spChg chg="mod">
          <ac:chgData name="Corina McCleary" userId="28a0e484-1297-433b-bea3-511ba557bcf4" providerId="ADAL" clId="{803DE02D-8175-469D-9968-749BE9A13AF8}" dt="2022-10-13T16:35:09.950" v="19235" actId="20577"/>
          <ac:spMkLst>
            <pc:docMk/>
            <pc:sldMk cId="440005395" sldId="355"/>
            <ac:spMk id="4" creationId="{C07C45B8-4983-4FFB-BD8B-B2F43686E476}"/>
          </ac:spMkLst>
        </pc:spChg>
        <pc:spChg chg="del">
          <ac:chgData name="Corina McCleary" userId="28a0e484-1297-433b-bea3-511ba557bcf4" providerId="ADAL" clId="{803DE02D-8175-469D-9968-749BE9A13AF8}" dt="2022-10-10T15:58:58.310" v="11710" actId="478"/>
          <ac:spMkLst>
            <pc:docMk/>
            <pc:sldMk cId="440005395" sldId="355"/>
            <ac:spMk id="10" creationId="{E50A17AB-A63B-8461-9266-BDFD629F9B81}"/>
          </ac:spMkLst>
        </pc:spChg>
        <pc:spChg chg="del">
          <ac:chgData name="Corina McCleary" userId="28a0e484-1297-433b-bea3-511ba557bcf4" providerId="ADAL" clId="{803DE02D-8175-469D-9968-749BE9A13AF8}" dt="2022-10-10T15:58:58.310" v="11710" actId="478"/>
          <ac:spMkLst>
            <pc:docMk/>
            <pc:sldMk cId="440005395" sldId="355"/>
            <ac:spMk id="11" creationId="{6140BEBA-1ED2-A4D3-9845-8497C378F7B4}"/>
          </ac:spMkLst>
        </pc:spChg>
        <pc:spChg chg="del">
          <ac:chgData name="Corina McCleary" userId="28a0e484-1297-433b-bea3-511ba557bcf4" providerId="ADAL" clId="{803DE02D-8175-469D-9968-749BE9A13AF8}" dt="2022-10-10T15:58:58.310" v="11710" actId="478"/>
          <ac:spMkLst>
            <pc:docMk/>
            <pc:sldMk cId="440005395" sldId="355"/>
            <ac:spMk id="13" creationId="{850C39CB-CB86-B3C5-4F05-410F9D9A275C}"/>
          </ac:spMkLst>
        </pc:spChg>
        <pc:spChg chg="del">
          <ac:chgData name="Corina McCleary" userId="28a0e484-1297-433b-bea3-511ba557bcf4" providerId="ADAL" clId="{803DE02D-8175-469D-9968-749BE9A13AF8}" dt="2022-10-10T15:58:58.310" v="11710" actId="478"/>
          <ac:spMkLst>
            <pc:docMk/>
            <pc:sldMk cId="440005395" sldId="355"/>
            <ac:spMk id="16" creationId="{DB352098-7859-8239-3F14-51FCFCBDBADA}"/>
          </ac:spMkLst>
        </pc:spChg>
        <pc:spChg chg="mod">
          <ac:chgData name="Corina McCleary" userId="28a0e484-1297-433b-bea3-511ba557bcf4" providerId="ADAL" clId="{803DE02D-8175-469D-9968-749BE9A13AF8}" dt="2022-10-10T15:59:02.585" v="11712"/>
          <ac:spMkLst>
            <pc:docMk/>
            <pc:sldMk cId="440005395" sldId="355"/>
            <ac:spMk id="17" creationId="{A0C88140-6F90-74C3-7CD7-3E9EC43A4D3E}"/>
          </ac:spMkLst>
        </pc:spChg>
        <pc:spChg chg="mod">
          <ac:chgData name="Corina McCleary" userId="28a0e484-1297-433b-bea3-511ba557bcf4" providerId="ADAL" clId="{803DE02D-8175-469D-9968-749BE9A13AF8}" dt="2022-10-10T15:59:02.585" v="11712"/>
          <ac:spMkLst>
            <pc:docMk/>
            <pc:sldMk cId="440005395" sldId="355"/>
            <ac:spMk id="18" creationId="{215A523B-95DB-7362-6BAD-108EDDC67211}"/>
          </ac:spMkLst>
        </pc:spChg>
        <pc:spChg chg="mod">
          <ac:chgData name="Corina McCleary" userId="28a0e484-1297-433b-bea3-511ba557bcf4" providerId="ADAL" clId="{803DE02D-8175-469D-9968-749BE9A13AF8}" dt="2022-10-10T15:59:02.585" v="11712"/>
          <ac:spMkLst>
            <pc:docMk/>
            <pc:sldMk cId="440005395" sldId="355"/>
            <ac:spMk id="19" creationId="{58D6B999-4D76-0904-0AD5-12655EB08EE7}"/>
          </ac:spMkLst>
        </pc:spChg>
        <pc:spChg chg="mod">
          <ac:chgData name="Corina McCleary" userId="28a0e484-1297-433b-bea3-511ba557bcf4" providerId="ADAL" clId="{803DE02D-8175-469D-9968-749BE9A13AF8}" dt="2022-10-10T16:55:13.571" v="11805" actId="6549"/>
          <ac:spMkLst>
            <pc:docMk/>
            <pc:sldMk cId="440005395" sldId="355"/>
            <ac:spMk id="20" creationId="{1FDAFD78-A916-7836-338F-13D72F61CE81}"/>
          </ac:spMkLst>
        </pc:spChg>
        <pc:spChg chg="mod">
          <ac:chgData name="Corina McCleary" userId="28a0e484-1297-433b-bea3-511ba557bcf4" providerId="ADAL" clId="{803DE02D-8175-469D-9968-749BE9A13AF8}" dt="2022-10-10T15:59:02.585" v="11712"/>
          <ac:spMkLst>
            <pc:docMk/>
            <pc:sldMk cId="440005395" sldId="355"/>
            <ac:spMk id="21" creationId="{FE013036-FBFA-3D0A-B9A2-7B62649D0542}"/>
          </ac:spMkLst>
        </pc:spChg>
        <pc:spChg chg="mod">
          <ac:chgData name="Corina McCleary" userId="28a0e484-1297-433b-bea3-511ba557bcf4" providerId="ADAL" clId="{803DE02D-8175-469D-9968-749BE9A13AF8}" dt="2022-10-10T15:59:02.585" v="11712"/>
          <ac:spMkLst>
            <pc:docMk/>
            <pc:sldMk cId="440005395" sldId="355"/>
            <ac:spMk id="22" creationId="{25471170-F199-A49D-2847-B34EC8C61D2B}"/>
          </ac:spMkLst>
        </pc:spChg>
        <pc:spChg chg="mod">
          <ac:chgData name="Corina McCleary" userId="28a0e484-1297-433b-bea3-511ba557bcf4" providerId="ADAL" clId="{803DE02D-8175-469D-9968-749BE9A13AF8}" dt="2022-10-10T15:59:02.585" v="11712"/>
          <ac:spMkLst>
            <pc:docMk/>
            <pc:sldMk cId="440005395" sldId="355"/>
            <ac:spMk id="24" creationId="{136FE3BB-D9CE-7798-FD2A-4D937869CA36}"/>
          </ac:spMkLst>
        </pc:spChg>
        <pc:spChg chg="mod">
          <ac:chgData name="Corina McCleary" userId="28a0e484-1297-433b-bea3-511ba557bcf4" providerId="ADAL" clId="{803DE02D-8175-469D-9968-749BE9A13AF8}" dt="2022-10-10T15:59:02.585" v="11712"/>
          <ac:spMkLst>
            <pc:docMk/>
            <pc:sldMk cId="440005395" sldId="355"/>
            <ac:spMk id="26" creationId="{82B1DB84-1EAB-D4F4-26DA-28ED3CE8CCD3}"/>
          </ac:spMkLst>
        </pc:spChg>
        <pc:spChg chg="mod">
          <ac:chgData name="Corina McCleary" userId="28a0e484-1297-433b-bea3-511ba557bcf4" providerId="ADAL" clId="{803DE02D-8175-469D-9968-749BE9A13AF8}" dt="2022-10-10T16:55:16.664" v="11807"/>
          <ac:spMkLst>
            <pc:docMk/>
            <pc:sldMk cId="440005395" sldId="355"/>
            <ac:spMk id="28" creationId="{02511A23-713D-B2EA-0F82-E8D230DDC8CC}"/>
          </ac:spMkLst>
        </pc:spChg>
        <pc:spChg chg="mod">
          <ac:chgData name="Corina McCleary" userId="28a0e484-1297-433b-bea3-511ba557bcf4" providerId="ADAL" clId="{803DE02D-8175-469D-9968-749BE9A13AF8}" dt="2022-10-10T16:55:16.664" v="11807"/>
          <ac:spMkLst>
            <pc:docMk/>
            <pc:sldMk cId="440005395" sldId="355"/>
            <ac:spMk id="29" creationId="{9E1C1378-9AA1-53E2-E5E5-8BFB43B319CF}"/>
          </ac:spMkLst>
        </pc:spChg>
        <pc:spChg chg="mod">
          <ac:chgData name="Corina McCleary" userId="28a0e484-1297-433b-bea3-511ba557bcf4" providerId="ADAL" clId="{803DE02D-8175-469D-9968-749BE9A13AF8}" dt="2022-10-10T16:55:16.664" v="11807"/>
          <ac:spMkLst>
            <pc:docMk/>
            <pc:sldMk cId="440005395" sldId="355"/>
            <ac:spMk id="30" creationId="{D755B24D-1813-CC8C-AC3B-0FC9853D0E7D}"/>
          </ac:spMkLst>
        </pc:spChg>
        <pc:spChg chg="mod">
          <ac:chgData name="Corina McCleary" userId="28a0e484-1297-433b-bea3-511ba557bcf4" providerId="ADAL" clId="{803DE02D-8175-469D-9968-749BE9A13AF8}" dt="2022-10-10T16:55:16.664" v="11807"/>
          <ac:spMkLst>
            <pc:docMk/>
            <pc:sldMk cId="440005395" sldId="355"/>
            <ac:spMk id="31" creationId="{669A901C-A60E-D49B-F609-DBE7E27659C3}"/>
          </ac:spMkLst>
        </pc:spChg>
        <pc:spChg chg="mod">
          <ac:chgData name="Corina McCleary" userId="28a0e484-1297-433b-bea3-511ba557bcf4" providerId="ADAL" clId="{803DE02D-8175-469D-9968-749BE9A13AF8}" dt="2022-10-10T16:55:16.664" v="11807"/>
          <ac:spMkLst>
            <pc:docMk/>
            <pc:sldMk cId="440005395" sldId="355"/>
            <ac:spMk id="32" creationId="{2C49A335-8390-6537-8D20-EB48DB49DA57}"/>
          </ac:spMkLst>
        </pc:spChg>
        <pc:spChg chg="mod">
          <ac:chgData name="Corina McCleary" userId="28a0e484-1297-433b-bea3-511ba557bcf4" providerId="ADAL" clId="{803DE02D-8175-469D-9968-749BE9A13AF8}" dt="2022-10-10T16:56:31.332" v="11831" actId="20577"/>
          <ac:spMkLst>
            <pc:docMk/>
            <pc:sldMk cId="440005395" sldId="355"/>
            <ac:spMk id="33" creationId="{E3C612B6-5EA3-65C0-5ECD-8787D65744FE}"/>
          </ac:spMkLst>
        </pc:spChg>
        <pc:spChg chg="mod">
          <ac:chgData name="Corina McCleary" userId="28a0e484-1297-433b-bea3-511ba557bcf4" providerId="ADAL" clId="{803DE02D-8175-469D-9968-749BE9A13AF8}" dt="2022-10-10T16:55:16.664" v="11807"/>
          <ac:spMkLst>
            <pc:docMk/>
            <pc:sldMk cId="440005395" sldId="355"/>
            <ac:spMk id="35" creationId="{4ADE5947-959B-5201-E844-13BB26E6C7DE}"/>
          </ac:spMkLst>
        </pc:spChg>
        <pc:spChg chg="mod">
          <ac:chgData name="Corina McCleary" userId="28a0e484-1297-433b-bea3-511ba557bcf4" providerId="ADAL" clId="{803DE02D-8175-469D-9968-749BE9A13AF8}" dt="2022-10-10T16:55:16.664" v="11807"/>
          <ac:spMkLst>
            <pc:docMk/>
            <pc:sldMk cId="440005395" sldId="355"/>
            <ac:spMk id="37" creationId="{4FCF8622-2492-43B4-5913-73C2D77A99C0}"/>
          </ac:spMkLst>
        </pc:spChg>
        <pc:spChg chg="mod">
          <ac:chgData name="Corina McCleary" userId="28a0e484-1297-433b-bea3-511ba557bcf4" providerId="ADAL" clId="{803DE02D-8175-469D-9968-749BE9A13AF8}" dt="2022-10-10T16:55:16.664" v="11807"/>
          <ac:spMkLst>
            <pc:docMk/>
            <pc:sldMk cId="440005395" sldId="355"/>
            <ac:spMk id="38" creationId="{7C226FDB-E624-12F0-457A-0C432CD10E45}"/>
          </ac:spMkLst>
        </pc:spChg>
        <pc:spChg chg="mod">
          <ac:chgData name="Corina McCleary" userId="28a0e484-1297-433b-bea3-511ba557bcf4" providerId="ADAL" clId="{803DE02D-8175-469D-9968-749BE9A13AF8}" dt="2022-10-10T16:55:16.664" v="11807"/>
          <ac:spMkLst>
            <pc:docMk/>
            <pc:sldMk cId="440005395" sldId="355"/>
            <ac:spMk id="39" creationId="{008279C1-C486-EB9D-E412-12FE01A309AB}"/>
          </ac:spMkLst>
        </pc:spChg>
        <pc:grpChg chg="add del mod">
          <ac:chgData name="Corina McCleary" userId="28a0e484-1297-433b-bea3-511ba557bcf4" providerId="ADAL" clId="{803DE02D-8175-469D-9968-749BE9A13AF8}" dt="2022-10-10T16:55:15.477" v="11806" actId="478"/>
          <ac:grpSpMkLst>
            <pc:docMk/>
            <pc:sldMk cId="440005395" sldId="355"/>
            <ac:grpSpMk id="2" creationId="{14491EA5-A089-71D5-7124-A4B75607892D}"/>
          </ac:grpSpMkLst>
        </pc:grpChg>
        <pc:grpChg chg="del">
          <ac:chgData name="Corina McCleary" userId="28a0e484-1297-433b-bea3-511ba557bcf4" providerId="ADAL" clId="{803DE02D-8175-469D-9968-749BE9A13AF8}" dt="2022-10-10T15:59:00.803" v="11711" actId="478"/>
          <ac:grpSpMkLst>
            <pc:docMk/>
            <pc:sldMk cId="440005395" sldId="355"/>
            <ac:grpSpMk id="5" creationId="{22BCD919-9FA1-4FE2-B67E-6500264AF591}"/>
          </ac:grpSpMkLst>
        </pc:grpChg>
        <pc:grpChg chg="add mod">
          <ac:chgData name="Corina McCleary" userId="28a0e484-1297-433b-bea3-511ba557bcf4" providerId="ADAL" clId="{803DE02D-8175-469D-9968-749BE9A13AF8}" dt="2022-10-13T16:41:53.041" v="20308" actId="962"/>
          <ac:grpSpMkLst>
            <pc:docMk/>
            <pc:sldMk cId="440005395" sldId="355"/>
            <ac:grpSpMk id="27" creationId="{E1E1A76D-7582-3501-7A22-C078E9BBB653}"/>
          </ac:grpSpMkLst>
        </pc:grpChg>
        <pc:picChg chg="mod">
          <ac:chgData name="Corina McCleary" userId="28a0e484-1297-433b-bea3-511ba557bcf4" providerId="ADAL" clId="{803DE02D-8175-469D-9968-749BE9A13AF8}" dt="2022-10-10T16:38:22.707" v="11729" actId="14100"/>
          <ac:picMkLst>
            <pc:docMk/>
            <pc:sldMk cId="440005395" sldId="355"/>
            <ac:picMk id="3" creationId="{28CDFBB2-E50E-6329-2C46-7DCFAF34067C}"/>
          </ac:picMkLst>
        </pc:picChg>
        <pc:picChg chg="del">
          <ac:chgData name="Corina McCleary" userId="28a0e484-1297-433b-bea3-511ba557bcf4" providerId="ADAL" clId="{803DE02D-8175-469D-9968-749BE9A13AF8}" dt="2022-10-10T15:58:58.310" v="11710" actId="478"/>
          <ac:picMkLst>
            <pc:docMk/>
            <pc:sldMk cId="440005395" sldId="355"/>
            <ac:picMk id="12" creationId="{04E80C75-145C-6F13-43BD-2AC0BEDF49DD}"/>
          </ac:picMkLst>
        </pc:picChg>
        <pc:picChg chg="mod">
          <ac:chgData name="Corina McCleary" userId="28a0e484-1297-433b-bea3-511ba557bcf4" providerId="ADAL" clId="{803DE02D-8175-469D-9968-749BE9A13AF8}" dt="2022-10-07T21:46:54.580" v="6904" actId="962"/>
          <ac:picMkLst>
            <pc:docMk/>
            <pc:sldMk cId="440005395" sldId="355"/>
            <ac:picMk id="14" creationId="{1519C2B8-5573-654F-77DB-54EFEB11AF87}"/>
          </ac:picMkLst>
        </pc:picChg>
        <pc:picChg chg="mod">
          <ac:chgData name="Corina McCleary" userId="28a0e484-1297-433b-bea3-511ba557bcf4" providerId="ADAL" clId="{803DE02D-8175-469D-9968-749BE9A13AF8}" dt="2022-10-13T16:28:55.014" v="19191" actId="962"/>
          <ac:picMkLst>
            <pc:docMk/>
            <pc:sldMk cId="440005395" sldId="355"/>
            <ac:picMk id="14" creationId="{4D42E0AE-E8E9-4C8B-1C66-90D0FA72F8A2}"/>
          </ac:picMkLst>
        </pc:picChg>
        <pc:picChg chg="del">
          <ac:chgData name="Corina McCleary" userId="28a0e484-1297-433b-bea3-511ba557bcf4" providerId="ADAL" clId="{803DE02D-8175-469D-9968-749BE9A13AF8}" dt="2022-10-10T15:58:58.310" v="11710" actId="478"/>
          <ac:picMkLst>
            <pc:docMk/>
            <pc:sldMk cId="440005395" sldId="355"/>
            <ac:picMk id="15" creationId="{118D5102-65F7-819C-CA6F-5D81D6889A09}"/>
          </ac:picMkLst>
        </pc:picChg>
        <pc:picChg chg="mod">
          <ac:chgData name="Corina McCleary" userId="28a0e484-1297-433b-bea3-511ba557bcf4" providerId="ADAL" clId="{803DE02D-8175-469D-9968-749BE9A13AF8}" dt="2022-10-10T15:59:02.585" v="11712"/>
          <ac:picMkLst>
            <pc:docMk/>
            <pc:sldMk cId="440005395" sldId="355"/>
            <ac:picMk id="23" creationId="{645BC08F-F802-57D2-2F6F-80D73D94828D}"/>
          </ac:picMkLst>
        </pc:picChg>
        <pc:picChg chg="mod">
          <ac:chgData name="Corina McCleary" userId="28a0e484-1297-433b-bea3-511ba557bcf4" providerId="ADAL" clId="{803DE02D-8175-469D-9968-749BE9A13AF8}" dt="2022-10-10T15:59:02.585" v="11712"/>
          <ac:picMkLst>
            <pc:docMk/>
            <pc:sldMk cId="440005395" sldId="355"/>
            <ac:picMk id="25" creationId="{C179C265-D9E3-3452-A22F-DD76D31FA9F5}"/>
          </ac:picMkLst>
        </pc:picChg>
        <pc:picChg chg="mod">
          <ac:chgData name="Corina McCleary" userId="28a0e484-1297-433b-bea3-511ba557bcf4" providerId="ADAL" clId="{803DE02D-8175-469D-9968-749BE9A13AF8}" dt="2022-10-10T16:55:16.664" v="11807"/>
          <ac:picMkLst>
            <pc:docMk/>
            <pc:sldMk cId="440005395" sldId="355"/>
            <ac:picMk id="34" creationId="{B676CC34-F456-D449-D2FA-CEC9B3123F33}"/>
          </ac:picMkLst>
        </pc:picChg>
        <pc:picChg chg="mod">
          <ac:chgData name="Corina McCleary" userId="28a0e484-1297-433b-bea3-511ba557bcf4" providerId="ADAL" clId="{803DE02D-8175-469D-9968-749BE9A13AF8}" dt="2022-10-10T16:55:16.664" v="11807"/>
          <ac:picMkLst>
            <pc:docMk/>
            <pc:sldMk cId="440005395" sldId="355"/>
            <ac:picMk id="36" creationId="{A4846CFB-8F47-706B-FF09-61D842D73203}"/>
          </ac:picMkLst>
        </pc:picChg>
      </pc:sldChg>
      <pc:sldChg chg="addSp delSp modSp mod ord addCm delCm modCm modNotesTx">
        <pc:chgData name="Corina McCleary" userId="28a0e484-1297-433b-bea3-511ba557bcf4" providerId="ADAL" clId="{803DE02D-8175-469D-9968-749BE9A13AF8}" dt="2022-10-13T16:42:09.310" v="20312" actId="962"/>
        <pc:sldMkLst>
          <pc:docMk/>
          <pc:sldMk cId="218912080" sldId="356"/>
        </pc:sldMkLst>
        <pc:spChg chg="add mod">
          <ac:chgData name="Corina McCleary" userId="28a0e484-1297-433b-bea3-511ba557bcf4" providerId="ADAL" clId="{803DE02D-8175-469D-9968-749BE9A13AF8}" dt="2022-10-13T16:23:23.041" v="18890"/>
          <ac:spMkLst>
            <pc:docMk/>
            <pc:sldMk cId="218912080" sldId="356"/>
            <ac:spMk id="2" creationId="{981BA576-C2D4-A9B8-BD3E-528CCDCD40C3}"/>
          </ac:spMkLst>
        </pc:spChg>
        <pc:spChg chg="mod">
          <ac:chgData name="Corina McCleary" userId="28a0e484-1297-433b-bea3-511ba557bcf4" providerId="ADAL" clId="{803DE02D-8175-469D-9968-749BE9A13AF8}" dt="2022-10-13T16:35:21.527" v="19241" actId="20577"/>
          <ac:spMkLst>
            <pc:docMk/>
            <pc:sldMk cId="218912080" sldId="356"/>
            <ac:spMk id="4" creationId="{C07C45B8-4983-4FFB-BD8B-B2F43686E476}"/>
          </ac:spMkLst>
        </pc:spChg>
        <pc:spChg chg="del">
          <ac:chgData name="Corina McCleary" userId="28a0e484-1297-433b-bea3-511ba557bcf4" providerId="ADAL" clId="{803DE02D-8175-469D-9968-749BE9A13AF8}" dt="2022-10-10T15:59:20.977" v="11715" actId="478"/>
          <ac:spMkLst>
            <pc:docMk/>
            <pc:sldMk cId="218912080" sldId="356"/>
            <ac:spMk id="11" creationId="{714AAD71-4A18-8C2A-CB0B-0EFA1B4FAA34}"/>
          </ac:spMkLst>
        </pc:spChg>
        <pc:spChg chg="del">
          <ac:chgData name="Corina McCleary" userId="28a0e484-1297-433b-bea3-511ba557bcf4" providerId="ADAL" clId="{803DE02D-8175-469D-9968-749BE9A13AF8}" dt="2022-10-10T15:59:20.977" v="11715" actId="478"/>
          <ac:spMkLst>
            <pc:docMk/>
            <pc:sldMk cId="218912080" sldId="356"/>
            <ac:spMk id="12" creationId="{CE2ED4E5-E79F-4568-B9BD-9E4BA4545B01}"/>
          </ac:spMkLst>
        </pc:spChg>
        <pc:spChg chg="del">
          <ac:chgData name="Corina McCleary" userId="28a0e484-1297-433b-bea3-511ba557bcf4" providerId="ADAL" clId="{803DE02D-8175-469D-9968-749BE9A13AF8}" dt="2022-10-10T15:59:20.977" v="11715" actId="478"/>
          <ac:spMkLst>
            <pc:docMk/>
            <pc:sldMk cId="218912080" sldId="356"/>
            <ac:spMk id="14" creationId="{037C773C-6B3A-822E-D876-74649ADCD1CE}"/>
          </ac:spMkLst>
        </pc:spChg>
        <pc:spChg chg="del">
          <ac:chgData name="Corina McCleary" userId="28a0e484-1297-433b-bea3-511ba557bcf4" providerId="ADAL" clId="{803DE02D-8175-469D-9968-749BE9A13AF8}" dt="2022-10-10T15:59:20.977" v="11715" actId="478"/>
          <ac:spMkLst>
            <pc:docMk/>
            <pc:sldMk cId="218912080" sldId="356"/>
            <ac:spMk id="16" creationId="{B45EF865-6337-7AE1-AE34-B256E3C0619C}"/>
          </ac:spMkLst>
        </pc:spChg>
        <pc:spChg chg="mod">
          <ac:chgData name="Corina McCleary" userId="28a0e484-1297-433b-bea3-511ba557bcf4" providerId="ADAL" clId="{803DE02D-8175-469D-9968-749BE9A13AF8}" dt="2022-10-10T15:59:22.493" v="11716"/>
          <ac:spMkLst>
            <pc:docMk/>
            <pc:sldMk cId="218912080" sldId="356"/>
            <ac:spMk id="18" creationId="{B8A474D2-4105-A9B0-82A1-94217CFF54B8}"/>
          </ac:spMkLst>
        </pc:spChg>
        <pc:spChg chg="mod">
          <ac:chgData name="Corina McCleary" userId="28a0e484-1297-433b-bea3-511ba557bcf4" providerId="ADAL" clId="{803DE02D-8175-469D-9968-749BE9A13AF8}" dt="2022-10-10T15:59:22.493" v="11716"/>
          <ac:spMkLst>
            <pc:docMk/>
            <pc:sldMk cId="218912080" sldId="356"/>
            <ac:spMk id="19" creationId="{EDE5908E-F779-DB95-63F7-F1AA112DEF94}"/>
          </ac:spMkLst>
        </pc:spChg>
        <pc:spChg chg="mod">
          <ac:chgData name="Corina McCleary" userId="28a0e484-1297-433b-bea3-511ba557bcf4" providerId="ADAL" clId="{803DE02D-8175-469D-9968-749BE9A13AF8}" dt="2022-10-10T15:59:22.493" v="11716"/>
          <ac:spMkLst>
            <pc:docMk/>
            <pc:sldMk cId="218912080" sldId="356"/>
            <ac:spMk id="20" creationId="{D4CAB8FD-3849-A9D2-7BBB-532FCE70F83A}"/>
          </ac:spMkLst>
        </pc:spChg>
        <pc:spChg chg="mod">
          <ac:chgData name="Corina McCleary" userId="28a0e484-1297-433b-bea3-511ba557bcf4" providerId="ADAL" clId="{803DE02D-8175-469D-9968-749BE9A13AF8}" dt="2022-10-10T15:59:22.493" v="11716"/>
          <ac:spMkLst>
            <pc:docMk/>
            <pc:sldMk cId="218912080" sldId="356"/>
            <ac:spMk id="21" creationId="{C146D2AB-746B-BAF1-3FD5-46D8FC9CFA08}"/>
          </ac:spMkLst>
        </pc:spChg>
        <pc:spChg chg="mod">
          <ac:chgData name="Corina McCleary" userId="28a0e484-1297-433b-bea3-511ba557bcf4" providerId="ADAL" clId="{803DE02D-8175-469D-9968-749BE9A13AF8}" dt="2022-10-10T15:59:22.493" v="11716"/>
          <ac:spMkLst>
            <pc:docMk/>
            <pc:sldMk cId="218912080" sldId="356"/>
            <ac:spMk id="22" creationId="{39D70AB0-F04D-65C9-1D69-C8CEEE93C7BD}"/>
          </ac:spMkLst>
        </pc:spChg>
        <pc:spChg chg="mod">
          <ac:chgData name="Corina McCleary" userId="28a0e484-1297-433b-bea3-511ba557bcf4" providerId="ADAL" clId="{803DE02D-8175-469D-9968-749BE9A13AF8}" dt="2022-10-10T15:59:22.493" v="11716"/>
          <ac:spMkLst>
            <pc:docMk/>
            <pc:sldMk cId="218912080" sldId="356"/>
            <ac:spMk id="23" creationId="{EE505628-4F64-CE91-70F5-6B42F0A9D195}"/>
          </ac:spMkLst>
        </pc:spChg>
        <pc:spChg chg="mod">
          <ac:chgData name="Corina McCleary" userId="28a0e484-1297-433b-bea3-511ba557bcf4" providerId="ADAL" clId="{803DE02D-8175-469D-9968-749BE9A13AF8}" dt="2022-10-10T15:59:22.493" v="11716"/>
          <ac:spMkLst>
            <pc:docMk/>
            <pc:sldMk cId="218912080" sldId="356"/>
            <ac:spMk id="25" creationId="{66A04298-6606-7586-6501-142763B320FD}"/>
          </ac:spMkLst>
        </pc:spChg>
        <pc:spChg chg="mod">
          <ac:chgData name="Corina McCleary" userId="28a0e484-1297-433b-bea3-511ba557bcf4" providerId="ADAL" clId="{803DE02D-8175-469D-9968-749BE9A13AF8}" dt="2022-10-10T15:59:22.493" v="11716"/>
          <ac:spMkLst>
            <pc:docMk/>
            <pc:sldMk cId="218912080" sldId="356"/>
            <ac:spMk id="27" creationId="{95917C59-06A2-03B4-44B3-CD355488D53B}"/>
          </ac:spMkLst>
        </pc:spChg>
        <pc:spChg chg="mod">
          <ac:chgData name="Corina McCleary" userId="28a0e484-1297-433b-bea3-511ba557bcf4" providerId="ADAL" clId="{803DE02D-8175-469D-9968-749BE9A13AF8}" dt="2022-10-10T16:57:43.300" v="11839"/>
          <ac:spMkLst>
            <pc:docMk/>
            <pc:sldMk cId="218912080" sldId="356"/>
            <ac:spMk id="29" creationId="{60094061-6CAA-17CA-A862-82C1CDA5BB3D}"/>
          </ac:spMkLst>
        </pc:spChg>
        <pc:spChg chg="mod">
          <ac:chgData name="Corina McCleary" userId="28a0e484-1297-433b-bea3-511ba557bcf4" providerId="ADAL" clId="{803DE02D-8175-469D-9968-749BE9A13AF8}" dt="2022-10-10T16:57:43.300" v="11839"/>
          <ac:spMkLst>
            <pc:docMk/>
            <pc:sldMk cId="218912080" sldId="356"/>
            <ac:spMk id="30" creationId="{4C59F96C-06F9-01A2-E3EF-DC2E96CE6C5F}"/>
          </ac:spMkLst>
        </pc:spChg>
        <pc:spChg chg="mod">
          <ac:chgData name="Corina McCleary" userId="28a0e484-1297-433b-bea3-511ba557bcf4" providerId="ADAL" clId="{803DE02D-8175-469D-9968-749BE9A13AF8}" dt="2022-10-10T16:57:43.300" v="11839"/>
          <ac:spMkLst>
            <pc:docMk/>
            <pc:sldMk cId="218912080" sldId="356"/>
            <ac:spMk id="31" creationId="{8961F778-04DC-D486-297B-6218DFDA667E}"/>
          </ac:spMkLst>
        </pc:spChg>
        <pc:spChg chg="mod">
          <ac:chgData name="Corina McCleary" userId="28a0e484-1297-433b-bea3-511ba557bcf4" providerId="ADAL" clId="{803DE02D-8175-469D-9968-749BE9A13AF8}" dt="2022-10-10T16:57:43.300" v="11839"/>
          <ac:spMkLst>
            <pc:docMk/>
            <pc:sldMk cId="218912080" sldId="356"/>
            <ac:spMk id="32" creationId="{87F7625A-11D7-57FA-DF09-AAF7A9898D68}"/>
          </ac:spMkLst>
        </pc:spChg>
        <pc:spChg chg="mod">
          <ac:chgData name="Corina McCleary" userId="28a0e484-1297-433b-bea3-511ba557bcf4" providerId="ADAL" clId="{803DE02D-8175-469D-9968-749BE9A13AF8}" dt="2022-10-10T16:57:43.300" v="11839"/>
          <ac:spMkLst>
            <pc:docMk/>
            <pc:sldMk cId="218912080" sldId="356"/>
            <ac:spMk id="33" creationId="{0B885209-C4E0-76D7-418A-D1279E09F4EA}"/>
          </ac:spMkLst>
        </pc:spChg>
        <pc:spChg chg="mod">
          <ac:chgData name="Corina McCleary" userId="28a0e484-1297-433b-bea3-511ba557bcf4" providerId="ADAL" clId="{803DE02D-8175-469D-9968-749BE9A13AF8}" dt="2022-10-10T16:57:43.300" v="11839"/>
          <ac:spMkLst>
            <pc:docMk/>
            <pc:sldMk cId="218912080" sldId="356"/>
            <ac:spMk id="34" creationId="{49D65505-CF03-5ED1-C4D7-9C4710A56E8B}"/>
          </ac:spMkLst>
        </pc:spChg>
        <pc:spChg chg="mod">
          <ac:chgData name="Corina McCleary" userId="28a0e484-1297-433b-bea3-511ba557bcf4" providerId="ADAL" clId="{803DE02D-8175-469D-9968-749BE9A13AF8}" dt="2022-10-10T16:57:43.300" v="11839"/>
          <ac:spMkLst>
            <pc:docMk/>
            <pc:sldMk cId="218912080" sldId="356"/>
            <ac:spMk id="36" creationId="{C13F0AA5-22AE-11D5-EC19-ED955A172E56}"/>
          </ac:spMkLst>
        </pc:spChg>
        <pc:spChg chg="mod">
          <ac:chgData name="Corina McCleary" userId="28a0e484-1297-433b-bea3-511ba557bcf4" providerId="ADAL" clId="{803DE02D-8175-469D-9968-749BE9A13AF8}" dt="2022-10-10T16:57:43.300" v="11839"/>
          <ac:spMkLst>
            <pc:docMk/>
            <pc:sldMk cId="218912080" sldId="356"/>
            <ac:spMk id="38" creationId="{50719383-32C4-179E-D151-BB3272C58810}"/>
          </ac:spMkLst>
        </pc:spChg>
        <pc:spChg chg="mod">
          <ac:chgData name="Corina McCleary" userId="28a0e484-1297-433b-bea3-511ba557bcf4" providerId="ADAL" clId="{803DE02D-8175-469D-9968-749BE9A13AF8}" dt="2022-10-10T16:57:43.300" v="11839"/>
          <ac:spMkLst>
            <pc:docMk/>
            <pc:sldMk cId="218912080" sldId="356"/>
            <ac:spMk id="39" creationId="{3E7A43AC-2890-EC79-C939-A257F867187B}"/>
          </ac:spMkLst>
        </pc:spChg>
        <pc:spChg chg="mod">
          <ac:chgData name="Corina McCleary" userId="28a0e484-1297-433b-bea3-511ba557bcf4" providerId="ADAL" clId="{803DE02D-8175-469D-9968-749BE9A13AF8}" dt="2022-10-10T16:57:43.300" v="11839"/>
          <ac:spMkLst>
            <pc:docMk/>
            <pc:sldMk cId="218912080" sldId="356"/>
            <ac:spMk id="40" creationId="{051B87B1-D839-6974-1F79-716B3D55DC4C}"/>
          </ac:spMkLst>
        </pc:spChg>
        <pc:grpChg chg="del">
          <ac:chgData name="Corina McCleary" userId="28a0e484-1297-433b-bea3-511ba557bcf4" providerId="ADAL" clId="{803DE02D-8175-469D-9968-749BE9A13AF8}" dt="2022-10-10T15:59:20.977" v="11715" actId="478"/>
          <ac:grpSpMkLst>
            <pc:docMk/>
            <pc:sldMk cId="218912080" sldId="356"/>
            <ac:grpSpMk id="5" creationId="{63A3E789-9989-DC19-3FAB-CE0DC5C284CB}"/>
          </ac:grpSpMkLst>
        </pc:grpChg>
        <pc:grpChg chg="add del mod">
          <ac:chgData name="Corina McCleary" userId="28a0e484-1297-433b-bea3-511ba557bcf4" providerId="ADAL" clId="{803DE02D-8175-469D-9968-749BE9A13AF8}" dt="2022-10-10T16:57:42.293" v="11838" actId="478"/>
          <ac:grpSpMkLst>
            <pc:docMk/>
            <pc:sldMk cId="218912080" sldId="356"/>
            <ac:grpSpMk id="17" creationId="{141AC747-4C3D-FC35-921E-B4DCB8BA4195}"/>
          </ac:grpSpMkLst>
        </pc:grpChg>
        <pc:grpChg chg="add mod">
          <ac:chgData name="Corina McCleary" userId="28a0e484-1297-433b-bea3-511ba557bcf4" providerId="ADAL" clId="{803DE02D-8175-469D-9968-749BE9A13AF8}" dt="2022-10-13T16:42:09.310" v="20312" actId="962"/>
          <ac:grpSpMkLst>
            <pc:docMk/>
            <pc:sldMk cId="218912080" sldId="356"/>
            <ac:grpSpMk id="28" creationId="{9A277D0D-43FE-29E6-0642-94FDDADA5C95}"/>
          </ac:grpSpMkLst>
        </pc:grpChg>
        <pc:picChg chg="mod">
          <ac:chgData name="Corina McCleary" userId="28a0e484-1297-433b-bea3-511ba557bcf4" providerId="ADAL" clId="{803DE02D-8175-469D-9968-749BE9A13AF8}" dt="2022-09-29T21:48:12.290" v="89" actId="1076"/>
          <ac:picMkLst>
            <pc:docMk/>
            <pc:sldMk cId="218912080" sldId="356"/>
            <ac:picMk id="3" creationId="{C7723761-AE10-9859-EB25-B7ACD3D82AC8}"/>
          </ac:picMkLst>
        </pc:picChg>
        <pc:picChg chg="mod">
          <ac:chgData name="Corina McCleary" userId="28a0e484-1297-433b-bea3-511ba557bcf4" providerId="ADAL" clId="{803DE02D-8175-469D-9968-749BE9A13AF8}" dt="2022-10-07T21:47:48.830" v="6938" actId="962"/>
          <ac:picMkLst>
            <pc:docMk/>
            <pc:sldMk cId="218912080" sldId="356"/>
            <ac:picMk id="10" creationId="{1381EEB5-A02B-EDAB-9DB2-64648A460799}"/>
          </ac:picMkLst>
        </pc:picChg>
        <pc:picChg chg="del">
          <ac:chgData name="Corina McCleary" userId="28a0e484-1297-433b-bea3-511ba557bcf4" providerId="ADAL" clId="{803DE02D-8175-469D-9968-749BE9A13AF8}" dt="2022-10-10T15:59:20.977" v="11715" actId="478"/>
          <ac:picMkLst>
            <pc:docMk/>
            <pc:sldMk cId="218912080" sldId="356"/>
            <ac:picMk id="13" creationId="{A873BDBF-85D6-69FD-5198-6B1269FF5910}"/>
          </ac:picMkLst>
        </pc:picChg>
        <pc:picChg chg="del">
          <ac:chgData name="Corina McCleary" userId="28a0e484-1297-433b-bea3-511ba557bcf4" providerId="ADAL" clId="{803DE02D-8175-469D-9968-749BE9A13AF8}" dt="2022-10-10T15:59:20.977" v="11715" actId="478"/>
          <ac:picMkLst>
            <pc:docMk/>
            <pc:sldMk cId="218912080" sldId="356"/>
            <ac:picMk id="15" creationId="{E624CA60-4847-FAC0-DC06-6E24D60C0286}"/>
          </ac:picMkLst>
        </pc:picChg>
        <pc:picChg chg="mod">
          <ac:chgData name="Corina McCleary" userId="28a0e484-1297-433b-bea3-511ba557bcf4" providerId="ADAL" clId="{803DE02D-8175-469D-9968-749BE9A13AF8}" dt="2022-10-10T15:59:22.493" v="11716"/>
          <ac:picMkLst>
            <pc:docMk/>
            <pc:sldMk cId="218912080" sldId="356"/>
            <ac:picMk id="24" creationId="{1271A1A5-2BAA-749B-1F60-20D85CFACAE2}"/>
          </ac:picMkLst>
        </pc:picChg>
        <pc:picChg chg="mod">
          <ac:chgData name="Corina McCleary" userId="28a0e484-1297-433b-bea3-511ba557bcf4" providerId="ADAL" clId="{803DE02D-8175-469D-9968-749BE9A13AF8}" dt="2022-10-10T15:59:22.493" v="11716"/>
          <ac:picMkLst>
            <pc:docMk/>
            <pc:sldMk cId="218912080" sldId="356"/>
            <ac:picMk id="26" creationId="{A5D61A8E-8070-79AE-7248-C0ECC5A344E5}"/>
          </ac:picMkLst>
        </pc:picChg>
        <pc:picChg chg="mod">
          <ac:chgData name="Corina McCleary" userId="28a0e484-1297-433b-bea3-511ba557bcf4" providerId="ADAL" clId="{803DE02D-8175-469D-9968-749BE9A13AF8}" dt="2022-10-10T16:57:43.300" v="11839"/>
          <ac:picMkLst>
            <pc:docMk/>
            <pc:sldMk cId="218912080" sldId="356"/>
            <ac:picMk id="35" creationId="{A84B61B6-D2E3-9A59-071A-E94C727E8B9E}"/>
          </ac:picMkLst>
        </pc:picChg>
        <pc:picChg chg="mod">
          <ac:chgData name="Corina McCleary" userId="28a0e484-1297-433b-bea3-511ba557bcf4" providerId="ADAL" clId="{803DE02D-8175-469D-9968-749BE9A13AF8}" dt="2022-10-10T16:57:43.300" v="11839"/>
          <ac:picMkLst>
            <pc:docMk/>
            <pc:sldMk cId="218912080" sldId="356"/>
            <ac:picMk id="37" creationId="{622C78C9-2ECA-6596-6131-0B81A201D272}"/>
          </ac:picMkLst>
        </pc:picChg>
      </pc:sldChg>
      <pc:sldChg chg="addSp delSp modSp mod ord addCm delCm modNotesTx">
        <pc:chgData name="Corina McCleary" userId="28a0e484-1297-433b-bea3-511ba557bcf4" providerId="ADAL" clId="{803DE02D-8175-469D-9968-749BE9A13AF8}" dt="2022-10-13T16:42:01.639" v="20310" actId="962"/>
        <pc:sldMkLst>
          <pc:docMk/>
          <pc:sldMk cId="3316737247" sldId="357"/>
        </pc:sldMkLst>
        <pc:spChg chg="mod">
          <ac:chgData name="Corina McCleary" userId="28a0e484-1297-433b-bea3-511ba557bcf4" providerId="ADAL" clId="{803DE02D-8175-469D-9968-749BE9A13AF8}" dt="2022-10-13T16:35:16.896" v="19238" actId="20577"/>
          <ac:spMkLst>
            <pc:docMk/>
            <pc:sldMk cId="3316737247" sldId="357"/>
            <ac:spMk id="4" creationId="{C07C45B8-4983-4FFB-BD8B-B2F43686E476}"/>
          </ac:spMkLst>
        </pc:spChg>
        <pc:spChg chg="del">
          <ac:chgData name="Corina McCleary" userId="28a0e484-1297-433b-bea3-511ba557bcf4" providerId="ADAL" clId="{803DE02D-8175-469D-9968-749BE9A13AF8}" dt="2022-10-10T15:59:11.129" v="11713" actId="478"/>
          <ac:spMkLst>
            <pc:docMk/>
            <pc:sldMk cId="3316737247" sldId="357"/>
            <ac:spMk id="11" creationId="{C5DE76DC-9664-8524-4E26-BCE81A38E6C6}"/>
          </ac:spMkLst>
        </pc:spChg>
        <pc:spChg chg="del">
          <ac:chgData name="Corina McCleary" userId="28a0e484-1297-433b-bea3-511ba557bcf4" providerId="ADAL" clId="{803DE02D-8175-469D-9968-749BE9A13AF8}" dt="2022-10-10T15:59:11.129" v="11713" actId="478"/>
          <ac:spMkLst>
            <pc:docMk/>
            <pc:sldMk cId="3316737247" sldId="357"/>
            <ac:spMk id="12" creationId="{887D10BA-FD84-951A-561A-234D2B482666}"/>
          </ac:spMkLst>
        </pc:spChg>
        <pc:spChg chg="del">
          <ac:chgData name="Corina McCleary" userId="28a0e484-1297-433b-bea3-511ba557bcf4" providerId="ADAL" clId="{803DE02D-8175-469D-9968-749BE9A13AF8}" dt="2022-10-10T15:59:11.129" v="11713" actId="478"/>
          <ac:spMkLst>
            <pc:docMk/>
            <pc:sldMk cId="3316737247" sldId="357"/>
            <ac:spMk id="14" creationId="{0E3AE892-64BA-0DA2-3C83-E46555CD37FC}"/>
          </ac:spMkLst>
        </pc:spChg>
        <pc:spChg chg="del">
          <ac:chgData name="Corina McCleary" userId="28a0e484-1297-433b-bea3-511ba557bcf4" providerId="ADAL" clId="{803DE02D-8175-469D-9968-749BE9A13AF8}" dt="2022-10-10T15:59:11.129" v="11713" actId="478"/>
          <ac:spMkLst>
            <pc:docMk/>
            <pc:sldMk cId="3316737247" sldId="357"/>
            <ac:spMk id="16" creationId="{36FD80E5-B794-946D-4639-D05B4569B67E}"/>
          </ac:spMkLst>
        </pc:spChg>
        <pc:spChg chg="mod">
          <ac:chgData name="Corina McCleary" userId="28a0e484-1297-433b-bea3-511ba557bcf4" providerId="ADAL" clId="{803DE02D-8175-469D-9968-749BE9A13AF8}" dt="2022-10-10T15:59:13.214" v="11714"/>
          <ac:spMkLst>
            <pc:docMk/>
            <pc:sldMk cId="3316737247" sldId="357"/>
            <ac:spMk id="18" creationId="{CA0FEC8A-C8F2-F0A2-4525-7169684E0089}"/>
          </ac:spMkLst>
        </pc:spChg>
        <pc:spChg chg="mod">
          <ac:chgData name="Corina McCleary" userId="28a0e484-1297-433b-bea3-511ba557bcf4" providerId="ADAL" clId="{803DE02D-8175-469D-9968-749BE9A13AF8}" dt="2022-10-10T15:59:13.214" v="11714"/>
          <ac:spMkLst>
            <pc:docMk/>
            <pc:sldMk cId="3316737247" sldId="357"/>
            <ac:spMk id="19" creationId="{02616BF4-7366-084F-832E-D4015C6792A3}"/>
          </ac:spMkLst>
        </pc:spChg>
        <pc:spChg chg="mod">
          <ac:chgData name="Corina McCleary" userId="28a0e484-1297-433b-bea3-511ba557bcf4" providerId="ADAL" clId="{803DE02D-8175-469D-9968-749BE9A13AF8}" dt="2022-10-10T15:59:13.214" v="11714"/>
          <ac:spMkLst>
            <pc:docMk/>
            <pc:sldMk cId="3316737247" sldId="357"/>
            <ac:spMk id="20" creationId="{50A89D3B-0169-601D-D252-6A00A90EEFA4}"/>
          </ac:spMkLst>
        </pc:spChg>
        <pc:spChg chg="mod">
          <ac:chgData name="Corina McCleary" userId="28a0e484-1297-433b-bea3-511ba557bcf4" providerId="ADAL" clId="{803DE02D-8175-469D-9968-749BE9A13AF8}" dt="2022-10-10T15:59:13.214" v="11714"/>
          <ac:spMkLst>
            <pc:docMk/>
            <pc:sldMk cId="3316737247" sldId="357"/>
            <ac:spMk id="21" creationId="{6092BD33-64E0-F523-0D5C-586313E2B01F}"/>
          </ac:spMkLst>
        </pc:spChg>
        <pc:spChg chg="mod">
          <ac:chgData name="Corina McCleary" userId="28a0e484-1297-433b-bea3-511ba557bcf4" providerId="ADAL" clId="{803DE02D-8175-469D-9968-749BE9A13AF8}" dt="2022-10-10T15:59:13.214" v="11714"/>
          <ac:spMkLst>
            <pc:docMk/>
            <pc:sldMk cId="3316737247" sldId="357"/>
            <ac:spMk id="22" creationId="{EF3E4787-F15F-8A4C-7125-F1B9188576B4}"/>
          </ac:spMkLst>
        </pc:spChg>
        <pc:spChg chg="mod">
          <ac:chgData name="Corina McCleary" userId="28a0e484-1297-433b-bea3-511ba557bcf4" providerId="ADAL" clId="{803DE02D-8175-469D-9968-749BE9A13AF8}" dt="2022-10-10T15:59:13.214" v="11714"/>
          <ac:spMkLst>
            <pc:docMk/>
            <pc:sldMk cId="3316737247" sldId="357"/>
            <ac:spMk id="23" creationId="{6AC6A32B-3293-41DD-3B08-732BBBDEE39C}"/>
          </ac:spMkLst>
        </pc:spChg>
        <pc:spChg chg="mod">
          <ac:chgData name="Corina McCleary" userId="28a0e484-1297-433b-bea3-511ba557bcf4" providerId="ADAL" clId="{803DE02D-8175-469D-9968-749BE9A13AF8}" dt="2022-10-10T15:59:13.214" v="11714"/>
          <ac:spMkLst>
            <pc:docMk/>
            <pc:sldMk cId="3316737247" sldId="357"/>
            <ac:spMk id="25" creationId="{12CD876D-71F7-EDF3-01CF-B367B5EDAA12}"/>
          </ac:spMkLst>
        </pc:spChg>
        <pc:spChg chg="mod">
          <ac:chgData name="Corina McCleary" userId="28a0e484-1297-433b-bea3-511ba557bcf4" providerId="ADAL" clId="{803DE02D-8175-469D-9968-749BE9A13AF8}" dt="2022-10-10T15:59:13.214" v="11714"/>
          <ac:spMkLst>
            <pc:docMk/>
            <pc:sldMk cId="3316737247" sldId="357"/>
            <ac:spMk id="27" creationId="{B0BCFCC7-32BB-7523-B7E7-C762F5B3D21C}"/>
          </ac:spMkLst>
        </pc:spChg>
        <pc:spChg chg="mod">
          <ac:chgData name="Corina McCleary" userId="28a0e484-1297-433b-bea3-511ba557bcf4" providerId="ADAL" clId="{803DE02D-8175-469D-9968-749BE9A13AF8}" dt="2022-10-10T16:56:56.686" v="11833"/>
          <ac:spMkLst>
            <pc:docMk/>
            <pc:sldMk cId="3316737247" sldId="357"/>
            <ac:spMk id="29" creationId="{CAA29B86-79F2-8E16-E1E6-D9BC76042253}"/>
          </ac:spMkLst>
        </pc:spChg>
        <pc:spChg chg="mod">
          <ac:chgData name="Corina McCleary" userId="28a0e484-1297-433b-bea3-511ba557bcf4" providerId="ADAL" clId="{803DE02D-8175-469D-9968-749BE9A13AF8}" dt="2022-10-10T16:56:56.686" v="11833"/>
          <ac:spMkLst>
            <pc:docMk/>
            <pc:sldMk cId="3316737247" sldId="357"/>
            <ac:spMk id="30" creationId="{CF54CE0B-0794-ED22-3D08-E9ED055A1BEF}"/>
          </ac:spMkLst>
        </pc:spChg>
        <pc:spChg chg="mod">
          <ac:chgData name="Corina McCleary" userId="28a0e484-1297-433b-bea3-511ba557bcf4" providerId="ADAL" clId="{803DE02D-8175-469D-9968-749BE9A13AF8}" dt="2022-10-10T16:56:56.686" v="11833"/>
          <ac:spMkLst>
            <pc:docMk/>
            <pc:sldMk cId="3316737247" sldId="357"/>
            <ac:spMk id="31" creationId="{F3FDB3E1-CDBD-6424-1B9F-4BBADA999B21}"/>
          </ac:spMkLst>
        </pc:spChg>
        <pc:spChg chg="mod">
          <ac:chgData name="Corina McCleary" userId="28a0e484-1297-433b-bea3-511ba557bcf4" providerId="ADAL" clId="{803DE02D-8175-469D-9968-749BE9A13AF8}" dt="2022-10-10T16:56:56.686" v="11833"/>
          <ac:spMkLst>
            <pc:docMk/>
            <pc:sldMk cId="3316737247" sldId="357"/>
            <ac:spMk id="32" creationId="{85AB09AC-FD2B-44E6-7A56-390ACE166F9E}"/>
          </ac:spMkLst>
        </pc:spChg>
        <pc:spChg chg="mod">
          <ac:chgData name="Corina McCleary" userId="28a0e484-1297-433b-bea3-511ba557bcf4" providerId="ADAL" clId="{803DE02D-8175-469D-9968-749BE9A13AF8}" dt="2022-10-10T16:56:56.686" v="11833"/>
          <ac:spMkLst>
            <pc:docMk/>
            <pc:sldMk cId="3316737247" sldId="357"/>
            <ac:spMk id="33" creationId="{C4F16A2A-0BCB-18A6-FD45-D97EA710B73C}"/>
          </ac:spMkLst>
        </pc:spChg>
        <pc:spChg chg="mod">
          <ac:chgData name="Corina McCleary" userId="28a0e484-1297-433b-bea3-511ba557bcf4" providerId="ADAL" clId="{803DE02D-8175-469D-9968-749BE9A13AF8}" dt="2022-10-10T16:56:56.686" v="11833"/>
          <ac:spMkLst>
            <pc:docMk/>
            <pc:sldMk cId="3316737247" sldId="357"/>
            <ac:spMk id="34" creationId="{382AC843-940B-909F-28E0-AB8D40A84FF8}"/>
          </ac:spMkLst>
        </pc:spChg>
        <pc:spChg chg="mod">
          <ac:chgData name="Corina McCleary" userId="28a0e484-1297-433b-bea3-511ba557bcf4" providerId="ADAL" clId="{803DE02D-8175-469D-9968-749BE9A13AF8}" dt="2022-10-10T16:56:56.686" v="11833"/>
          <ac:spMkLst>
            <pc:docMk/>
            <pc:sldMk cId="3316737247" sldId="357"/>
            <ac:spMk id="36" creationId="{F1BF3B6B-F819-D3F5-6136-4C9AE3D21927}"/>
          </ac:spMkLst>
        </pc:spChg>
        <pc:spChg chg="mod">
          <ac:chgData name="Corina McCleary" userId="28a0e484-1297-433b-bea3-511ba557bcf4" providerId="ADAL" clId="{803DE02D-8175-469D-9968-749BE9A13AF8}" dt="2022-10-10T16:56:56.686" v="11833"/>
          <ac:spMkLst>
            <pc:docMk/>
            <pc:sldMk cId="3316737247" sldId="357"/>
            <ac:spMk id="38" creationId="{F3342846-97B4-D7EE-8CCB-5E16E7FC058A}"/>
          </ac:spMkLst>
        </pc:spChg>
        <pc:spChg chg="mod">
          <ac:chgData name="Corina McCleary" userId="28a0e484-1297-433b-bea3-511ba557bcf4" providerId="ADAL" clId="{803DE02D-8175-469D-9968-749BE9A13AF8}" dt="2022-10-10T16:56:56.686" v="11833"/>
          <ac:spMkLst>
            <pc:docMk/>
            <pc:sldMk cId="3316737247" sldId="357"/>
            <ac:spMk id="39" creationId="{EFE02E7A-D04D-4F53-66A7-53777BAFA3EE}"/>
          </ac:spMkLst>
        </pc:spChg>
        <pc:spChg chg="mod">
          <ac:chgData name="Corina McCleary" userId="28a0e484-1297-433b-bea3-511ba557bcf4" providerId="ADAL" clId="{803DE02D-8175-469D-9968-749BE9A13AF8}" dt="2022-10-10T16:56:56.686" v="11833"/>
          <ac:spMkLst>
            <pc:docMk/>
            <pc:sldMk cId="3316737247" sldId="357"/>
            <ac:spMk id="40" creationId="{FCC49BEA-71CB-A86B-BDA5-87236955F66D}"/>
          </ac:spMkLst>
        </pc:spChg>
        <pc:grpChg chg="del">
          <ac:chgData name="Corina McCleary" userId="28a0e484-1297-433b-bea3-511ba557bcf4" providerId="ADAL" clId="{803DE02D-8175-469D-9968-749BE9A13AF8}" dt="2022-10-10T15:59:11.129" v="11713" actId="478"/>
          <ac:grpSpMkLst>
            <pc:docMk/>
            <pc:sldMk cId="3316737247" sldId="357"/>
            <ac:grpSpMk id="5" creationId="{1C563C40-50F8-D3A4-5EC6-99E6D20950FE}"/>
          </ac:grpSpMkLst>
        </pc:grpChg>
        <pc:grpChg chg="add del mod">
          <ac:chgData name="Corina McCleary" userId="28a0e484-1297-433b-bea3-511ba557bcf4" providerId="ADAL" clId="{803DE02D-8175-469D-9968-749BE9A13AF8}" dt="2022-10-10T16:56:51.497" v="11832" actId="478"/>
          <ac:grpSpMkLst>
            <pc:docMk/>
            <pc:sldMk cId="3316737247" sldId="357"/>
            <ac:grpSpMk id="17" creationId="{C7E0458C-21F3-3D6B-5E95-E1CF0FCE145C}"/>
          </ac:grpSpMkLst>
        </pc:grpChg>
        <pc:grpChg chg="add mod">
          <ac:chgData name="Corina McCleary" userId="28a0e484-1297-433b-bea3-511ba557bcf4" providerId="ADAL" clId="{803DE02D-8175-469D-9968-749BE9A13AF8}" dt="2022-10-13T16:42:01.639" v="20310" actId="962"/>
          <ac:grpSpMkLst>
            <pc:docMk/>
            <pc:sldMk cId="3316737247" sldId="357"/>
            <ac:grpSpMk id="28" creationId="{EABBEC47-9E07-3FCC-FF7A-8CE3F512AB9E}"/>
          </ac:grpSpMkLst>
        </pc:grpChg>
        <pc:picChg chg="mod">
          <ac:chgData name="Corina McCleary" userId="28a0e484-1297-433b-bea3-511ba557bcf4" providerId="ADAL" clId="{803DE02D-8175-469D-9968-749BE9A13AF8}" dt="2022-10-10T16:43:43.414" v="11734" actId="14100"/>
          <ac:picMkLst>
            <pc:docMk/>
            <pc:sldMk cId="3316737247" sldId="357"/>
            <ac:picMk id="3" creationId="{31007F58-86D4-EDE6-A958-3FC89E176EED}"/>
          </ac:picMkLst>
        </pc:picChg>
        <pc:picChg chg="mod">
          <ac:chgData name="Corina McCleary" userId="28a0e484-1297-433b-bea3-511ba557bcf4" providerId="ADAL" clId="{803DE02D-8175-469D-9968-749BE9A13AF8}" dt="2022-10-07T21:47:10.697" v="6906" actId="962"/>
          <ac:picMkLst>
            <pc:docMk/>
            <pc:sldMk cId="3316737247" sldId="357"/>
            <ac:picMk id="9" creationId="{67CF4781-E9BD-5983-3519-87363E6D8B61}"/>
          </ac:picMkLst>
        </pc:picChg>
        <pc:picChg chg="mod">
          <ac:chgData name="Corina McCleary" userId="28a0e484-1297-433b-bea3-511ba557bcf4" providerId="ADAL" clId="{803DE02D-8175-469D-9968-749BE9A13AF8}" dt="2022-10-13T16:28:21.084" v="19189" actId="962"/>
          <ac:picMkLst>
            <pc:docMk/>
            <pc:sldMk cId="3316737247" sldId="357"/>
            <ac:picMk id="9" creationId="{A5906287-964D-BE3E-4386-889163B20FB7}"/>
          </ac:picMkLst>
        </pc:picChg>
        <pc:picChg chg="del">
          <ac:chgData name="Corina McCleary" userId="28a0e484-1297-433b-bea3-511ba557bcf4" providerId="ADAL" clId="{803DE02D-8175-469D-9968-749BE9A13AF8}" dt="2022-10-10T15:59:11.129" v="11713" actId="478"/>
          <ac:picMkLst>
            <pc:docMk/>
            <pc:sldMk cId="3316737247" sldId="357"/>
            <ac:picMk id="13" creationId="{89B26E2C-95BF-3005-CF8F-C05AA47CA378}"/>
          </ac:picMkLst>
        </pc:picChg>
        <pc:picChg chg="del">
          <ac:chgData name="Corina McCleary" userId="28a0e484-1297-433b-bea3-511ba557bcf4" providerId="ADAL" clId="{803DE02D-8175-469D-9968-749BE9A13AF8}" dt="2022-10-10T15:59:11.129" v="11713" actId="478"/>
          <ac:picMkLst>
            <pc:docMk/>
            <pc:sldMk cId="3316737247" sldId="357"/>
            <ac:picMk id="15" creationId="{3BF5C2C2-3098-D787-0BB1-6AD06DDFD0ED}"/>
          </ac:picMkLst>
        </pc:picChg>
        <pc:picChg chg="mod">
          <ac:chgData name="Corina McCleary" userId="28a0e484-1297-433b-bea3-511ba557bcf4" providerId="ADAL" clId="{803DE02D-8175-469D-9968-749BE9A13AF8}" dt="2022-10-10T15:59:13.214" v="11714"/>
          <ac:picMkLst>
            <pc:docMk/>
            <pc:sldMk cId="3316737247" sldId="357"/>
            <ac:picMk id="24" creationId="{8FE5118A-537D-7188-E3A6-A73AE2B5EA04}"/>
          </ac:picMkLst>
        </pc:picChg>
        <pc:picChg chg="mod">
          <ac:chgData name="Corina McCleary" userId="28a0e484-1297-433b-bea3-511ba557bcf4" providerId="ADAL" clId="{803DE02D-8175-469D-9968-749BE9A13AF8}" dt="2022-10-10T15:59:13.214" v="11714"/>
          <ac:picMkLst>
            <pc:docMk/>
            <pc:sldMk cId="3316737247" sldId="357"/>
            <ac:picMk id="26" creationId="{5D8EEA65-F7EE-CF2F-15AC-B76AA1C1EDA9}"/>
          </ac:picMkLst>
        </pc:picChg>
        <pc:picChg chg="mod">
          <ac:chgData name="Corina McCleary" userId="28a0e484-1297-433b-bea3-511ba557bcf4" providerId="ADAL" clId="{803DE02D-8175-469D-9968-749BE9A13AF8}" dt="2022-10-10T16:56:56.686" v="11833"/>
          <ac:picMkLst>
            <pc:docMk/>
            <pc:sldMk cId="3316737247" sldId="357"/>
            <ac:picMk id="35" creationId="{EC02DED4-5452-F100-7705-D8A91C6BD0B9}"/>
          </ac:picMkLst>
        </pc:picChg>
        <pc:picChg chg="mod">
          <ac:chgData name="Corina McCleary" userId="28a0e484-1297-433b-bea3-511ba557bcf4" providerId="ADAL" clId="{803DE02D-8175-469D-9968-749BE9A13AF8}" dt="2022-10-10T16:56:56.686" v="11833"/>
          <ac:picMkLst>
            <pc:docMk/>
            <pc:sldMk cId="3316737247" sldId="357"/>
            <ac:picMk id="37" creationId="{69CDD018-7609-BBC3-12F8-26698C6E36A6}"/>
          </ac:picMkLst>
        </pc:picChg>
      </pc:sldChg>
      <pc:sldChg chg="addSp delSp modSp add del mod">
        <pc:chgData name="Corina McCleary" userId="28a0e484-1297-433b-bea3-511ba557bcf4" providerId="ADAL" clId="{803DE02D-8175-469D-9968-749BE9A13AF8}" dt="2022-10-03T15:30:20.216" v="883" actId="2696"/>
        <pc:sldMkLst>
          <pc:docMk/>
          <pc:sldMk cId="1507953988" sldId="358"/>
        </pc:sldMkLst>
        <pc:spChg chg="add mod">
          <ac:chgData name="Corina McCleary" userId="28a0e484-1297-433b-bea3-511ba557bcf4" providerId="ADAL" clId="{803DE02D-8175-469D-9968-749BE9A13AF8}" dt="2022-09-29T23:20:34.731" v="695" actId="33524"/>
          <ac:spMkLst>
            <pc:docMk/>
            <pc:sldMk cId="1507953988" sldId="358"/>
            <ac:spMk id="3" creationId="{E086AE7B-E7DB-79DB-E075-5F8FF662C71A}"/>
          </ac:spMkLst>
        </pc:spChg>
        <pc:spChg chg="mod">
          <ac:chgData name="Corina McCleary" userId="28a0e484-1297-433b-bea3-511ba557bcf4" providerId="ADAL" clId="{803DE02D-8175-469D-9968-749BE9A13AF8}" dt="2022-09-29T23:19:18.565" v="587" actId="20577"/>
          <ac:spMkLst>
            <pc:docMk/>
            <pc:sldMk cId="1507953988" sldId="358"/>
            <ac:spMk id="4" creationId="{C07C45B8-4983-4FFB-BD8B-B2F43686E476}"/>
          </ac:spMkLst>
        </pc:spChg>
        <pc:picChg chg="del mod">
          <ac:chgData name="Corina McCleary" userId="28a0e484-1297-433b-bea3-511ba557bcf4" providerId="ADAL" clId="{803DE02D-8175-469D-9968-749BE9A13AF8}" dt="2022-09-29T23:19:21.768" v="589" actId="478"/>
          <ac:picMkLst>
            <pc:docMk/>
            <pc:sldMk cId="1507953988" sldId="358"/>
            <ac:picMk id="2" creationId="{0436D334-94CC-2AA5-37B0-4C1821EDF956}"/>
          </ac:picMkLst>
        </pc:picChg>
      </pc:sldChg>
      <pc:sldChg chg="new del">
        <pc:chgData name="Corina McCleary" userId="28a0e484-1297-433b-bea3-511ba557bcf4" providerId="ADAL" clId="{803DE02D-8175-469D-9968-749BE9A13AF8}" dt="2022-09-29T23:19:04.701" v="576" actId="680"/>
        <pc:sldMkLst>
          <pc:docMk/>
          <pc:sldMk cId="3973425895" sldId="358"/>
        </pc:sldMkLst>
      </pc:sldChg>
      <pc:sldChg chg="addSp delSp modSp mod addCm delCm modCm modNotesTx">
        <pc:chgData name="Corina McCleary" userId="28a0e484-1297-433b-bea3-511ba557bcf4" providerId="ADAL" clId="{803DE02D-8175-469D-9968-749BE9A13AF8}" dt="2022-10-13T16:46:07.628" v="20543" actId="962"/>
        <pc:sldMkLst>
          <pc:docMk/>
          <pc:sldMk cId="444407522" sldId="362"/>
        </pc:sldMkLst>
        <pc:spChg chg="add mod">
          <ac:chgData name="Corina McCleary" userId="28a0e484-1297-433b-bea3-511ba557bcf4" providerId="ADAL" clId="{803DE02D-8175-469D-9968-749BE9A13AF8}" dt="2022-10-12T00:00:28.328" v="17804" actId="115"/>
          <ac:spMkLst>
            <pc:docMk/>
            <pc:sldMk cId="444407522" sldId="362"/>
            <ac:spMk id="2" creationId="{DE163AD9-718E-DC1E-11BF-E968A957DF00}"/>
          </ac:spMkLst>
        </pc:spChg>
        <pc:spChg chg="add mod">
          <ac:chgData name="Corina McCleary" userId="28a0e484-1297-433b-bea3-511ba557bcf4" providerId="ADAL" clId="{803DE02D-8175-469D-9968-749BE9A13AF8}" dt="2022-10-13T16:46:03.172" v="20541" actId="164"/>
          <ac:spMkLst>
            <pc:docMk/>
            <pc:sldMk cId="444407522" sldId="362"/>
            <ac:spMk id="3" creationId="{D2FD6A34-63D7-BE2C-D982-C893B3030FE6}"/>
          </ac:spMkLst>
        </pc:spChg>
        <pc:spChg chg="mod">
          <ac:chgData name="Corina McCleary" userId="28a0e484-1297-433b-bea3-511ba557bcf4" providerId="ADAL" clId="{803DE02D-8175-469D-9968-749BE9A13AF8}" dt="2022-10-03T15:31:24.494" v="884" actId="14100"/>
          <ac:spMkLst>
            <pc:docMk/>
            <pc:sldMk cId="444407522" sldId="362"/>
            <ac:spMk id="4" creationId="{2856B14E-6CAA-6E5A-FA7A-77249EF50D0E}"/>
          </ac:spMkLst>
        </pc:spChg>
        <pc:spChg chg="add mod">
          <ac:chgData name="Corina McCleary" userId="28a0e484-1297-433b-bea3-511ba557bcf4" providerId="ADAL" clId="{803DE02D-8175-469D-9968-749BE9A13AF8}" dt="2022-10-13T16:46:03.172" v="20541" actId="164"/>
          <ac:spMkLst>
            <pc:docMk/>
            <pc:sldMk cId="444407522" sldId="362"/>
            <ac:spMk id="4" creationId="{CFDCA5F8-8795-6321-17FA-8CDE4F1FCFD0}"/>
          </ac:spMkLst>
        </pc:spChg>
        <pc:spChg chg="mod">
          <ac:chgData name="Corina McCleary" userId="28a0e484-1297-433b-bea3-511ba557bcf4" providerId="ADAL" clId="{803DE02D-8175-469D-9968-749BE9A13AF8}" dt="2022-10-13T16:33:07.580" v="19208" actId="33553"/>
          <ac:spMkLst>
            <pc:docMk/>
            <pc:sldMk cId="444407522" sldId="362"/>
            <ac:spMk id="5" creationId="{BC4652D1-1C89-E1CD-9DD1-C08BF2B232F5}"/>
          </ac:spMkLst>
        </pc:spChg>
        <pc:spChg chg="add mod">
          <ac:chgData name="Corina McCleary" userId="28a0e484-1297-433b-bea3-511ba557bcf4" providerId="ADAL" clId="{803DE02D-8175-469D-9968-749BE9A13AF8}" dt="2022-10-12T00:00:44.676" v="17806" actId="1076"/>
          <ac:spMkLst>
            <pc:docMk/>
            <pc:sldMk cId="444407522" sldId="362"/>
            <ac:spMk id="6" creationId="{390301FD-EF98-8B21-BECC-2404D7A6154C}"/>
          </ac:spMkLst>
        </pc:spChg>
        <pc:spChg chg="add del mod">
          <ac:chgData name="Corina McCleary" userId="28a0e484-1297-433b-bea3-511ba557bcf4" providerId="ADAL" clId="{803DE02D-8175-469D-9968-749BE9A13AF8}" dt="2022-10-12T00:00:18.867" v="17801" actId="478"/>
          <ac:spMkLst>
            <pc:docMk/>
            <pc:sldMk cId="444407522" sldId="362"/>
            <ac:spMk id="7" creationId="{7EC349D6-7E1D-9CED-21E1-D6307508EB01}"/>
          </ac:spMkLst>
        </pc:spChg>
        <pc:spChg chg="add del mod">
          <ac:chgData name="Corina McCleary" userId="28a0e484-1297-433b-bea3-511ba557bcf4" providerId="ADAL" clId="{803DE02D-8175-469D-9968-749BE9A13AF8}" dt="2022-10-11T23:59:33.589" v="17773" actId="478"/>
          <ac:spMkLst>
            <pc:docMk/>
            <pc:sldMk cId="444407522" sldId="362"/>
            <ac:spMk id="8" creationId="{139415D6-B4E0-89D1-D5F7-A3ABAB5E4EB4}"/>
          </ac:spMkLst>
        </pc:spChg>
        <pc:spChg chg="mod">
          <ac:chgData name="Corina McCleary" userId="28a0e484-1297-433b-bea3-511ba557bcf4" providerId="ADAL" clId="{803DE02D-8175-469D-9968-749BE9A13AF8}" dt="2022-10-10T15:22:28.995" v="11553" actId="2711"/>
          <ac:spMkLst>
            <pc:docMk/>
            <pc:sldMk cId="444407522" sldId="362"/>
            <ac:spMk id="10" creationId="{3F2892BC-142B-4FAC-07D1-584CB8B08AFD}"/>
          </ac:spMkLst>
        </pc:spChg>
        <pc:spChg chg="mod">
          <ac:chgData name="Corina McCleary" userId="28a0e484-1297-433b-bea3-511ba557bcf4" providerId="ADAL" clId="{803DE02D-8175-469D-9968-749BE9A13AF8}" dt="2022-10-11T20:37:15.137" v="16820" actId="20577"/>
          <ac:spMkLst>
            <pc:docMk/>
            <pc:sldMk cId="444407522" sldId="362"/>
            <ac:spMk id="11" creationId="{5AAA4BCD-0EA1-E16B-11F8-E425EA78192E}"/>
          </ac:spMkLst>
        </pc:spChg>
        <pc:spChg chg="mod">
          <ac:chgData name="Corina McCleary" userId="28a0e484-1297-433b-bea3-511ba557bcf4" providerId="ADAL" clId="{803DE02D-8175-469D-9968-749BE9A13AF8}" dt="2022-10-11T20:38:01.314" v="16821" actId="207"/>
          <ac:spMkLst>
            <pc:docMk/>
            <pc:sldMk cId="444407522" sldId="362"/>
            <ac:spMk id="12" creationId="{6BE1166D-2FC3-27F1-C350-639108D07D06}"/>
          </ac:spMkLst>
        </pc:spChg>
        <pc:spChg chg="add del mod">
          <ac:chgData name="Corina McCleary" userId="28a0e484-1297-433b-bea3-511ba557bcf4" providerId="ADAL" clId="{803DE02D-8175-469D-9968-749BE9A13AF8}" dt="2022-10-05T21:53:06.635" v="2658" actId="478"/>
          <ac:spMkLst>
            <pc:docMk/>
            <pc:sldMk cId="444407522" sldId="362"/>
            <ac:spMk id="13" creationId="{C3BE98FC-A61F-6A76-D436-425D71D8E03A}"/>
          </ac:spMkLst>
        </pc:spChg>
        <pc:spChg chg="mod">
          <ac:chgData name="Corina McCleary" userId="28a0e484-1297-433b-bea3-511ba557bcf4" providerId="ADAL" clId="{803DE02D-8175-469D-9968-749BE9A13AF8}" dt="2022-10-10T15:22:28.995" v="11553" actId="2711"/>
          <ac:spMkLst>
            <pc:docMk/>
            <pc:sldMk cId="444407522" sldId="362"/>
            <ac:spMk id="15" creationId="{883D34FC-7DD6-9C98-BBA3-E4EA8B8CC107}"/>
          </ac:spMkLst>
        </pc:spChg>
        <pc:spChg chg="mod topLvl">
          <ac:chgData name="Corina McCleary" userId="28a0e484-1297-433b-bea3-511ba557bcf4" providerId="ADAL" clId="{803DE02D-8175-469D-9968-749BE9A13AF8}" dt="2022-10-13T16:46:03.172" v="20541" actId="164"/>
          <ac:spMkLst>
            <pc:docMk/>
            <pc:sldMk cId="444407522" sldId="362"/>
            <ac:spMk id="18" creationId="{F8504492-5635-0091-9158-430B197360D5}"/>
          </ac:spMkLst>
        </pc:spChg>
        <pc:spChg chg="mod topLvl">
          <ac:chgData name="Corina McCleary" userId="28a0e484-1297-433b-bea3-511ba557bcf4" providerId="ADAL" clId="{803DE02D-8175-469D-9968-749BE9A13AF8}" dt="2022-10-13T16:46:03.172" v="20541" actId="164"/>
          <ac:spMkLst>
            <pc:docMk/>
            <pc:sldMk cId="444407522" sldId="362"/>
            <ac:spMk id="19" creationId="{A750238F-5097-1C2F-53CD-2C494644B4D4}"/>
          </ac:spMkLst>
        </pc:spChg>
        <pc:spChg chg="mod topLvl">
          <ac:chgData name="Corina McCleary" userId="28a0e484-1297-433b-bea3-511ba557bcf4" providerId="ADAL" clId="{803DE02D-8175-469D-9968-749BE9A13AF8}" dt="2022-10-13T16:46:03.172" v="20541" actId="164"/>
          <ac:spMkLst>
            <pc:docMk/>
            <pc:sldMk cId="444407522" sldId="362"/>
            <ac:spMk id="20" creationId="{E8FC078A-A691-C828-17D1-9CA158D0A90B}"/>
          </ac:spMkLst>
        </pc:spChg>
        <pc:spChg chg="mod topLvl">
          <ac:chgData name="Corina McCleary" userId="28a0e484-1297-433b-bea3-511ba557bcf4" providerId="ADAL" clId="{803DE02D-8175-469D-9968-749BE9A13AF8}" dt="2022-10-13T16:46:03.172" v="20541" actId="164"/>
          <ac:spMkLst>
            <pc:docMk/>
            <pc:sldMk cId="444407522" sldId="362"/>
            <ac:spMk id="21" creationId="{86C695DB-60A6-7326-3FB6-95469F86824B}"/>
          </ac:spMkLst>
        </pc:spChg>
        <pc:grpChg chg="add mod">
          <ac:chgData name="Corina McCleary" userId="28a0e484-1297-433b-bea3-511ba557bcf4" providerId="ADAL" clId="{803DE02D-8175-469D-9968-749BE9A13AF8}" dt="2022-10-13T16:46:07.628" v="20543" actId="962"/>
          <ac:grpSpMkLst>
            <pc:docMk/>
            <pc:sldMk cId="444407522" sldId="362"/>
            <ac:grpSpMk id="7" creationId="{9B2035D5-D4F6-9314-3999-58A47C494C8E}"/>
          </ac:grpSpMkLst>
        </pc:grpChg>
        <pc:grpChg chg="mod">
          <ac:chgData name="Corina McCleary" userId="28a0e484-1297-433b-bea3-511ba557bcf4" providerId="ADAL" clId="{803DE02D-8175-469D-9968-749BE9A13AF8}" dt="2022-10-12T00:00:29.325" v="17805" actId="1076"/>
          <ac:grpSpMkLst>
            <pc:docMk/>
            <pc:sldMk cId="444407522" sldId="362"/>
            <ac:grpSpMk id="16" creationId="{8C57686D-8E3C-124A-5672-EA6D17B936CA}"/>
          </ac:grpSpMkLst>
        </pc:grpChg>
        <pc:grpChg chg="del mod">
          <ac:chgData name="Corina McCleary" userId="28a0e484-1297-433b-bea3-511ba557bcf4" providerId="ADAL" clId="{803DE02D-8175-469D-9968-749BE9A13AF8}" dt="2022-10-11T19:59:01.254" v="15518" actId="165"/>
          <ac:grpSpMkLst>
            <pc:docMk/>
            <pc:sldMk cId="444407522" sldId="362"/>
            <ac:grpSpMk id="17" creationId="{77F4E87D-7851-1D00-5793-D785A48C10C4}"/>
          </ac:grpSpMkLst>
        </pc:grpChg>
      </pc:sldChg>
      <pc:sldChg chg="addSp delSp modSp new mod ord addCm delCm modCm">
        <pc:chgData name="Corina McCleary" userId="28a0e484-1297-433b-bea3-511ba557bcf4" providerId="ADAL" clId="{803DE02D-8175-469D-9968-749BE9A13AF8}" dt="2022-10-11T23:59:22.350" v="17772" actId="13926"/>
        <pc:sldMkLst>
          <pc:docMk/>
          <pc:sldMk cId="441613134" sldId="363"/>
        </pc:sldMkLst>
        <pc:spChg chg="mod">
          <ac:chgData name="Corina McCleary" userId="28a0e484-1297-433b-bea3-511ba557bcf4" providerId="ADAL" clId="{803DE02D-8175-469D-9968-749BE9A13AF8}" dt="2022-10-11T20:44:44.786" v="16870" actId="20577"/>
          <ac:spMkLst>
            <pc:docMk/>
            <pc:sldMk cId="441613134" sldId="363"/>
            <ac:spMk id="2" creationId="{CD2F4CE6-A9AB-82D4-E745-55456E5F5456}"/>
          </ac:spMkLst>
        </pc:spChg>
        <pc:spChg chg="add del mod">
          <ac:chgData name="Corina McCleary" userId="28a0e484-1297-433b-bea3-511ba557bcf4" providerId="ADAL" clId="{803DE02D-8175-469D-9968-749BE9A13AF8}" dt="2022-10-08T00:49:43.917" v="10813" actId="478"/>
          <ac:spMkLst>
            <pc:docMk/>
            <pc:sldMk cId="441613134" sldId="363"/>
            <ac:spMk id="3" creationId="{614640BA-A802-D6C6-3C5B-B1A5170F1D12}"/>
          </ac:spMkLst>
        </pc:spChg>
        <pc:spChg chg="add del mod">
          <ac:chgData name="Corina McCleary" userId="28a0e484-1297-433b-bea3-511ba557bcf4" providerId="ADAL" clId="{803DE02D-8175-469D-9968-749BE9A13AF8}" dt="2022-10-08T00:36:38.011" v="10229" actId="478"/>
          <ac:spMkLst>
            <pc:docMk/>
            <pc:sldMk cId="441613134" sldId="363"/>
            <ac:spMk id="4" creationId="{501CB4B9-39DE-5028-065E-28A299AD682A}"/>
          </ac:spMkLst>
        </pc:spChg>
        <pc:spChg chg="add del mod">
          <ac:chgData name="Corina McCleary" userId="28a0e484-1297-433b-bea3-511ba557bcf4" providerId="ADAL" clId="{803DE02D-8175-469D-9968-749BE9A13AF8}" dt="2022-10-08T00:37:19.914" v="10241" actId="478"/>
          <ac:spMkLst>
            <pc:docMk/>
            <pc:sldMk cId="441613134" sldId="363"/>
            <ac:spMk id="5" creationId="{9EB1842A-A73D-77FD-E52F-1FC827BFD2DB}"/>
          </ac:spMkLst>
        </pc:spChg>
        <pc:spChg chg="add del mod">
          <ac:chgData name="Corina McCleary" userId="28a0e484-1297-433b-bea3-511ba557bcf4" providerId="ADAL" clId="{803DE02D-8175-469D-9968-749BE9A13AF8}" dt="2022-10-08T00:37:22.226" v="10242" actId="478"/>
          <ac:spMkLst>
            <pc:docMk/>
            <pc:sldMk cId="441613134" sldId="363"/>
            <ac:spMk id="6" creationId="{820A08FE-1901-DFA3-ED29-53672B8FC99A}"/>
          </ac:spMkLst>
        </pc:spChg>
        <pc:spChg chg="add mod">
          <ac:chgData name="Corina McCleary" userId="28a0e484-1297-433b-bea3-511ba557bcf4" providerId="ADAL" clId="{803DE02D-8175-469D-9968-749BE9A13AF8}" dt="2022-10-11T23:59:22.350" v="17772" actId="13926"/>
          <ac:spMkLst>
            <pc:docMk/>
            <pc:sldMk cId="441613134" sldId="363"/>
            <ac:spMk id="7" creationId="{05396DF5-B410-C9C3-EA12-45337E0CDFDC}"/>
          </ac:spMkLst>
        </pc:spChg>
      </pc:sldChg>
      <pc:sldChg chg="addSp delSp modSp new del mod ord">
        <pc:chgData name="Corina McCleary" userId="28a0e484-1297-433b-bea3-511ba557bcf4" providerId="ADAL" clId="{803DE02D-8175-469D-9968-749BE9A13AF8}" dt="2022-10-10T23:30:40.782" v="12558" actId="47"/>
        <pc:sldMkLst>
          <pc:docMk/>
          <pc:sldMk cId="2798930417" sldId="364"/>
        </pc:sldMkLst>
        <pc:spChg chg="mod">
          <ac:chgData name="Corina McCleary" userId="28a0e484-1297-433b-bea3-511ba557bcf4" providerId="ADAL" clId="{803DE02D-8175-469D-9968-749BE9A13AF8}" dt="2022-10-03T21:07:27.487" v="1096" actId="20577"/>
          <ac:spMkLst>
            <pc:docMk/>
            <pc:sldMk cId="2798930417" sldId="364"/>
            <ac:spMk id="2" creationId="{43D83B87-034B-382D-7B43-8F3C6C0CA03E}"/>
          </ac:spMkLst>
        </pc:spChg>
        <pc:spChg chg="del">
          <ac:chgData name="Corina McCleary" userId="28a0e484-1297-433b-bea3-511ba557bcf4" providerId="ADAL" clId="{803DE02D-8175-469D-9968-749BE9A13AF8}" dt="2022-10-03T21:05:12.730" v="996" actId="22"/>
          <ac:spMkLst>
            <pc:docMk/>
            <pc:sldMk cId="2798930417" sldId="364"/>
            <ac:spMk id="3" creationId="{76321304-0A04-F979-3A4E-1B4AFE675317}"/>
          </ac:spMkLst>
        </pc:spChg>
        <pc:picChg chg="add mod ord">
          <ac:chgData name="Corina McCleary" userId="28a0e484-1297-433b-bea3-511ba557bcf4" providerId="ADAL" clId="{803DE02D-8175-469D-9968-749BE9A13AF8}" dt="2022-10-07T21:53:26.173" v="7015" actId="962"/>
          <ac:picMkLst>
            <pc:docMk/>
            <pc:sldMk cId="2798930417" sldId="364"/>
            <ac:picMk id="5" creationId="{9E5D36DF-523E-EF7C-B7FA-6D6B65D42D06}"/>
          </ac:picMkLst>
        </pc:picChg>
      </pc:sldChg>
      <pc:sldChg chg="addSp delSp modSp add mod ord addCm delCm">
        <pc:chgData name="Corina McCleary" userId="28a0e484-1297-433b-bea3-511ba557bcf4" providerId="ADAL" clId="{803DE02D-8175-469D-9968-749BE9A13AF8}" dt="2022-10-13T16:33:16.408" v="19209" actId="33553"/>
        <pc:sldMkLst>
          <pc:docMk/>
          <pc:sldMk cId="62667927" sldId="365"/>
        </pc:sldMkLst>
        <pc:spChg chg="add mod">
          <ac:chgData name="Corina McCleary" userId="28a0e484-1297-433b-bea3-511ba557bcf4" providerId="ADAL" clId="{803DE02D-8175-469D-9968-749BE9A13AF8}" dt="2022-10-06T17:25:24.365" v="3835" actId="20577"/>
          <ac:spMkLst>
            <pc:docMk/>
            <pc:sldMk cId="62667927" sldId="365"/>
            <ac:spMk id="3" creationId="{CE0CD1E8-46DE-2909-7D0F-A9EF99A0BCA8}"/>
          </ac:spMkLst>
        </pc:spChg>
        <pc:spChg chg="mod">
          <ac:chgData name="Corina McCleary" userId="28a0e484-1297-433b-bea3-511ba557bcf4" providerId="ADAL" clId="{803DE02D-8175-469D-9968-749BE9A13AF8}" dt="2022-10-13T16:33:16.408" v="19209" actId="33553"/>
          <ac:spMkLst>
            <pc:docMk/>
            <pc:sldMk cId="62667927" sldId="365"/>
            <ac:spMk id="5" creationId="{BC4652D1-1C89-E1CD-9DD1-C08BF2B232F5}"/>
          </ac:spMkLst>
        </pc:spChg>
        <pc:spChg chg="del mod topLvl">
          <ac:chgData name="Corina McCleary" userId="28a0e484-1297-433b-bea3-511ba557bcf4" providerId="ADAL" clId="{803DE02D-8175-469D-9968-749BE9A13AF8}" dt="2022-10-07T20:13:49.442" v="5127" actId="478"/>
          <ac:spMkLst>
            <pc:docMk/>
            <pc:sldMk cId="62667927" sldId="365"/>
            <ac:spMk id="10" creationId="{3F2892BC-142B-4FAC-07D1-584CB8B08AFD}"/>
          </ac:spMkLst>
        </pc:spChg>
        <pc:spChg chg="del mod">
          <ac:chgData name="Corina McCleary" userId="28a0e484-1297-433b-bea3-511ba557bcf4" providerId="ADAL" clId="{803DE02D-8175-469D-9968-749BE9A13AF8}" dt="2022-10-05T18:39:00.449" v="1317" actId="478"/>
          <ac:spMkLst>
            <pc:docMk/>
            <pc:sldMk cId="62667927" sldId="365"/>
            <ac:spMk id="11" creationId="{5AAA4BCD-0EA1-E16B-11F8-E425EA78192E}"/>
          </ac:spMkLst>
        </pc:spChg>
        <pc:spChg chg="del mod">
          <ac:chgData name="Corina McCleary" userId="28a0e484-1297-433b-bea3-511ba557bcf4" providerId="ADAL" clId="{803DE02D-8175-469D-9968-749BE9A13AF8}" dt="2022-10-05T18:39:02.840" v="1318" actId="478"/>
          <ac:spMkLst>
            <pc:docMk/>
            <pc:sldMk cId="62667927" sldId="365"/>
            <ac:spMk id="12" creationId="{6BE1166D-2FC3-27F1-C350-639108D07D06}"/>
          </ac:spMkLst>
        </pc:spChg>
        <pc:spChg chg="del mod topLvl">
          <ac:chgData name="Corina McCleary" userId="28a0e484-1297-433b-bea3-511ba557bcf4" providerId="ADAL" clId="{803DE02D-8175-469D-9968-749BE9A13AF8}" dt="2022-10-05T18:39:05.810" v="1319" actId="478"/>
          <ac:spMkLst>
            <pc:docMk/>
            <pc:sldMk cId="62667927" sldId="365"/>
            <ac:spMk id="15" creationId="{883D34FC-7DD6-9C98-BBA3-E4EA8B8CC107}"/>
          </ac:spMkLst>
        </pc:spChg>
        <pc:grpChg chg="del mod">
          <ac:chgData name="Corina McCleary" userId="28a0e484-1297-433b-bea3-511ba557bcf4" providerId="ADAL" clId="{803DE02D-8175-469D-9968-749BE9A13AF8}" dt="2022-10-05T18:39:05.810" v="1319" actId="478"/>
          <ac:grpSpMkLst>
            <pc:docMk/>
            <pc:sldMk cId="62667927" sldId="365"/>
            <ac:grpSpMk id="16" creationId="{8C57686D-8E3C-124A-5672-EA6D17B936CA}"/>
          </ac:grpSpMkLst>
        </pc:grpChg>
        <pc:graphicFrameChg chg="add del mod">
          <ac:chgData name="Corina McCleary" userId="28a0e484-1297-433b-bea3-511ba557bcf4" providerId="ADAL" clId="{803DE02D-8175-469D-9968-749BE9A13AF8}" dt="2022-10-05T18:38:02.448" v="1309"/>
          <ac:graphicFrameMkLst>
            <pc:docMk/>
            <pc:sldMk cId="62667927" sldId="365"/>
            <ac:graphicFrameMk id="2" creationId="{F49A5345-2525-142A-26A7-B192D0C80391}"/>
          </ac:graphicFrameMkLst>
        </pc:graphicFrameChg>
        <pc:graphicFrameChg chg="add mod modGraphic">
          <ac:chgData name="Corina McCleary" userId="28a0e484-1297-433b-bea3-511ba557bcf4" providerId="ADAL" clId="{803DE02D-8175-469D-9968-749BE9A13AF8}" dt="2022-10-13T16:16:49.937" v="18881" actId="14734"/>
          <ac:graphicFrameMkLst>
            <pc:docMk/>
            <pc:sldMk cId="62667927" sldId="365"/>
            <ac:graphicFrameMk id="4" creationId="{DF7E3798-207A-FAC6-601E-1CF495BDE5CA}"/>
          </ac:graphicFrameMkLst>
        </pc:graphicFrameChg>
      </pc:sldChg>
      <pc:sldChg chg="addSp delSp modSp add del mod ord">
        <pc:chgData name="Corina McCleary" userId="28a0e484-1297-433b-bea3-511ba557bcf4" providerId="ADAL" clId="{803DE02D-8175-469D-9968-749BE9A13AF8}" dt="2022-10-05T23:05:44.963" v="3388" actId="47"/>
        <pc:sldMkLst>
          <pc:docMk/>
          <pc:sldMk cId="1555012051" sldId="366"/>
        </pc:sldMkLst>
        <pc:spChg chg="mod">
          <ac:chgData name="Corina McCleary" userId="28a0e484-1297-433b-bea3-511ba557bcf4" providerId="ADAL" clId="{803DE02D-8175-469D-9968-749BE9A13AF8}" dt="2022-10-05T22:33:13.008" v="2859" actId="1076"/>
          <ac:spMkLst>
            <pc:docMk/>
            <pc:sldMk cId="1555012051" sldId="366"/>
            <ac:spMk id="2" creationId="{CD2F4CE6-A9AB-82D4-E745-55456E5F5456}"/>
          </ac:spMkLst>
        </pc:spChg>
        <pc:spChg chg="mod">
          <ac:chgData name="Corina McCleary" userId="28a0e484-1297-433b-bea3-511ba557bcf4" providerId="ADAL" clId="{803DE02D-8175-469D-9968-749BE9A13AF8}" dt="2022-10-05T22:45:49.354" v="3041" actId="14100"/>
          <ac:spMkLst>
            <pc:docMk/>
            <pc:sldMk cId="1555012051" sldId="366"/>
            <ac:spMk id="3" creationId="{614640BA-A802-D6C6-3C5B-B1A5170F1D12}"/>
          </ac:spMkLst>
        </pc:spChg>
        <pc:spChg chg="mod">
          <ac:chgData name="Corina McCleary" userId="28a0e484-1297-433b-bea3-511ba557bcf4" providerId="ADAL" clId="{803DE02D-8175-469D-9968-749BE9A13AF8}" dt="2022-10-05T22:35:10.225" v="2896" actId="20577"/>
          <ac:spMkLst>
            <pc:docMk/>
            <pc:sldMk cId="1555012051" sldId="366"/>
            <ac:spMk id="4" creationId="{501CB4B9-39DE-5028-065E-28A299AD682A}"/>
          </ac:spMkLst>
        </pc:spChg>
        <pc:spChg chg="mod">
          <ac:chgData name="Corina McCleary" userId="28a0e484-1297-433b-bea3-511ba557bcf4" providerId="ADAL" clId="{803DE02D-8175-469D-9968-749BE9A13AF8}" dt="2022-10-05T22:36:46.861" v="2917" actId="1076"/>
          <ac:spMkLst>
            <pc:docMk/>
            <pc:sldMk cId="1555012051" sldId="366"/>
            <ac:spMk id="5" creationId="{9EB1842A-A73D-77FD-E52F-1FC827BFD2DB}"/>
          </ac:spMkLst>
        </pc:spChg>
        <pc:spChg chg="del mod">
          <ac:chgData name="Corina McCleary" userId="28a0e484-1297-433b-bea3-511ba557bcf4" providerId="ADAL" clId="{803DE02D-8175-469D-9968-749BE9A13AF8}" dt="2022-10-05T22:33:58.360" v="2891" actId="478"/>
          <ac:spMkLst>
            <pc:docMk/>
            <pc:sldMk cId="1555012051" sldId="366"/>
            <ac:spMk id="6" creationId="{820A08FE-1901-DFA3-ED29-53672B8FC99A}"/>
          </ac:spMkLst>
        </pc:spChg>
        <pc:spChg chg="add del mod">
          <ac:chgData name="Corina McCleary" userId="28a0e484-1297-433b-bea3-511ba557bcf4" providerId="ADAL" clId="{803DE02D-8175-469D-9968-749BE9A13AF8}" dt="2022-10-05T23:05:39.017" v="3387" actId="478"/>
          <ac:spMkLst>
            <pc:docMk/>
            <pc:sldMk cId="1555012051" sldId="366"/>
            <ac:spMk id="7" creationId="{04788BEF-FD75-42BB-5960-3F2E6E724E7A}"/>
          </ac:spMkLst>
        </pc:spChg>
      </pc:sldChg>
      <pc:sldChg chg="addSp delSp modSp add mod modNotesTx">
        <pc:chgData name="Corina McCleary" userId="28a0e484-1297-433b-bea3-511ba557bcf4" providerId="ADAL" clId="{803DE02D-8175-469D-9968-749BE9A13AF8}" dt="2022-10-11T20:45:02.525" v="16874" actId="20577"/>
        <pc:sldMkLst>
          <pc:docMk/>
          <pc:sldMk cId="1953599671" sldId="367"/>
        </pc:sldMkLst>
        <pc:spChg chg="mod">
          <ac:chgData name="Corina McCleary" userId="28a0e484-1297-433b-bea3-511ba557bcf4" providerId="ADAL" clId="{803DE02D-8175-469D-9968-749BE9A13AF8}" dt="2022-10-11T20:45:02.525" v="16874" actId="20577"/>
          <ac:spMkLst>
            <pc:docMk/>
            <pc:sldMk cId="1953599671" sldId="367"/>
            <ac:spMk id="2" creationId="{CD2F4CE6-A9AB-82D4-E745-55456E5F5456}"/>
          </ac:spMkLst>
        </pc:spChg>
        <pc:spChg chg="mod">
          <ac:chgData name="Corina McCleary" userId="28a0e484-1297-433b-bea3-511ba557bcf4" providerId="ADAL" clId="{803DE02D-8175-469D-9968-749BE9A13AF8}" dt="2022-10-11T20:31:37.521" v="16766" actId="1035"/>
          <ac:spMkLst>
            <pc:docMk/>
            <pc:sldMk cId="1953599671" sldId="367"/>
            <ac:spMk id="3" creationId="{614640BA-A802-D6C6-3C5B-B1A5170F1D12}"/>
          </ac:spMkLst>
        </pc:spChg>
        <pc:spChg chg="mod">
          <ac:chgData name="Corina McCleary" userId="28a0e484-1297-433b-bea3-511ba557bcf4" providerId="ADAL" clId="{803DE02D-8175-469D-9968-749BE9A13AF8}" dt="2022-10-11T20:31:37.521" v="16766" actId="1035"/>
          <ac:spMkLst>
            <pc:docMk/>
            <pc:sldMk cId="1953599671" sldId="367"/>
            <ac:spMk id="4" creationId="{501CB4B9-39DE-5028-065E-28A299AD682A}"/>
          </ac:spMkLst>
        </pc:spChg>
        <pc:spChg chg="mod">
          <ac:chgData name="Corina McCleary" userId="28a0e484-1297-433b-bea3-511ba557bcf4" providerId="ADAL" clId="{803DE02D-8175-469D-9968-749BE9A13AF8}" dt="2022-10-11T20:31:37.521" v="16766" actId="1035"/>
          <ac:spMkLst>
            <pc:docMk/>
            <pc:sldMk cId="1953599671" sldId="367"/>
            <ac:spMk id="5" creationId="{9EB1842A-A73D-77FD-E52F-1FC827BFD2DB}"/>
          </ac:spMkLst>
        </pc:spChg>
        <pc:spChg chg="del mod">
          <ac:chgData name="Corina McCleary" userId="28a0e484-1297-433b-bea3-511ba557bcf4" providerId="ADAL" clId="{803DE02D-8175-469D-9968-749BE9A13AF8}" dt="2022-10-05T23:05:50.670" v="3389" actId="478"/>
          <ac:spMkLst>
            <pc:docMk/>
            <pc:sldMk cId="1953599671" sldId="367"/>
            <ac:spMk id="6" creationId="{820A08FE-1901-DFA3-ED29-53672B8FC99A}"/>
          </ac:spMkLst>
        </pc:spChg>
        <pc:spChg chg="add mod">
          <ac:chgData name="Corina McCleary" userId="28a0e484-1297-433b-bea3-511ba557bcf4" providerId="ADAL" clId="{803DE02D-8175-469D-9968-749BE9A13AF8}" dt="2022-10-11T20:31:22.748" v="16761"/>
          <ac:spMkLst>
            <pc:docMk/>
            <pc:sldMk cId="1953599671" sldId="367"/>
            <ac:spMk id="6" creationId="{F902D0A7-C555-2E77-C133-11FC3425A309}"/>
          </ac:spMkLst>
        </pc:spChg>
        <pc:graphicFrameChg chg="add del modGraphic">
          <ac:chgData name="Corina McCleary" userId="28a0e484-1297-433b-bea3-511ba557bcf4" providerId="ADAL" clId="{803DE02D-8175-469D-9968-749BE9A13AF8}" dt="2022-10-05T23:25:36.740" v="3490" actId="478"/>
          <ac:graphicFrameMkLst>
            <pc:docMk/>
            <pc:sldMk cId="1953599671" sldId="367"/>
            <ac:graphicFrameMk id="8" creationId="{CFBA8AFA-849B-AE2F-AAB2-CA9F3090D635}"/>
          </ac:graphicFrameMkLst>
        </pc:graphicFrameChg>
      </pc:sldChg>
      <pc:sldChg chg="addSp delSp modSp add mod modShow">
        <pc:chgData name="Corina McCleary" userId="28a0e484-1297-433b-bea3-511ba557bcf4" providerId="ADAL" clId="{803DE02D-8175-469D-9968-749BE9A13AF8}" dt="2022-10-10T15:29:08.930" v="11586" actId="2711"/>
        <pc:sldMkLst>
          <pc:docMk/>
          <pc:sldMk cId="348028899" sldId="368"/>
        </pc:sldMkLst>
        <pc:spChg chg="mod topLvl">
          <ac:chgData name="Corina McCleary" userId="28a0e484-1297-433b-bea3-511ba557bcf4" providerId="ADAL" clId="{803DE02D-8175-469D-9968-749BE9A13AF8}" dt="2022-10-10T15:28:57.167" v="11585" actId="2711"/>
          <ac:spMkLst>
            <pc:docMk/>
            <pc:sldMk cId="348028899" sldId="368"/>
            <ac:spMk id="3" creationId="{CCF5E572-6CA1-A867-57FB-5742902913F1}"/>
          </ac:spMkLst>
        </pc:spChg>
        <pc:spChg chg="mod">
          <ac:chgData name="Corina McCleary" userId="28a0e484-1297-433b-bea3-511ba557bcf4" providerId="ADAL" clId="{803DE02D-8175-469D-9968-749BE9A13AF8}" dt="2022-10-07T21:41:07.752" v="6476" actId="1076"/>
          <ac:spMkLst>
            <pc:docMk/>
            <pc:sldMk cId="348028899" sldId="368"/>
            <ac:spMk id="4" creationId="{C07C45B8-4983-4FFB-BD8B-B2F43686E476}"/>
          </ac:spMkLst>
        </pc:spChg>
        <pc:spChg chg="mod topLvl">
          <ac:chgData name="Corina McCleary" userId="28a0e484-1297-433b-bea3-511ba557bcf4" providerId="ADAL" clId="{803DE02D-8175-469D-9968-749BE9A13AF8}" dt="2022-10-10T15:28:57.167" v="11585" actId="2711"/>
          <ac:spMkLst>
            <pc:docMk/>
            <pc:sldMk cId="348028899" sldId="368"/>
            <ac:spMk id="5" creationId="{AE449031-4CE3-33FD-FFC1-8DB01AC6F292}"/>
          </ac:spMkLst>
        </pc:spChg>
        <pc:spChg chg="mod topLvl">
          <ac:chgData name="Corina McCleary" userId="28a0e484-1297-433b-bea3-511ba557bcf4" providerId="ADAL" clId="{803DE02D-8175-469D-9968-749BE9A13AF8}" dt="2022-10-10T15:28:57.167" v="11585" actId="2711"/>
          <ac:spMkLst>
            <pc:docMk/>
            <pc:sldMk cId="348028899" sldId="368"/>
            <ac:spMk id="6" creationId="{10034BBE-1A59-F13C-70ED-F2B47F20647E}"/>
          </ac:spMkLst>
        </pc:spChg>
        <pc:spChg chg="mod topLvl">
          <ac:chgData name="Corina McCleary" userId="28a0e484-1297-433b-bea3-511ba557bcf4" providerId="ADAL" clId="{803DE02D-8175-469D-9968-749BE9A13AF8}" dt="2022-10-10T15:28:57.167" v="11585" actId="2711"/>
          <ac:spMkLst>
            <pc:docMk/>
            <pc:sldMk cId="348028899" sldId="368"/>
            <ac:spMk id="7" creationId="{D4C6C664-7A24-EB5D-2796-3675BC8E30B3}"/>
          </ac:spMkLst>
        </pc:spChg>
        <pc:spChg chg="mod topLvl">
          <ac:chgData name="Corina McCleary" userId="28a0e484-1297-433b-bea3-511ba557bcf4" providerId="ADAL" clId="{803DE02D-8175-469D-9968-749BE9A13AF8}" dt="2022-10-10T15:28:57.167" v="11585" actId="2711"/>
          <ac:spMkLst>
            <pc:docMk/>
            <pc:sldMk cId="348028899" sldId="368"/>
            <ac:spMk id="8" creationId="{FCAB3A9F-5A79-C607-F3B9-8444CFC38C63}"/>
          </ac:spMkLst>
        </pc:spChg>
        <pc:spChg chg="mod topLvl">
          <ac:chgData name="Corina McCleary" userId="28a0e484-1297-433b-bea3-511ba557bcf4" providerId="ADAL" clId="{803DE02D-8175-469D-9968-749BE9A13AF8}" dt="2022-10-10T15:28:57.167" v="11585" actId="2711"/>
          <ac:spMkLst>
            <pc:docMk/>
            <pc:sldMk cId="348028899" sldId="368"/>
            <ac:spMk id="9" creationId="{195019D2-4CC3-DC73-1AEF-D972540DAD70}"/>
          </ac:spMkLst>
        </pc:spChg>
        <pc:spChg chg="mod">
          <ac:chgData name="Corina McCleary" userId="28a0e484-1297-433b-bea3-511ba557bcf4" providerId="ADAL" clId="{803DE02D-8175-469D-9968-749BE9A13AF8}" dt="2022-10-10T15:28:57.167" v="11585" actId="2711"/>
          <ac:spMkLst>
            <pc:docMk/>
            <pc:sldMk cId="348028899" sldId="368"/>
            <ac:spMk id="10" creationId="{65D7D6DC-44A9-6B13-099E-17F04A4FB0C0}"/>
          </ac:spMkLst>
        </pc:spChg>
        <pc:spChg chg="mod">
          <ac:chgData name="Corina McCleary" userId="28a0e484-1297-433b-bea3-511ba557bcf4" providerId="ADAL" clId="{803DE02D-8175-469D-9968-749BE9A13AF8}" dt="2022-10-10T15:28:57.167" v="11585" actId="2711"/>
          <ac:spMkLst>
            <pc:docMk/>
            <pc:sldMk cId="348028899" sldId="368"/>
            <ac:spMk id="12" creationId="{737C0C8A-FC97-1F49-9996-F22B78162C05}"/>
          </ac:spMkLst>
        </pc:spChg>
        <pc:spChg chg="mod ord">
          <ac:chgData name="Corina McCleary" userId="28a0e484-1297-433b-bea3-511ba557bcf4" providerId="ADAL" clId="{803DE02D-8175-469D-9968-749BE9A13AF8}" dt="2022-10-10T15:28:57.167" v="11585" actId="2711"/>
          <ac:spMkLst>
            <pc:docMk/>
            <pc:sldMk cId="348028899" sldId="368"/>
            <ac:spMk id="15" creationId="{AAB858B2-CD60-4C31-9BDB-CD6561A5C3FE}"/>
          </ac:spMkLst>
        </pc:spChg>
        <pc:grpChg chg="del mod ord">
          <ac:chgData name="Corina McCleary" userId="28a0e484-1297-433b-bea3-511ba557bcf4" providerId="ADAL" clId="{803DE02D-8175-469D-9968-749BE9A13AF8}" dt="2022-10-07T21:55:33.997" v="7020" actId="165"/>
          <ac:grpSpMkLst>
            <pc:docMk/>
            <pc:sldMk cId="348028899" sldId="368"/>
            <ac:grpSpMk id="2" creationId="{5DEAB1E9-2EC6-E537-2C1D-8B1C23239528}"/>
          </ac:grpSpMkLst>
        </pc:grpChg>
        <pc:grpChg chg="add mod ord">
          <ac:chgData name="Corina McCleary" userId="28a0e484-1297-433b-bea3-511ba557bcf4" providerId="ADAL" clId="{803DE02D-8175-469D-9968-749BE9A13AF8}" dt="2022-10-07T21:58:56.887" v="7027" actId="962"/>
          <ac:grpSpMkLst>
            <pc:docMk/>
            <pc:sldMk cId="348028899" sldId="368"/>
            <ac:grpSpMk id="11" creationId="{E58B447B-DB2D-4A05-AD3D-F9658972AE98}"/>
          </ac:grpSpMkLst>
        </pc:grpChg>
        <pc:graphicFrameChg chg="modGraphic">
          <ac:chgData name="Corina McCleary" userId="28a0e484-1297-433b-bea3-511ba557bcf4" providerId="ADAL" clId="{803DE02D-8175-469D-9968-749BE9A13AF8}" dt="2022-10-10T15:29:08.930" v="11586" actId="2711"/>
          <ac:graphicFrameMkLst>
            <pc:docMk/>
            <pc:sldMk cId="348028899" sldId="368"/>
            <ac:graphicFrameMk id="14" creationId="{42BC281D-59CA-447C-9B7C-C15927A39405}"/>
          </ac:graphicFrameMkLst>
        </pc:graphicFrameChg>
      </pc:sldChg>
      <pc:sldChg chg="addSp delSp modSp add del">
        <pc:chgData name="Corina McCleary" userId="28a0e484-1297-433b-bea3-511ba557bcf4" providerId="ADAL" clId="{803DE02D-8175-469D-9968-749BE9A13AF8}" dt="2022-10-05T23:14:37.086" v="3424" actId="47"/>
        <pc:sldMkLst>
          <pc:docMk/>
          <pc:sldMk cId="914162420" sldId="368"/>
        </pc:sldMkLst>
        <pc:spChg chg="add del mod">
          <ac:chgData name="Corina McCleary" userId="28a0e484-1297-433b-bea3-511ba557bcf4" providerId="ADAL" clId="{803DE02D-8175-469D-9968-749BE9A13AF8}" dt="2022-10-05T23:07:42.719" v="3393"/>
          <ac:spMkLst>
            <pc:docMk/>
            <pc:sldMk cId="914162420" sldId="368"/>
            <ac:spMk id="6" creationId="{95B0FA48-3472-CBDA-8AC5-7F9D9966EAA8}"/>
          </ac:spMkLst>
        </pc:spChg>
      </pc:sldChg>
      <pc:sldChg chg="modSp new del mod">
        <pc:chgData name="Corina McCleary" userId="28a0e484-1297-433b-bea3-511ba557bcf4" providerId="ADAL" clId="{803DE02D-8175-469D-9968-749BE9A13AF8}" dt="2022-10-07T21:12:23.350" v="5385" actId="47"/>
        <pc:sldMkLst>
          <pc:docMk/>
          <pc:sldMk cId="2855941212" sldId="369"/>
        </pc:sldMkLst>
        <pc:spChg chg="mod">
          <ac:chgData name="Corina McCleary" userId="28a0e484-1297-433b-bea3-511ba557bcf4" providerId="ADAL" clId="{803DE02D-8175-469D-9968-749BE9A13AF8}" dt="2022-10-07T21:12:11.111" v="5382" actId="14100"/>
          <ac:spMkLst>
            <pc:docMk/>
            <pc:sldMk cId="2855941212" sldId="369"/>
            <ac:spMk id="3" creationId="{B111D88C-4AD0-03E0-BC1A-B9489B4C23D1}"/>
          </ac:spMkLst>
        </pc:spChg>
      </pc:sldChg>
      <pc:sldChg chg="delSp modSp add del mod modTransition modNotesTx">
        <pc:chgData name="Corina McCleary" userId="28a0e484-1297-433b-bea3-511ba557bcf4" providerId="ADAL" clId="{803DE02D-8175-469D-9968-749BE9A13AF8}" dt="2022-10-11T20:46:44.448" v="16879" actId="47"/>
        <pc:sldMkLst>
          <pc:docMk/>
          <pc:sldMk cId="1191968807" sldId="2147478320"/>
        </pc:sldMkLst>
        <pc:spChg chg="mod">
          <ac:chgData name="Corina McCleary" userId="28a0e484-1297-433b-bea3-511ba557bcf4" providerId="ADAL" clId="{803DE02D-8175-469D-9968-749BE9A13AF8}" dt="2022-10-07T21:50:42.581" v="6999" actId="14100"/>
          <ac:spMkLst>
            <pc:docMk/>
            <pc:sldMk cId="1191968807" sldId="2147478320"/>
            <ac:spMk id="2" creationId="{128C6F38-5F29-8ED6-D819-26E84A5BD3DB}"/>
          </ac:spMkLst>
        </pc:spChg>
        <pc:spChg chg="mod">
          <ac:chgData name="Corina McCleary" userId="28a0e484-1297-433b-bea3-511ba557bcf4" providerId="ADAL" clId="{803DE02D-8175-469D-9968-749BE9A13AF8}" dt="2022-10-07T21:51:28.956" v="7003" actId="962"/>
          <ac:spMkLst>
            <pc:docMk/>
            <pc:sldMk cId="1191968807" sldId="2147478320"/>
            <ac:spMk id="16" creationId="{8539376D-949A-41D6-9C0F-A12044C098AE}"/>
          </ac:spMkLst>
        </pc:spChg>
        <pc:graphicFrameChg chg="mod modGraphic">
          <ac:chgData name="Corina McCleary" userId="28a0e484-1297-433b-bea3-511ba557bcf4" providerId="ADAL" clId="{803DE02D-8175-469D-9968-749BE9A13AF8}" dt="2022-10-11T01:29:42.694" v="13935" actId="20577"/>
          <ac:graphicFrameMkLst>
            <pc:docMk/>
            <pc:sldMk cId="1191968807" sldId="2147478320"/>
            <ac:graphicFrameMk id="5" creationId="{EEC3106F-8C86-170D-9BDE-FD3DC1868972}"/>
          </ac:graphicFrameMkLst>
        </pc:graphicFrameChg>
        <pc:graphicFrameChg chg="mod modGraphic">
          <ac:chgData name="Corina McCleary" userId="28a0e484-1297-433b-bea3-511ba557bcf4" providerId="ADAL" clId="{803DE02D-8175-469D-9968-749BE9A13AF8}" dt="2022-10-11T01:39:51.108" v="13936" actId="20577"/>
          <ac:graphicFrameMkLst>
            <pc:docMk/>
            <pc:sldMk cId="1191968807" sldId="2147478320"/>
            <ac:graphicFrameMk id="7" creationId="{1A38C749-96BB-37DB-CB4F-3C91E28208E0}"/>
          </ac:graphicFrameMkLst>
        </pc:graphicFrameChg>
        <pc:picChg chg="del">
          <ac:chgData name="Corina McCleary" userId="28a0e484-1297-433b-bea3-511ba557bcf4" providerId="ADAL" clId="{803DE02D-8175-469D-9968-749BE9A13AF8}" dt="2022-10-07T21:48:43.165" v="6942" actId="478"/>
          <ac:picMkLst>
            <pc:docMk/>
            <pc:sldMk cId="1191968807" sldId="2147478320"/>
            <ac:picMk id="4" creationId="{6C285DA6-BB14-05C5-7C9F-32FE7A2ED3BC}"/>
          </ac:picMkLst>
        </pc:picChg>
      </pc:sldChg>
      <pc:sldChg chg="new del">
        <pc:chgData name="Corina McCleary" userId="28a0e484-1297-433b-bea3-511ba557bcf4" providerId="ADAL" clId="{803DE02D-8175-469D-9968-749BE9A13AF8}" dt="2022-10-07T18:15:16.312" v="4794" actId="47"/>
        <pc:sldMkLst>
          <pc:docMk/>
          <pc:sldMk cId="683980163" sldId="2147478321"/>
        </pc:sldMkLst>
      </pc:sldChg>
      <pc:sldChg chg="addSp delSp modSp add mod ord addCm delCm">
        <pc:chgData name="Corina McCleary" userId="28a0e484-1297-433b-bea3-511ba557bcf4" providerId="ADAL" clId="{803DE02D-8175-469D-9968-749BE9A13AF8}" dt="2022-10-11T20:32:40.342" v="16785"/>
        <pc:sldMkLst>
          <pc:docMk/>
          <pc:sldMk cId="987224917" sldId="2147478322"/>
        </pc:sldMkLst>
        <pc:spChg chg="mod">
          <ac:chgData name="Corina McCleary" userId="28a0e484-1297-433b-bea3-511ba557bcf4" providerId="ADAL" clId="{803DE02D-8175-469D-9968-749BE9A13AF8}" dt="2022-10-10T17:44:21.090" v="12358" actId="20577"/>
          <ac:spMkLst>
            <pc:docMk/>
            <pc:sldMk cId="987224917" sldId="2147478322"/>
            <ac:spMk id="2" creationId="{CD2F4CE6-A9AB-82D4-E745-55456E5F5456}"/>
          </ac:spMkLst>
        </pc:spChg>
        <pc:spChg chg="mod">
          <ac:chgData name="Corina McCleary" userId="28a0e484-1297-433b-bea3-511ba557bcf4" providerId="ADAL" clId="{803DE02D-8175-469D-9968-749BE9A13AF8}" dt="2022-10-11T20:32:27.414" v="16783" actId="14100"/>
          <ac:spMkLst>
            <pc:docMk/>
            <pc:sldMk cId="987224917" sldId="2147478322"/>
            <ac:spMk id="3" creationId="{614640BA-A802-D6C6-3C5B-B1A5170F1D12}"/>
          </ac:spMkLst>
        </pc:spChg>
        <pc:spChg chg="add mod">
          <ac:chgData name="Corina McCleary" userId="28a0e484-1297-433b-bea3-511ba557bcf4" providerId="ADAL" clId="{803DE02D-8175-469D-9968-749BE9A13AF8}" dt="2022-10-11T20:32:40.342" v="16785"/>
          <ac:spMkLst>
            <pc:docMk/>
            <pc:sldMk cId="987224917" sldId="2147478322"/>
            <ac:spMk id="4" creationId="{4E16F4EF-8248-52D7-68A3-FBF205023810}"/>
          </ac:spMkLst>
        </pc:spChg>
        <pc:spChg chg="del mod">
          <ac:chgData name="Corina McCleary" userId="28a0e484-1297-433b-bea3-511ba557bcf4" providerId="ADAL" clId="{803DE02D-8175-469D-9968-749BE9A13AF8}" dt="2022-10-10T17:40:15.289" v="12268" actId="478"/>
          <ac:spMkLst>
            <pc:docMk/>
            <pc:sldMk cId="987224917" sldId="2147478322"/>
            <ac:spMk id="4" creationId="{501CB4B9-39DE-5028-065E-28A299AD682A}"/>
          </ac:spMkLst>
        </pc:spChg>
        <pc:spChg chg="add mod">
          <ac:chgData name="Corina McCleary" userId="28a0e484-1297-433b-bea3-511ba557bcf4" providerId="ADAL" clId="{803DE02D-8175-469D-9968-749BE9A13AF8}" dt="2022-10-11T01:27:39.783" v="13927" actId="20577"/>
          <ac:spMkLst>
            <pc:docMk/>
            <pc:sldMk cId="987224917" sldId="2147478322"/>
            <ac:spMk id="5" creationId="{90E9B141-28D1-AC84-8C51-CF81FCA99FF3}"/>
          </ac:spMkLst>
        </pc:spChg>
        <pc:spChg chg="del mod">
          <ac:chgData name="Corina McCleary" userId="28a0e484-1297-433b-bea3-511ba557bcf4" providerId="ADAL" clId="{803DE02D-8175-469D-9968-749BE9A13AF8}" dt="2022-10-07T20:56:01.393" v="5268" actId="478"/>
          <ac:spMkLst>
            <pc:docMk/>
            <pc:sldMk cId="987224917" sldId="2147478322"/>
            <ac:spMk id="5" creationId="{9EB1842A-A73D-77FD-E52F-1FC827BFD2DB}"/>
          </ac:spMkLst>
        </pc:spChg>
        <pc:spChg chg="add mod">
          <ac:chgData name="Corina McCleary" userId="28a0e484-1297-433b-bea3-511ba557bcf4" providerId="ADAL" clId="{803DE02D-8175-469D-9968-749BE9A13AF8}" dt="2022-10-11T20:32:30.583" v="16784" actId="14100"/>
          <ac:spMkLst>
            <pc:docMk/>
            <pc:sldMk cId="987224917" sldId="2147478322"/>
            <ac:spMk id="6" creationId="{CA04BD46-669B-3C6B-852F-074396BD313D}"/>
          </ac:spMkLst>
        </pc:spChg>
      </pc:sldChg>
      <pc:sldChg chg="addSp delSp modSp add mod ord modNotesTx">
        <pc:chgData name="Corina McCleary" userId="28a0e484-1297-433b-bea3-511ba557bcf4" providerId="ADAL" clId="{803DE02D-8175-469D-9968-749BE9A13AF8}" dt="2022-10-13T16:33:31.724" v="19214" actId="33553"/>
        <pc:sldMkLst>
          <pc:docMk/>
          <pc:sldMk cId="3861146367" sldId="2147478323"/>
        </pc:sldMkLst>
        <pc:spChg chg="add del mod">
          <ac:chgData name="Corina McCleary" userId="28a0e484-1297-433b-bea3-511ba557bcf4" providerId="ADAL" clId="{803DE02D-8175-469D-9968-749BE9A13AF8}" dt="2022-10-11T21:01:43.397" v="17231" actId="478"/>
          <ac:spMkLst>
            <pc:docMk/>
            <pc:sldMk cId="3861146367" sldId="2147478323"/>
            <ac:spMk id="2" creationId="{EC1691C7-9109-F910-19C7-4F9E2AFCF826}"/>
          </ac:spMkLst>
        </pc:spChg>
        <pc:spChg chg="add del mod">
          <ac:chgData name="Corina McCleary" userId="28a0e484-1297-433b-bea3-511ba557bcf4" providerId="ADAL" clId="{803DE02D-8175-469D-9968-749BE9A13AF8}" dt="2022-10-11T16:25:34.626" v="15064" actId="478"/>
          <ac:spMkLst>
            <pc:docMk/>
            <pc:sldMk cId="3861146367" sldId="2147478323"/>
            <ac:spMk id="3" creationId="{DD1284D4-98B7-6BFC-8806-DF3563ED4C63}"/>
          </ac:spMkLst>
        </pc:spChg>
        <pc:spChg chg="mod">
          <ac:chgData name="Corina McCleary" userId="28a0e484-1297-433b-bea3-511ba557bcf4" providerId="ADAL" clId="{803DE02D-8175-469D-9968-749BE9A13AF8}" dt="2022-10-13T16:33:31.724" v="19214" actId="33553"/>
          <ac:spMkLst>
            <pc:docMk/>
            <pc:sldMk cId="3861146367" sldId="2147478323"/>
            <ac:spMk id="4" creationId="{C07C45B8-4983-4FFB-BD8B-B2F43686E476}"/>
          </ac:spMkLst>
        </pc:spChg>
        <pc:spChg chg="add mod">
          <ac:chgData name="Corina McCleary" userId="28a0e484-1297-433b-bea3-511ba557bcf4" providerId="ADAL" clId="{803DE02D-8175-469D-9968-749BE9A13AF8}" dt="2022-10-12T00:01:53.396" v="17813" actId="13926"/>
          <ac:spMkLst>
            <pc:docMk/>
            <pc:sldMk cId="3861146367" sldId="2147478323"/>
            <ac:spMk id="5" creationId="{CA02E696-A109-68D5-556A-9CCE08A58ABA}"/>
          </ac:spMkLst>
        </pc:spChg>
        <pc:spChg chg="add mod">
          <ac:chgData name="Corina McCleary" userId="28a0e484-1297-433b-bea3-511ba557bcf4" providerId="ADAL" clId="{803DE02D-8175-469D-9968-749BE9A13AF8}" dt="2022-10-12T00:39:06.333" v="18177" actId="20577"/>
          <ac:spMkLst>
            <pc:docMk/>
            <pc:sldMk cId="3861146367" sldId="2147478323"/>
            <ac:spMk id="6" creationId="{A2CA844F-4CCB-A1D2-B4AF-DD743CFA0CA3}"/>
          </ac:spMkLst>
        </pc:spChg>
        <pc:spChg chg="add del mod">
          <ac:chgData name="Corina McCleary" userId="28a0e484-1297-433b-bea3-511ba557bcf4" providerId="ADAL" clId="{803DE02D-8175-469D-9968-749BE9A13AF8}" dt="2022-10-11T21:01:46.840" v="17232" actId="478"/>
          <ac:spMkLst>
            <pc:docMk/>
            <pc:sldMk cId="3861146367" sldId="2147478323"/>
            <ac:spMk id="8" creationId="{0A04E45A-3042-1626-3385-85FA7A6B5824}"/>
          </ac:spMkLst>
        </pc:spChg>
        <pc:graphicFrameChg chg="mod modGraphic">
          <ac:chgData name="Corina McCleary" userId="28a0e484-1297-433b-bea3-511ba557bcf4" providerId="ADAL" clId="{803DE02D-8175-469D-9968-749BE9A13AF8}" dt="2022-10-12T18:05:32.065" v="18599" actId="20577"/>
          <ac:graphicFrameMkLst>
            <pc:docMk/>
            <pc:sldMk cId="3861146367" sldId="2147478323"/>
            <ac:graphicFrameMk id="14" creationId="{42BC281D-59CA-447C-9B7C-C15927A39405}"/>
          </ac:graphicFrameMkLst>
        </pc:graphicFrameChg>
      </pc:sldChg>
      <pc:sldChg chg="modSp add mod modShow">
        <pc:chgData name="Corina McCleary" userId="28a0e484-1297-433b-bea3-511ba557bcf4" providerId="ADAL" clId="{803DE02D-8175-469D-9968-749BE9A13AF8}" dt="2022-10-10T15:30:54.013" v="11592" actId="2711"/>
        <pc:sldMkLst>
          <pc:docMk/>
          <pc:sldMk cId="614275098" sldId="2147478324"/>
        </pc:sldMkLst>
        <pc:spChg chg="mod">
          <ac:chgData name="Corina McCleary" userId="28a0e484-1297-433b-bea3-511ba557bcf4" providerId="ADAL" clId="{803DE02D-8175-469D-9968-749BE9A13AF8}" dt="2022-10-07T21:59:53.397" v="7029" actId="20577"/>
          <ac:spMkLst>
            <pc:docMk/>
            <pc:sldMk cId="614275098" sldId="2147478324"/>
            <ac:spMk id="3" creationId="{CCF5E572-6CA1-A867-57FB-5742902913F1}"/>
          </ac:spMkLst>
        </pc:spChg>
        <pc:spChg chg="mod">
          <ac:chgData name="Corina McCleary" userId="28a0e484-1297-433b-bea3-511ba557bcf4" providerId="ADAL" clId="{803DE02D-8175-469D-9968-749BE9A13AF8}" dt="2022-10-07T21:34:08.006" v="6260" actId="962"/>
          <ac:spMkLst>
            <pc:docMk/>
            <pc:sldMk cId="614275098" sldId="2147478324"/>
            <ac:spMk id="15" creationId="{AAB858B2-CD60-4C31-9BDB-CD6561A5C3FE}"/>
          </ac:spMkLst>
        </pc:spChg>
        <pc:grpChg chg="mod">
          <ac:chgData name="Corina McCleary" userId="28a0e484-1297-433b-bea3-511ba557bcf4" providerId="ADAL" clId="{803DE02D-8175-469D-9968-749BE9A13AF8}" dt="2022-10-07T21:40:16.549" v="6474" actId="962"/>
          <ac:grpSpMkLst>
            <pc:docMk/>
            <pc:sldMk cId="614275098" sldId="2147478324"/>
            <ac:grpSpMk id="2" creationId="{5DEAB1E9-2EC6-E537-2C1D-8B1C23239528}"/>
          </ac:grpSpMkLst>
        </pc:grpChg>
        <pc:graphicFrameChg chg="modGraphic">
          <ac:chgData name="Corina McCleary" userId="28a0e484-1297-433b-bea3-511ba557bcf4" providerId="ADAL" clId="{803DE02D-8175-469D-9968-749BE9A13AF8}" dt="2022-10-10T15:30:54.013" v="11592" actId="2711"/>
          <ac:graphicFrameMkLst>
            <pc:docMk/>
            <pc:sldMk cId="614275098" sldId="2147478324"/>
            <ac:graphicFrameMk id="14" creationId="{42BC281D-59CA-447C-9B7C-C15927A39405}"/>
          </ac:graphicFrameMkLst>
        </pc:graphicFrameChg>
      </pc:sldChg>
      <pc:sldChg chg="new del ord">
        <pc:chgData name="Corina McCleary" userId="28a0e484-1297-433b-bea3-511ba557bcf4" providerId="ADAL" clId="{803DE02D-8175-469D-9968-749BE9A13AF8}" dt="2022-10-08T00:35:12.364" v="10214" actId="47"/>
        <pc:sldMkLst>
          <pc:docMk/>
          <pc:sldMk cId="116355370" sldId="2147478325"/>
        </pc:sldMkLst>
      </pc:sldChg>
      <pc:sldChg chg="addSp modSp add mod">
        <pc:chgData name="Corina McCleary" userId="28a0e484-1297-433b-bea3-511ba557bcf4" providerId="ADAL" clId="{803DE02D-8175-469D-9968-749BE9A13AF8}" dt="2022-10-11T20:44:52" v="16872" actId="20577"/>
        <pc:sldMkLst>
          <pc:docMk/>
          <pc:sldMk cId="1979205335" sldId="2147478325"/>
        </pc:sldMkLst>
        <pc:spChg chg="mod">
          <ac:chgData name="Corina McCleary" userId="28a0e484-1297-433b-bea3-511ba557bcf4" providerId="ADAL" clId="{803DE02D-8175-469D-9968-749BE9A13AF8}" dt="2022-10-11T20:44:52" v="16872" actId="20577"/>
          <ac:spMkLst>
            <pc:docMk/>
            <pc:sldMk cId="1979205335" sldId="2147478325"/>
            <ac:spMk id="2" creationId="{CD2F4CE6-A9AB-82D4-E745-55456E5F5456}"/>
          </ac:spMkLst>
        </pc:spChg>
        <pc:spChg chg="mod">
          <ac:chgData name="Corina McCleary" userId="28a0e484-1297-433b-bea3-511ba557bcf4" providerId="ADAL" clId="{803DE02D-8175-469D-9968-749BE9A13AF8}" dt="2022-10-11T20:27:50.300" v="16696" actId="21"/>
          <ac:spMkLst>
            <pc:docMk/>
            <pc:sldMk cId="1979205335" sldId="2147478325"/>
            <ac:spMk id="3" creationId="{614640BA-A802-D6C6-3C5B-B1A5170F1D12}"/>
          </ac:spMkLst>
        </pc:spChg>
        <pc:spChg chg="mod">
          <ac:chgData name="Corina McCleary" userId="28a0e484-1297-433b-bea3-511ba557bcf4" providerId="ADAL" clId="{803DE02D-8175-469D-9968-749BE9A13AF8}" dt="2022-10-11T20:29:12.548" v="16740" actId="20577"/>
          <ac:spMkLst>
            <pc:docMk/>
            <pc:sldMk cId="1979205335" sldId="2147478325"/>
            <ac:spMk id="4" creationId="{501CB4B9-39DE-5028-065E-28A299AD682A}"/>
          </ac:spMkLst>
        </pc:spChg>
        <pc:spChg chg="mod">
          <ac:chgData name="Corina McCleary" userId="28a0e484-1297-433b-bea3-511ba557bcf4" providerId="ADAL" clId="{803DE02D-8175-469D-9968-749BE9A13AF8}" dt="2022-10-10T15:23:15.753" v="11556" actId="2711"/>
          <ac:spMkLst>
            <pc:docMk/>
            <pc:sldMk cId="1979205335" sldId="2147478325"/>
            <ac:spMk id="5" creationId="{9EB1842A-A73D-77FD-E52F-1FC827BFD2DB}"/>
          </ac:spMkLst>
        </pc:spChg>
        <pc:spChg chg="mod">
          <ac:chgData name="Corina McCleary" userId="28a0e484-1297-433b-bea3-511ba557bcf4" providerId="ADAL" clId="{803DE02D-8175-469D-9968-749BE9A13AF8}" dt="2022-10-10T15:23:15.753" v="11556" actId="2711"/>
          <ac:spMkLst>
            <pc:docMk/>
            <pc:sldMk cId="1979205335" sldId="2147478325"/>
            <ac:spMk id="6" creationId="{820A08FE-1901-DFA3-ED29-53672B8FC99A}"/>
          </ac:spMkLst>
        </pc:spChg>
        <pc:spChg chg="add mod">
          <ac:chgData name="Corina McCleary" userId="28a0e484-1297-433b-bea3-511ba557bcf4" providerId="ADAL" clId="{803DE02D-8175-469D-9968-749BE9A13AF8}" dt="2022-10-11T20:30:00.800" v="16742" actId="14100"/>
          <ac:spMkLst>
            <pc:docMk/>
            <pc:sldMk cId="1979205335" sldId="2147478325"/>
            <ac:spMk id="7" creationId="{561442AA-09CA-F57A-4CD1-FA4EB395175C}"/>
          </ac:spMkLst>
        </pc:spChg>
      </pc:sldChg>
      <pc:sldChg chg="add del">
        <pc:chgData name="Corina McCleary" userId="28a0e484-1297-433b-bea3-511ba557bcf4" providerId="ADAL" clId="{803DE02D-8175-469D-9968-749BE9A13AF8}" dt="2022-10-07T21:53:11.246" v="7013" actId="2890"/>
        <pc:sldMkLst>
          <pc:docMk/>
          <pc:sldMk cId="3061713284" sldId="2147478325"/>
        </pc:sldMkLst>
      </pc:sldChg>
      <pc:sldChg chg="addSp delSp modSp add del mod">
        <pc:chgData name="Corina McCleary" userId="28a0e484-1297-433b-bea3-511ba557bcf4" providerId="ADAL" clId="{803DE02D-8175-469D-9968-749BE9A13AF8}" dt="2022-10-07T21:52:46.857" v="7011" actId="2890"/>
        <pc:sldMkLst>
          <pc:docMk/>
          <pc:sldMk cId="3061888720" sldId="2147478325"/>
        </pc:sldMkLst>
        <pc:grpChg chg="add del mod ord">
          <ac:chgData name="Corina McCleary" userId="28a0e484-1297-433b-bea3-511ba557bcf4" providerId="ADAL" clId="{803DE02D-8175-469D-9968-749BE9A13AF8}" dt="2022-10-07T21:52:46.185" v="7010" actId="166"/>
          <ac:grpSpMkLst>
            <pc:docMk/>
            <pc:sldMk cId="3061888720" sldId="2147478325"/>
            <ac:grpSpMk id="16" creationId="{8C57686D-8E3C-124A-5672-EA6D17B936CA}"/>
          </ac:grpSpMkLst>
        </pc:grpChg>
      </pc:sldChg>
      <pc:sldChg chg="addSp modSp mod ord addCm delCm modNotesTx">
        <pc:chgData name="Corina McCleary" userId="28a0e484-1297-433b-bea3-511ba557bcf4" providerId="ADAL" clId="{803DE02D-8175-469D-9968-749BE9A13AF8}" dt="2022-10-13T16:47:17.425" v="20687" actId="962"/>
        <pc:sldMkLst>
          <pc:docMk/>
          <pc:sldMk cId="1226487962" sldId="2147478326"/>
        </pc:sldMkLst>
        <pc:spChg chg="mod">
          <ac:chgData name="Corina McCleary" userId="28a0e484-1297-433b-bea3-511ba557bcf4" providerId="ADAL" clId="{803DE02D-8175-469D-9968-749BE9A13AF8}" dt="2022-10-13T16:20:57.894" v="18886" actId="1076"/>
          <ac:spMkLst>
            <pc:docMk/>
            <pc:sldMk cId="1226487962" sldId="2147478326"/>
            <ac:spMk id="2" creationId="{983C8406-0AC5-5F40-8885-A5175F3B9314}"/>
          </ac:spMkLst>
        </pc:spChg>
        <pc:spChg chg="add mod">
          <ac:chgData name="Corina McCleary" userId="28a0e484-1297-433b-bea3-511ba557bcf4" providerId="ADAL" clId="{803DE02D-8175-469D-9968-749BE9A13AF8}" dt="2022-10-12T00:12:21.678" v="18017" actId="1076"/>
          <ac:spMkLst>
            <pc:docMk/>
            <pc:sldMk cId="1226487962" sldId="2147478326"/>
            <ac:spMk id="3" creationId="{1DA5381C-AFDE-E938-028F-8B20FBB14C9D}"/>
          </ac:spMkLst>
        </pc:spChg>
        <pc:graphicFrameChg chg="mod">
          <ac:chgData name="Corina McCleary" userId="28a0e484-1297-433b-bea3-511ba557bcf4" providerId="ADAL" clId="{803DE02D-8175-469D-9968-749BE9A13AF8}" dt="2022-10-13T16:47:17.425" v="20687" actId="962"/>
          <ac:graphicFrameMkLst>
            <pc:docMk/>
            <pc:sldMk cId="1226487962" sldId="2147478326"/>
            <ac:graphicFrameMk id="8" creationId="{1052DD93-E83E-60D0-DCF0-572B32B6557E}"/>
          </ac:graphicFrameMkLst>
        </pc:graphicFrameChg>
        <pc:picChg chg="mod">
          <ac:chgData name="Corina McCleary" userId="28a0e484-1297-433b-bea3-511ba557bcf4" providerId="ADAL" clId="{803DE02D-8175-469D-9968-749BE9A13AF8}" dt="2022-10-13T16:43:02.049" v="20320" actId="962"/>
          <ac:picMkLst>
            <pc:docMk/>
            <pc:sldMk cId="1226487962" sldId="2147478326"/>
            <ac:picMk id="7" creationId="{EC5C9683-7D9A-B1CE-CB57-7C2F062FCACF}"/>
          </ac:picMkLst>
        </pc:picChg>
      </pc:sldChg>
      <pc:sldChg chg="delSp modSp add del mod delCm modCm">
        <pc:chgData name="Corina McCleary" userId="28a0e484-1297-433b-bea3-511ba557bcf4" providerId="ADAL" clId="{803DE02D-8175-469D-9968-749BE9A13AF8}" dt="2022-10-10T15:18:51.968" v="11550" actId="47"/>
        <pc:sldMkLst>
          <pc:docMk/>
          <pc:sldMk cId="3179315372" sldId="2147478327"/>
        </pc:sldMkLst>
        <pc:spChg chg="mod">
          <ac:chgData name="Corina McCleary" userId="28a0e484-1297-433b-bea3-511ba557bcf4" providerId="ADAL" clId="{803DE02D-8175-469D-9968-749BE9A13AF8}" dt="2022-10-10T15:15:10.712" v="11540" actId="1076"/>
          <ac:spMkLst>
            <pc:docMk/>
            <pc:sldMk cId="3179315372" sldId="2147478327"/>
            <ac:spMk id="4" creationId="{C07C45B8-4983-4FFB-BD8B-B2F43686E476}"/>
          </ac:spMkLst>
        </pc:spChg>
        <pc:spChg chg="mod">
          <ac:chgData name="Corina McCleary" userId="28a0e484-1297-433b-bea3-511ba557bcf4" providerId="ADAL" clId="{803DE02D-8175-469D-9968-749BE9A13AF8}" dt="2022-10-08T00:58:43.117" v="11170" actId="20577"/>
          <ac:spMkLst>
            <pc:docMk/>
            <pc:sldMk cId="3179315372" sldId="2147478327"/>
            <ac:spMk id="11" creationId="{5D17F222-983A-0DED-C93E-31AB78A19933}"/>
          </ac:spMkLst>
        </pc:spChg>
        <pc:graphicFrameChg chg="del">
          <ac:chgData name="Corina McCleary" userId="28a0e484-1297-433b-bea3-511ba557bcf4" providerId="ADAL" clId="{803DE02D-8175-469D-9968-749BE9A13AF8}" dt="2022-10-08T00:58:34.707" v="11148" actId="478"/>
          <ac:graphicFrameMkLst>
            <pc:docMk/>
            <pc:sldMk cId="3179315372" sldId="2147478327"/>
            <ac:graphicFrameMk id="14" creationId="{42BC281D-59CA-447C-9B7C-C15927A39405}"/>
          </ac:graphicFrameMkLst>
        </pc:graphicFrameChg>
      </pc:sldChg>
      <pc:sldChg chg="addSp delSp modSp mod addCm delCm modCm modNotesTx">
        <pc:chgData name="Corina McCleary" userId="28a0e484-1297-433b-bea3-511ba557bcf4" providerId="ADAL" clId="{803DE02D-8175-469D-9968-749BE9A13AF8}" dt="2022-10-13T16:42:21.056" v="20316" actId="962"/>
        <pc:sldMkLst>
          <pc:docMk/>
          <pc:sldMk cId="2072306081" sldId="2147478328"/>
        </pc:sldMkLst>
        <pc:spChg chg="add mod">
          <ac:chgData name="Corina McCleary" userId="28a0e484-1297-433b-bea3-511ba557bcf4" providerId="ADAL" clId="{803DE02D-8175-469D-9968-749BE9A13AF8}" dt="2022-10-11T20:55:55.465" v="17227"/>
          <ac:spMkLst>
            <pc:docMk/>
            <pc:sldMk cId="2072306081" sldId="2147478328"/>
            <ac:spMk id="2" creationId="{6D3E890A-C35D-FEBC-EDDE-EFE504D3CD19}"/>
          </ac:spMkLst>
        </pc:spChg>
        <pc:spChg chg="mod">
          <ac:chgData name="Corina McCleary" userId="28a0e484-1297-433b-bea3-511ba557bcf4" providerId="ADAL" clId="{803DE02D-8175-469D-9968-749BE9A13AF8}" dt="2022-10-10T15:59:44.721" v="11720"/>
          <ac:spMkLst>
            <pc:docMk/>
            <pc:sldMk cId="2072306081" sldId="2147478328"/>
            <ac:spMk id="3" creationId="{EFBCBA22-ED87-09C9-FAFE-3FEF51C22B5D}"/>
          </ac:spMkLst>
        </pc:spChg>
        <pc:spChg chg="mod">
          <ac:chgData name="Corina McCleary" userId="28a0e484-1297-433b-bea3-511ba557bcf4" providerId="ADAL" clId="{803DE02D-8175-469D-9968-749BE9A13AF8}" dt="2022-10-13T16:35:34.113" v="19246" actId="20577"/>
          <ac:spMkLst>
            <pc:docMk/>
            <pc:sldMk cId="2072306081" sldId="2147478328"/>
            <ac:spMk id="4" creationId="{C07C45B8-4983-4FFB-BD8B-B2F43686E476}"/>
          </ac:spMkLst>
        </pc:spChg>
        <pc:spChg chg="mod">
          <ac:chgData name="Corina McCleary" userId="28a0e484-1297-433b-bea3-511ba557bcf4" providerId="ADAL" clId="{803DE02D-8175-469D-9968-749BE9A13AF8}" dt="2022-10-10T15:59:44.721" v="11720"/>
          <ac:spMkLst>
            <pc:docMk/>
            <pc:sldMk cId="2072306081" sldId="2147478328"/>
            <ac:spMk id="5" creationId="{D00368AA-4D75-D4CF-1729-EDE6DA8EDB3D}"/>
          </ac:spMkLst>
        </pc:spChg>
        <pc:spChg chg="del">
          <ac:chgData name="Corina McCleary" userId="28a0e484-1297-433b-bea3-511ba557bcf4" providerId="ADAL" clId="{803DE02D-8175-469D-9968-749BE9A13AF8}" dt="2022-10-10T15:59:43.484" v="11719" actId="478"/>
          <ac:spMkLst>
            <pc:docMk/>
            <pc:sldMk cId="2072306081" sldId="2147478328"/>
            <ac:spMk id="11" creationId="{F01B807B-CE21-116A-8C82-8B4734AB5A9F}"/>
          </ac:spMkLst>
        </pc:spChg>
        <pc:spChg chg="del">
          <ac:chgData name="Corina McCleary" userId="28a0e484-1297-433b-bea3-511ba557bcf4" providerId="ADAL" clId="{803DE02D-8175-469D-9968-749BE9A13AF8}" dt="2022-10-10T15:59:43.484" v="11719" actId="478"/>
          <ac:spMkLst>
            <pc:docMk/>
            <pc:sldMk cId="2072306081" sldId="2147478328"/>
            <ac:spMk id="12" creationId="{08323130-0DEB-9059-9414-DC9CFCAC2011}"/>
          </ac:spMkLst>
        </pc:spChg>
        <pc:spChg chg="del">
          <ac:chgData name="Corina McCleary" userId="28a0e484-1297-433b-bea3-511ba557bcf4" providerId="ADAL" clId="{803DE02D-8175-469D-9968-749BE9A13AF8}" dt="2022-10-10T15:59:43.484" v="11719" actId="478"/>
          <ac:spMkLst>
            <pc:docMk/>
            <pc:sldMk cId="2072306081" sldId="2147478328"/>
            <ac:spMk id="14" creationId="{79822858-664B-7702-FBFA-9357609DD00E}"/>
          </ac:spMkLst>
        </pc:spChg>
        <pc:spChg chg="del">
          <ac:chgData name="Corina McCleary" userId="28a0e484-1297-433b-bea3-511ba557bcf4" providerId="ADAL" clId="{803DE02D-8175-469D-9968-749BE9A13AF8}" dt="2022-10-10T15:59:43.484" v="11719" actId="478"/>
          <ac:spMkLst>
            <pc:docMk/>
            <pc:sldMk cId="2072306081" sldId="2147478328"/>
            <ac:spMk id="16" creationId="{CA5F6988-9B0A-F826-13F5-2D190356DD8B}"/>
          </ac:spMkLst>
        </pc:spChg>
        <pc:spChg chg="mod">
          <ac:chgData name="Corina McCleary" userId="28a0e484-1297-433b-bea3-511ba557bcf4" providerId="ADAL" clId="{803DE02D-8175-469D-9968-749BE9A13AF8}" dt="2022-10-10T15:59:44.721" v="11720"/>
          <ac:spMkLst>
            <pc:docMk/>
            <pc:sldMk cId="2072306081" sldId="2147478328"/>
            <ac:spMk id="17" creationId="{34F75C3C-0488-E018-77E9-15904B096E5B}"/>
          </ac:spMkLst>
        </pc:spChg>
        <pc:spChg chg="mod">
          <ac:chgData name="Corina McCleary" userId="28a0e484-1297-433b-bea3-511ba557bcf4" providerId="ADAL" clId="{803DE02D-8175-469D-9968-749BE9A13AF8}" dt="2022-10-10T15:59:44.721" v="11720"/>
          <ac:spMkLst>
            <pc:docMk/>
            <pc:sldMk cId="2072306081" sldId="2147478328"/>
            <ac:spMk id="19" creationId="{5E8D8BA1-4463-C7BC-6A82-5C73BDD7DE81}"/>
          </ac:spMkLst>
        </pc:spChg>
        <pc:spChg chg="mod">
          <ac:chgData name="Corina McCleary" userId="28a0e484-1297-433b-bea3-511ba557bcf4" providerId="ADAL" clId="{803DE02D-8175-469D-9968-749BE9A13AF8}" dt="2022-10-10T15:59:44.721" v="11720"/>
          <ac:spMkLst>
            <pc:docMk/>
            <pc:sldMk cId="2072306081" sldId="2147478328"/>
            <ac:spMk id="20" creationId="{AE2C26DE-9667-01C9-3DEB-6620EA6239C2}"/>
          </ac:spMkLst>
        </pc:spChg>
        <pc:spChg chg="mod">
          <ac:chgData name="Corina McCleary" userId="28a0e484-1297-433b-bea3-511ba557bcf4" providerId="ADAL" clId="{803DE02D-8175-469D-9968-749BE9A13AF8}" dt="2022-10-10T15:59:44.721" v="11720"/>
          <ac:spMkLst>
            <pc:docMk/>
            <pc:sldMk cId="2072306081" sldId="2147478328"/>
            <ac:spMk id="21" creationId="{7345D538-D78B-45C3-D034-EA7272E2704B}"/>
          </ac:spMkLst>
        </pc:spChg>
        <pc:spChg chg="mod">
          <ac:chgData name="Corina McCleary" userId="28a0e484-1297-433b-bea3-511ba557bcf4" providerId="ADAL" clId="{803DE02D-8175-469D-9968-749BE9A13AF8}" dt="2022-10-10T15:59:44.721" v="11720"/>
          <ac:spMkLst>
            <pc:docMk/>
            <pc:sldMk cId="2072306081" sldId="2147478328"/>
            <ac:spMk id="23" creationId="{C077557C-F349-77FD-0FBC-1042784CAEAA}"/>
          </ac:spMkLst>
        </pc:spChg>
        <pc:spChg chg="mod">
          <ac:chgData name="Corina McCleary" userId="28a0e484-1297-433b-bea3-511ba557bcf4" providerId="ADAL" clId="{803DE02D-8175-469D-9968-749BE9A13AF8}" dt="2022-10-10T15:59:44.721" v="11720"/>
          <ac:spMkLst>
            <pc:docMk/>
            <pc:sldMk cId="2072306081" sldId="2147478328"/>
            <ac:spMk id="25" creationId="{C89C198F-55E1-F7EE-C705-31F63B5DCD90}"/>
          </ac:spMkLst>
        </pc:spChg>
        <pc:spChg chg="mod">
          <ac:chgData name="Corina McCleary" userId="28a0e484-1297-433b-bea3-511ba557bcf4" providerId="ADAL" clId="{803DE02D-8175-469D-9968-749BE9A13AF8}" dt="2022-10-10T16:57:59.541" v="11843"/>
          <ac:spMkLst>
            <pc:docMk/>
            <pc:sldMk cId="2072306081" sldId="2147478328"/>
            <ac:spMk id="27" creationId="{0289CAD0-A525-CB8A-684D-82213867A757}"/>
          </ac:spMkLst>
        </pc:spChg>
        <pc:spChg chg="mod">
          <ac:chgData name="Corina McCleary" userId="28a0e484-1297-433b-bea3-511ba557bcf4" providerId="ADAL" clId="{803DE02D-8175-469D-9968-749BE9A13AF8}" dt="2022-10-10T19:33:29.641" v="12531" actId="207"/>
          <ac:spMkLst>
            <pc:docMk/>
            <pc:sldMk cId="2072306081" sldId="2147478328"/>
            <ac:spMk id="28" creationId="{3D34C30E-B4FD-41D7-A720-990DFE488189}"/>
          </ac:spMkLst>
        </pc:spChg>
        <pc:spChg chg="mod">
          <ac:chgData name="Corina McCleary" userId="28a0e484-1297-433b-bea3-511ba557bcf4" providerId="ADAL" clId="{803DE02D-8175-469D-9968-749BE9A13AF8}" dt="2022-10-10T16:57:59.541" v="11843"/>
          <ac:spMkLst>
            <pc:docMk/>
            <pc:sldMk cId="2072306081" sldId="2147478328"/>
            <ac:spMk id="29" creationId="{C5B01708-70C6-0E2E-2277-11062A34B16F}"/>
          </ac:spMkLst>
        </pc:spChg>
        <pc:spChg chg="mod">
          <ac:chgData name="Corina McCleary" userId="28a0e484-1297-433b-bea3-511ba557bcf4" providerId="ADAL" clId="{803DE02D-8175-469D-9968-749BE9A13AF8}" dt="2022-10-10T16:57:59.541" v="11843"/>
          <ac:spMkLst>
            <pc:docMk/>
            <pc:sldMk cId="2072306081" sldId="2147478328"/>
            <ac:spMk id="30" creationId="{22E88A46-4E9E-6E7E-C2B9-A484AA248F7F}"/>
          </ac:spMkLst>
        </pc:spChg>
        <pc:spChg chg="mod">
          <ac:chgData name="Corina McCleary" userId="28a0e484-1297-433b-bea3-511ba557bcf4" providerId="ADAL" clId="{803DE02D-8175-469D-9968-749BE9A13AF8}" dt="2022-10-10T16:57:59.541" v="11843"/>
          <ac:spMkLst>
            <pc:docMk/>
            <pc:sldMk cId="2072306081" sldId="2147478328"/>
            <ac:spMk id="31" creationId="{DFB5C11D-576B-57AA-C7D2-7BC6A69A109F}"/>
          </ac:spMkLst>
        </pc:spChg>
        <pc:spChg chg="mod">
          <ac:chgData name="Corina McCleary" userId="28a0e484-1297-433b-bea3-511ba557bcf4" providerId="ADAL" clId="{803DE02D-8175-469D-9968-749BE9A13AF8}" dt="2022-10-10T16:57:59.541" v="11843"/>
          <ac:spMkLst>
            <pc:docMk/>
            <pc:sldMk cId="2072306081" sldId="2147478328"/>
            <ac:spMk id="32" creationId="{3444A919-7835-739D-3400-F6047FEE4055}"/>
          </ac:spMkLst>
        </pc:spChg>
        <pc:spChg chg="mod">
          <ac:chgData name="Corina McCleary" userId="28a0e484-1297-433b-bea3-511ba557bcf4" providerId="ADAL" clId="{803DE02D-8175-469D-9968-749BE9A13AF8}" dt="2022-10-10T16:57:59.541" v="11843"/>
          <ac:spMkLst>
            <pc:docMk/>
            <pc:sldMk cId="2072306081" sldId="2147478328"/>
            <ac:spMk id="34" creationId="{EF46142E-0234-13F2-DD9A-8FDEB078945C}"/>
          </ac:spMkLst>
        </pc:spChg>
        <pc:spChg chg="mod">
          <ac:chgData name="Corina McCleary" userId="28a0e484-1297-433b-bea3-511ba557bcf4" providerId="ADAL" clId="{803DE02D-8175-469D-9968-749BE9A13AF8}" dt="2022-10-10T16:57:59.541" v="11843"/>
          <ac:spMkLst>
            <pc:docMk/>
            <pc:sldMk cId="2072306081" sldId="2147478328"/>
            <ac:spMk id="36" creationId="{DFEEED8E-06EF-94CE-7F95-A241E4166ED2}"/>
          </ac:spMkLst>
        </pc:spChg>
        <pc:spChg chg="mod">
          <ac:chgData name="Corina McCleary" userId="28a0e484-1297-433b-bea3-511ba557bcf4" providerId="ADAL" clId="{803DE02D-8175-469D-9968-749BE9A13AF8}" dt="2022-10-10T16:57:59.541" v="11843"/>
          <ac:spMkLst>
            <pc:docMk/>
            <pc:sldMk cId="2072306081" sldId="2147478328"/>
            <ac:spMk id="37" creationId="{F20D102C-2897-DF9F-54CC-0C99EA922DF3}"/>
          </ac:spMkLst>
        </pc:spChg>
        <pc:spChg chg="mod">
          <ac:chgData name="Corina McCleary" userId="28a0e484-1297-433b-bea3-511ba557bcf4" providerId="ADAL" clId="{803DE02D-8175-469D-9968-749BE9A13AF8}" dt="2022-10-10T16:57:59.541" v="11843"/>
          <ac:spMkLst>
            <pc:docMk/>
            <pc:sldMk cId="2072306081" sldId="2147478328"/>
            <ac:spMk id="38" creationId="{79F8C2F0-81D8-AE87-D4CC-4F8724D6492B}"/>
          </ac:spMkLst>
        </pc:spChg>
        <pc:grpChg chg="add del mod">
          <ac:chgData name="Corina McCleary" userId="28a0e484-1297-433b-bea3-511ba557bcf4" providerId="ADAL" clId="{803DE02D-8175-469D-9968-749BE9A13AF8}" dt="2022-10-10T16:57:58.427" v="11842" actId="478"/>
          <ac:grpSpMkLst>
            <pc:docMk/>
            <pc:sldMk cId="2072306081" sldId="2147478328"/>
            <ac:grpSpMk id="2" creationId="{DB18CE45-4E70-39D4-C4CC-9BC21F5D82FB}"/>
          </ac:grpSpMkLst>
        </pc:grpChg>
        <pc:grpChg chg="del">
          <ac:chgData name="Corina McCleary" userId="28a0e484-1297-433b-bea3-511ba557bcf4" providerId="ADAL" clId="{803DE02D-8175-469D-9968-749BE9A13AF8}" dt="2022-10-10T15:59:43.484" v="11719" actId="478"/>
          <ac:grpSpMkLst>
            <pc:docMk/>
            <pc:sldMk cId="2072306081" sldId="2147478328"/>
            <ac:grpSpMk id="6" creationId="{E7D659C4-BABD-A39C-CCD7-265B7E6CD309}"/>
          </ac:grpSpMkLst>
        </pc:grpChg>
        <pc:grpChg chg="add mod">
          <ac:chgData name="Corina McCleary" userId="28a0e484-1297-433b-bea3-511ba557bcf4" providerId="ADAL" clId="{803DE02D-8175-469D-9968-749BE9A13AF8}" dt="2022-10-13T16:42:21.056" v="20316" actId="962"/>
          <ac:grpSpMkLst>
            <pc:docMk/>
            <pc:sldMk cId="2072306081" sldId="2147478328"/>
            <ac:grpSpMk id="26" creationId="{19A6FBD6-AE34-4C5D-B77C-4BFA7F33D5FC}"/>
          </ac:grpSpMkLst>
        </pc:grpChg>
        <pc:picChg chg="del">
          <ac:chgData name="Corina McCleary" userId="28a0e484-1297-433b-bea3-511ba557bcf4" providerId="ADAL" clId="{803DE02D-8175-469D-9968-749BE9A13AF8}" dt="2022-10-10T15:59:43.484" v="11719" actId="478"/>
          <ac:picMkLst>
            <pc:docMk/>
            <pc:sldMk cId="2072306081" sldId="2147478328"/>
            <ac:picMk id="13" creationId="{170A70C0-D877-5A4A-9984-63D109376077}"/>
          </ac:picMkLst>
        </pc:picChg>
        <pc:picChg chg="del">
          <ac:chgData name="Corina McCleary" userId="28a0e484-1297-433b-bea3-511ba557bcf4" providerId="ADAL" clId="{803DE02D-8175-469D-9968-749BE9A13AF8}" dt="2022-10-10T15:59:43.484" v="11719" actId="478"/>
          <ac:picMkLst>
            <pc:docMk/>
            <pc:sldMk cId="2072306081" sldId="2147478328"/>
            <ac:picMk id="15" creationId="{FD8246DD-E3E5-36E4-C652-B191A53D2FE1}"/>
          </ac:picMkLst>
        </pc:picChg>
        <pc:picChg chg="mod">
          <ac:chgData name="Corina McCleary" userId="28a0e484-1297-433b-bea3-511ba557bcf4" providerId="ADAL" clId="{803DE02D-8175-469D-9968-749BE9A13AF8}" dt="2022-10-13T16:25:29.413" v="18893" actId="962"/>
          <ac:picMkLst>
            <pc:docMk/>
            <pc:sldMk cId="2072306081" sldId="2147478328"/>
            <ac:picMk id="17" creationId="{D772D1F6-F2BA-DCDD-DF44-708CA74B0C82}"/>
          </ac:picMkLst>
        </pc:picChg>
        <pc:picChg chg="mod">
          <ac:chgData name="Corina McCleary" userId="28a0e484-1297-433b-bea3-511ba557bcf4" providerId="ADAL" clId="{803DE02D-8175-469D-9968-749BE9A13AF8}" dt="2022-10-13T16:27:33.965" v="19187" actId="962"/>
          <ac:picMkLst>
            <pc:docMk/>
            <pc:sldMk cId="2072306081" sldId="2147478328"/>
            <ac:picMk id="20" creationId="{182F33FA-EDD6-6ECA-3101-31347FD4CCB1}"/>
          </ac:picMkLst>
        </pc:picChg>
        <pc:picChg chg="mod">
          <ac:chgData name="Corina McCleary" userId="28a0e484-1297-433b-bea3-511ba557bcf4" providerId="ADAL" clId="{803DE02D-8175-469D-9968-749BE9A13AF8}" dt="2022-10-10T15:59:44.721" v="11720"/>
          <ac:picMkLst>
            <pc:docMk/>
            <pc:sldMk cId="2072306081" sldId="2147478328"/>
            <ac:picMk id="22" creationId="{23E8E49B-1716-5B69-1DAD-6B25580C8022}"/>
          </ac:picMkLst>
        </pc:picChg>
        <pc:picChg chg="mod">
          <ac:chgData name="Corina McCleary" userId="28a0e484-1297-433b-bea3-511ba557bcf4" providerId="ADAL" clId="{803DE02D-8175-469D-9968-749BE9A13AF8}" dt="2022-10-10T15:59:44.721" v="11720"/>
          <ac:picMkLst>
            <pc:docMk/>
            <pc:sldMk cId="2072306081" sldId="2147478328"/>
            <ac:picMk id="24" creationId="{C8372FB9-EA96-0D4E-EDCB-C3C7FF6963E1}"/>
          </ac:picMkLst>
        </pc:picChg>
        <pc:picChg chg="mod">
          <ac:chgData name="Corina McCleary" userId="28a0e484-1297-433b-bea3-511ba557bcf4" providerId="ADAL" clId="{803DE02D-8175-469D-9968-749BE9A13AF8}" dt="2022-10-10T16:57:59.541" v="11843"/>
          <ac:picMkLst>
            <pc:docMk/>
            <pc:sldMk cId="2072306081" sldId="2147478328"/>
            <ac:picMk id="33" creationId="{2A58B583-E9D1-F679-07FB-FF9227EEF2B7}"/>
          </ac:picMkLst>
        </pc:picChg>
        <pc:picChg chg="mod">
          <ac:chgData name="Corina McCleary" userId="28a0e484-1297-433b-bea3-511ba557bcf4" providerId="ADAL" clId="{803DE02D-8175-469D-9968-749BE9A13AF8}" dt="2022-10-10T16:57:59.541" v="11843"/>
          <ac:picMkLst>
            <pc:docMk/>
            <pc:sldMk cId="2072306081" sldId="2147478328"/>
            <ac:picMk id="35" creationId="{10E11634-1BDE-8CE9-CC0E-DF20E5983129}"/>
          </ac:picMkLst>
        </pc:picChg>
      </pc:sldChg>
      <pc:sldChg chg="addSp delSp modSp add mod addCm delCm">
        <pc:chgData name="Corina McCleary" userId="28a0e484-1297-433b-bea3-511ba557bcf4" providerId="ADAL" clId="{803DE02D-8175-469D-9968-749BE9A13AF8}" dt="2022-10-13T16:42:52.230" v="20319" actId="962"/>
        <pc:sldMkLst>
          <pc:docMk/>
          <pc:sldMk cId="931470372" sldId="2147478329"/>
        </pc:sldMkLst>
        <pc:spChg chg="add mod">
          <ac:chgData name="Corina McCleary" userId="28a0e484-1297-433b-bea3-511ba557bcf4" providerId="ADAL" clId="{803DE02D-8175-469D-9968-749BE9A13AF8}" dt="2022-10-12T19:37:37.126" v="18833" actId="21"/>
          <ac:spMkLst>
            <pc:docMk/>
            <pc:sldMk cId="931470372" sldId="2147478329"/>
            <ac:spMk id="2" creationId="{4F27AA34-B4F6-33DC-E847-5F78372377C0}"/>
          </ac:spMkLst>
        </pc:spChg>
        <pc:spChg chg="mod">
          <ac:chgData name="Corina McCleary" userId="28a0e484-1297-433b-bea3-511ba557bcf4" providerId="ADAL" clId="{803DE02D-8175-469D-9968-749BE9A13AF8}" dt="2022-10-13T16:33:20.053" v="19210" actId="33553"/>
          <ac:spMkLst>
            <pc:docMk/>
            <pc:sldMk cId="931470372" sldId="2147478329"/>
            <ac:spMk id="5" creationId="{BC4652D1-1C89-E1CD-9DD1-C08BF2B232F5}"/>
          </ac:spMkLst>
        </pc:spChg>
        <pc:spChg chg="add mod">
          <ac:chgData name="Corina McCleary" userId="28a0e484-1297-433b-bea3-511ba557bcf4" providerId="ADAL" clId="{803DE02D-8175-469D-9968-749BE9A13AF8}" dt="2022-10-12T19:38:14.578" v="18840" actId="1076"/>
          <ac:spMkLst>
            <pc:docMk/>
            <pc:sldMk cId="931470372" sldId="2147478329"/>
            <ac:spMk id="7" creationId="{509C989F-99E1-5987-99EE-454B9543D76E}"/>
          </ac:spMkLst>
        </pc:spChg>
        <pc:spChg chg="add mod">
          <ac:chgData name="Corina McCleary" userId="28a0e484-1297-433b-bea3-511ba557bcf4" providerId="ADAL" clId="{803DE02D-8175-469D-9968-749BE9A13AF8}" dt="2022-10-12T19:38:21.985" v="18841" actId="1076"/>
          <ac:spMkLst>
            <pc:docMk/>
            <pc:sldMk cId="931470372" sldId="2147478329"/>
            <ac:spMk id="8" creationId="{7E05E4D2-1B0E-30EB-7368-B54D4F3EF544}"/>
          </ac:spMkLst>
        </pc:spChg>
        <pc:grpChg chg="add mod">
          <ac:chgData name="Corina McCleary" userId="28a0e484-1297-433b-bea3-511ba557bcf4" providerId="ADAL" clId="{803DE02D-8175-469D-9968-749BE9A13AF8}" dt="2022-10-13T16:42:52.230" v="20319" actId="962"/>
          <ac:grpSpMkLst>
            <pc:docMk/>
            <pc:sldMk cId="931470372" sldId="2147478329"/>
            <ac:grpSpMk id="9" creationId="{88CFD4D2-68F9-BB89-D51D-64A7E7DF2400}"/>
          </ac:grpSpMkLst>
        </pc:grpChg>
        <pc:graphicFrameChg chg="add del mod">
          <ac:chgData name="Corina McCleary" userId="28a0e484-1297-433b-bea3-511ba557bcf4" providerId="ADAL" clId="{803DE02D-8175-469D-9968-749BE9A13AF8}" dt="2022-10-12T19:28:19.267" v="18817"/>
          <ac:graphicFrameMkLst>
            <pc:docMk/>
            <pc:sldMk cId="931470372" sldId="2147478329"/>
            <ac:graphicFrameMk id="3" creationId="{4D0CBC2D-2352-12D1-CF96-9450C3A9D73E}"/>
          </ac:graphicFrameMkLst>
        </pc:graphicFrameChg>
        <pc:graphicFrameChg chg="del">
          <ac:chgData name="Corina McCleary" userId="28a0e484-1297-433b-bea3-511ba557bcf4" providerId="ADAL" clId="{803DE02D-8175-469D-9968-749BE9A13AF8}" dt="2022-10-11T01:15:57.247" v="13100" actId="478"/>
          <ac:graphicFrameMkLst>
            <pc:docMk/>
            <pc:sldMk cId="931470372" sldId="2147478329"/>
            <ac:graphicFrameMk id="4" creationId="{DF7E3798-207A-FAC6-601E-1CF495BDE5CA}"/>
          </ac:graphicFrameMkLst>
        </pc:graphicFrameChg>
        <pc:picChg chg="add mod">
          <ac:chgData name="Corina McCleary" userId="28a0e484-1297-433b-bea3-511ba557bcf4" providerId="ADAL" clId="{803DE02D-8175-469D-9968-749BE9A13AF8}" dt="2022-10-13T16:37:08.093" v="19404" actId="962"/>
          <ac:picMkLst>
            <pc:docMk/>
            <pc:sldMk cId="931470372" sldId="2147478329"/>
            <ac:picMk id="6" creationId="{3E4B9BCB-8187-008D-DED4-5DBA1FDC03CC}"/>
          </ac:picMkLst>
        </pc:picChg>
        <pc:picChg chg="add mod">
          <ac:chgData name="Corina McCleary" userId="28a0e484-1297-433b-bea3-511ba557bcf4" providerId="ADAL" clId="{803DE02D-8175-469D-9968-749BE9A13AF8}" dt="2022-10-13T16:37:21.181" v="19424" actId="962"/>
          <ac:picMkLst>
            <pc:docMk/>
            <pc:sldMk cId="931470372" sldId="2147478329"/>
            <ac:picMk id="11" creationId="{7E1B2055-AFFE-CE82-DE76-634D28B22AF8}"/>
          </ac:picMkLst>
        </pc:picChg>
      </pc:sldChg>
      <pc:sldChg chg="addSp delSp modSp mod modCm">
        <pc:chgData name="Corina McCleary" userId="28a0e484-1297-433b-bea3-511ba557bcf4" providerId="ADAL" clId="{803DE02D-8175-469D-9968-749BE9A13AF8}" dt="2022-10-13T16:31:36.581" v="19202" actId="13238"/>
        <pc:sldMkLst>
          <pc:docMk/>
          <pc:sldMk cId="58313338" sldId="2147478330"/>
        </pc:sldMkLst>
        <pc:spChg chg="mod">
          <ac:chgData name="Corina McCleary" userId="28a0e484-1297-433b-bea3-511ba557bcf4" providerId="ADAL" clId="{803DE02D-8175-469D-9968-749BE9A13AF8}" dt="2022-10-13T16:20:24.186" v="18884" actId="1076"/>
          <ac:spMkLst>
            <pc:docMk/>
            <pc:sldMk cId="58313338" sldId="2147478330"/>
            <ac:spMk id="2" creationId="{983C8406-0AC5-5F40-8885-A5175F3B9314}"/>
          </ac:spMkLst>
        </pc:spChg>
        <pc:spChg chg="del">
          <ac:chgData name="Corina McCleary" userId="28a0e484-1297-433b-bea3-511ba557bcf4" providerId="ADAL" clId="{803DE02D-8175-469D-9968-749BE9A13AF8}" dt="2022-10-12T00:06:22.798" v="17839" actId="478"/>
          <ac:spMkLst>
            <pc:docMk/>
            <pc:sldMk cId="58313338" sldId="2147478330"/>
            <ac:spMk id="3" creationId="{1DA5381C-AFDE-E938-028F-8B20FBB14C9D}"/>
          </ac:spMkLst>
        </pc:spChg>
        <pc:spChg chg="add mod">
          <ac:chgData name="Corina McCleary" userId="28a0e484-1297-433b-bea3-511ba557bcf4" providerId="ADAL" clId="{803DE02D-8175-469D-9968-749BE9A13AF8}" dt="2022-10-12T00:10:39.844" v="17970" actId="14100"/>
          <ac:spMkLst>
            <pc:docMk/>
            <pc:sldMk cId="58313338" sldId="2147478330"/>
            <ac:spMk id="5" creationId="{035FF9FE-FE32-C3E4-BB75-B01065E1929A}"/>
          </ac:spMkLst>
        </pc:spChg>
        <pc:spChg chg="add mod">
          <ac:chgData name="Corina McCleary" userId="28a0e484-1297-433b-bea3-511ba557bcf4" providerId="ADAL" clId="{803DE02D-8175-469D-9968-749BE9A13AF8}" dt="2022-10-12T00:16:42.052" v="18040" actId="1076"/>
          <ac:spMkLst>
            <pc:docMk/>
            <pc:sldMk cId="58313338" sldId="2147478330"/>
            <ac:spMk id="6" creationId="{5928074E-EC54-FEA4-5CA6-E4015CEBB988}"/>
          </ac:spMkLst>
        </pc:spChg>
        <pc:spChg chg="add mod">
          <ac:chgData name="Corina McCleary" userId="28a0e484-1297-433b-bea3-511ba557bcf4" providerId="ADAL" clId="{803DE02D-8175-469D-9968-749BE9A13AF8}" dt="2022-10-12T00:27:47.076" v="18075" actId="14100"/>
          <ac:spMkLst>
            <pc:docMk/>
            <pc:sldMk cId="58313338" sldId="2147478330"/>
            <ac:spMk id="9" creationId="{ACAE6741-940D-43C9-2F05-E10958936135}"/>
          </ac:spMkLst>
        </pc:spChg>
        <pc:graphicFrameChg chg="mod modGraphic">
          <ac:chgData name="Corina McCleary" userId="28a0e484-1297-433b-bea3-511ba557bcf4" providerId="ADAL" clId="{803DE02D-8175-469D-9968-749BE9A13AF8}" dt="2022-10-13T16:31:36.581" v="19202" actId="13238"/>
          <ac:graphicFrameMkLst>
            <pc:docMk/>
            <pc:sldMk cId="58313338" sldId="2147478330"/>
            <ac:graphicFrameMk id="10" creationId="{220B6041-6A48-5483-59ED-5A782FCD82C6}"/>
          </ac:graphicFrameMkLst>
        </pc:graphicFrameChg>
      </pc:sldChg>
      <pc:sldChg chg="add del">
        <pc:chgData name="Corina McCleary" userId="28a0e484-1297-433b-bea3-511ba557bcf4" providerId="ADAL" clId="{803DE02D-8175-469D-9968-749BE9A13AF8}" dt="2022-10-11T02:38:13.300" v="13938" actId="47"/>
        <pc:sldMkLst>
          <pc:docMk/>
          <pc:sldMk cId="1310578202" sldId="2147478330"/>
        </pc:sldMkLst>
      </pc:sldChg>
      <pc:sldChg chg="addSp delSp modSp mod addCm delCm modCm modNotesTx">
        <pc:chgData name="Corina McCleary" userId="28a0e484-1297-433b-bea3-511ba557bcf4" providerId="ADAL" clId="{803DE02D-8175-469D-9968-749BE9A13AF8}" dt="2022-10-13T16:32:34.934" v="19205" actId="33553"/>
        <pc:sldMkLst>
          <pc:docMk/>
          <pc:sldMk cId="1901834180" sldId="2147478331"/>
        </pc:sldMkLst>
        <pc:spChg chg="add del mod">
          <ac:chgData name="Corina McCleary" userId="28a0e484-1297-433b-bea3-511ba557bcf4" providerId="ADAL" clId="{803DE02D-8175-469D-9968-749BE9A13AF8}" dt="2022-10-13T16:32:30.427" v="19204" actId="478"/>
          <ac:spMkLst>
            <pc:docMk/>
            <pc:sldMk cId="1901834180" sldId="2147478331"/>
            <ac:spMk id="2" creationId="{F813CC7F-7B70-0658-37D5-5F3D0644C049}"/>
          </ac:spMkLst>
        </pc:spChg>
        <pc:spChg chg="mod">
          <ac:chgData name="Corina McCleary" userId="28a0e484-1297-433b-bea3-511ba557bcf4" providerId="ADAL" clId="{803DE02D-8175-469D-9968-749BE9A13AF8}" dt="2022-10-13T16:32:34.934" v="19205" actId="33553"/>
          <ac:spMkLst>
            <pc:docMk/>
            <pc:sldMk cId="1901834180" sldId="2147478331"/>
            <ac:spMk id="10" creationId="{67239103-D575-423F-8B20-3CE1A52423B7}"/>
          </ac:spMkLst>
        </pc:spChg>
        <pc:spChg chg="mod">
          <ac:chgData name="Corina McCleary" userId="28a0e484-1297-433b-bea3-511ba557bcf4" providerId="ADAL" clId="{803DE02D-8175-469D-9968-749BE9A13AF8}" dt="2022-10-12T00:02:05.306" v="17816" actId="20577"/>
          <ac:spMkLst>
            <pc:docMk/>
            <pc:sldMk cId="1901834180" sldId="2147478331"/>
            <ac:spMk id="25" creationId="{7EB8438B-18E2-F281-46A3-A640F0743451}"/>
          </ac:spMkLst>
        </pc:spChg>
        <pc:spChg chg="mod">
          <ac:chgData name="Corina McCleary" userId="28a0e484-1297-433b-bea3-511ba557bcf4" providerId="ADAL" clId="{803DE02D-8175-469D-9968-749BE9A13AF8}" dt="2022-10-11T21:23:38.640" v="17536" actId="20577"/>
          <ac:spMkLst>
            <pc:docMk/>
            <pc:sldMk cId="1901834180" sldId="2147478331"/>
            <ac:spMk id="43" creationId="{68EEC265-E34B-4974-9B42-90AA49BF2242}"/>
          </ac:spMkLst>
        </pc:spChg>
      </pc:sldChg>
      <pc:sldChg chg="addSp delSp modSp mod addCm delCm modCm modNotesTx">
        <pc:chgData name="Corina McCleary" userId="28a0e484-1297-433b-bea3-511ba557bcf4" providerId="ADAL" clId="{803DE02D-8175-469D-9968-749BE9A13AF8}" dt="2022-10-13T16:32:55.988" v="19207" actId="33553"/>
        <pc:sldMkLst>
          <pc:docMk/>
          <pc:sldMk cId="2959049942" sldId="2147478332"/>
        </pc:sldMkLst>
        <pc:spChg chg="mod">
          <ac:chgData name="Corina McCleary" userId="28a0e484-1297-433b-bea3-511ba557bcf4" providerId="ADAL" clId="{803DE02D-8175-469D-9968-749BE9A13AF8}" dt="2022-10-11T19:57:35.641" v="15497" actId="13822"/>
          <ac:spMkLst>
            <pc:docMk/>
            <pc:sldMk cId="2959049942" sldId="2147478332"/>
            <ac:spMk id="2" creationId="{58B3E134-A630-437B-BA6E-1FED6A986F87}"/>
          </ac:spMkLst>
        </pc:spChg>
        <pc:spChg chg="mod">
          <ac:chgData name="Corina McCleary" userId="28a0e484-1297-433b-bea3-511ba557bcf4" providerId="ADAL" clId="{803DE02D-8175-469D-9968-749BE9A13AF8}" dt="2022-10-11T19:55:11.112" v="15487" actId="20577"/>
          <ac:spMkLst>
            <pc:docMk/>
            <pc:sldMk cId="2959049942" sldId="2147478332"/>
            <ac:spMk id="3" creationId="{11B16CAD-1709-4F15-ADA6-0F66BCEA0E78}"/>
          </ac:spMkLst>
        </pc:spChg>
        <pc:spChg chg="del mod">
          <ac:chgData name="Corina McCleary" userId="28a0e484-1297-433b-bea3-511ba557bcf4" providerId="ADAL" clId="{803DE02D-8175-469D-9968-749BE9A13AF8}" dt="2022-10-11T19:58:27.136" v="15515" actId="478"/>
          <ac:spMkLst>
            <pc:docMk/>
            <pc:sldMk cId="2959049942" sldId="2147478332"/>
            <ac:spMk id="4" creationId="{343E4A40-9BA8-FD9B-B7A5-2027E37B9266}"/>
          </ac:spMkLst>
        </pc:spChg>
        <pc:spChg chg="add mod">
          <ac:chgData name="Corina McCleary" userId="28a0e484-1297-433b-bea3-511ba557bcf4" providerId="ADAL" clId="{803DE02D-8175-469D-9968-749BE9A13AF8}" dt="2022-10-12T00:02:21.352" v="17822" actId="20577"/>
          <ac:spMkLst>
            <pc:docMk/>
            <pc:sldMk cId="2959049942" sldId="2147478332"/>
            <ac:spMk id="8" creationId="{90802311-AE4B-E087-8139-4EBDADED79E3}"/>
          </ac:spMkLst>
        </pc:spChg>
        <pc:spChg chg="mod">
          <ac:chgData name="Corina McCleary" userId="28a0e484-1297-433b-bea3-511ba557bcf4" providerId="ADAL" clId="{803DE02D-8175-469D-9968-749BE9A13AF8}" dt="2022-10-13T16:32:55.988" v="19207" actId="33553"/>
          <ac:spMkLst>
            <pc:docMk/>
            <pc:sldMk cId="2959049942" sldId="2147478332"/>
            <ac:spMk id="10" creationId="{67239103-D575-423F-8B20-3CE1A52423B7}"/>
          </ac:spMkLst>
        </pc:spChg>
        <pc:spChg chg="mod">
          <ac:chgData name="Corina McCleary" userId="28a0e484-1297-433b-bea3-511ba557bcf4" providerId="ADAL" clId="{803DE02D-8175-469D-9968-749BE9A13AF8}" dt="2022-10-11T21:12:12.884" v="17275" actId="20577"/>
          <ac:spMkLst>
            <pc:docMk/>
            <pc:sldMk cId="2959049942" sldId="2147478332"/>
            <ac:spMk id="14" creationId="{02EE7EF8-9CD7-4C11-957B-1FA14DC98A2F}"/>
          </ac:spMkLst>
        </pc:spChg>
        <pc:spChg chg="mod">
          <ac:chgData name="Corina McCleary" userId="28a0e484-1297-433b-bea3-511ba557bcf4" providerId="ADAL" clId="{803DE02D-8175-469D-9968-749BE9A13AF8}" dt="2022-10-12T00:37:53.679" v="18157" actId="20577"/>
          <ac:spMkLst>
            <pc:docMk/>
            <pc:sldMk cId="2959049942" sldId="2147478332"/>
            <ac:spMk id="15" creationId="{06873C53-33A9-42A3-ADA3-2E3FD27BAF66}"/>
          </ac:spMkLst>
        </pc:spChg>
        <pc:spChg chg="add mod">
          <ac:chgData name="Corina McCleary" userId="28a0e484-1297-433b-bea3-511ba557bcf4" providerId="ADAL" clId="{803DE02D-8175-469D-9968-749BE9A13AF8}" dt="2022-10-12T18:01:07.683" v="18593" actId="1076"/>
          <ac:spMkLst>
            <pc:docMk/>
            <pc:sldMk cId="2959049942" sldId="2147478332"/>
            <ac:spMk id="21" creationId="{05D2813D-DEC6-0898-0874-07F4ED28F193}"/>
          </ac:spMkLst>
        </pc:spChg>
        <pc:spChg chg="del">
          <ac:chgData name="Corina McCleary" userId="28a0e484-1297-433b-bea3-511ba557bcf4" providerId="ADAL" clId="{803DE02D-8175-469D-9968-749BE9A13AF8}" dt="2022-10-11T23:58:15.255" v="17768" actId="478"/>
          <ac:spMkLst>
            <pc:docMk/>
            <pc:sldMk cId="2959049942" sldId="2147478332"/>
            <ac:spMk id="25" creationId="{7EB8438B-18E2-F281-46A3-A640F0743451}"/>
          </ac:spMkLst>
        </pc:spChg>
        <pc:spChg chg="mod">
          <ac:chgData name="Corina McCleary" userId="28a0e484-1297-433b-bea3-511ba557bcf4" providerId="ADAL" clId="{803DE02D-8175-469D-9968-749BE9A13AF8}" dt="2022-10-11T21:23:59.529" v="17564" actId="20577"/>
          <ac:spMkLst>
            <pc:docMk/>
            <pc:sldMk cId="2959049942" sldId="2147478332"/>
            <ac:spMk id="43" creationId="{68EEC265-E34B-4974-9B42-90AA49BF2242}"/>
          </ac:spMkLst>
        </pc:spChg>
        <pc:spChg chg="mod">
          <ac:chgData name="Corina McCleary" userId="28a0e484-1297-433b-bea3-511ba557bcf4" providerId="ADAL" clId="{803DE02D-8175-469D-9968-749BE9A13AF8}" dt="2022-10-11T21:12:14.561" v="17276" actId="20577"/>
          <ac:spMkLst>
            <pc:docMk/>
            <pc:sldMk cId="2959049942" sldId="2147478332"/>
            <ac:spMk id="44" creationId="{C4B1D6C7-3160-4331-80FB-8DBB87B964FC}"/>
          </ac:spMkLst>
        </pc:spChg>
      </pc:sldChg>
      <pc:sldChg chg="new del">
        <pc:chgData name="Corina McCleary" userId="28a0e484-1297-433b-bea3-511ba557bcf4" providerId="ADAL" clId="{803DE02D-8175-469D-9968-749BE9A13AF8}" dt="2022-10-11T21:38:39.193" v="17704" actId="47"/>
        <pc:sldMkLst>
          <pc:docMk/>
          <pc:sldMk cId="1028635026" sldId="2147478333"/>
        </pc:sldMkLst>
      </pc:sldChg>
      <pc:sldChg chg="modSp add mod">
        <pc:chgData name="Corina McCleary" userId="28a0e484-1297-433b-bea3-511ba557bcf4" providerId="ADAL" clId="{803DE02D-8175-469D-9968-749BE9A13AF8}" dt="2022-10-13T16:33:44.706" v="19219" actId="33553"/>
        <pc:sldMkLst>
          <pc:docMk/>
          <pc:sldMk cId="3575178588" sldId="2147478333"/>
        </pc:sldMkLst>
        <pc:spChg chg="mod">
          <ac:chgData name="Corina McCleary" userId="28a0e484-1297-433b-bea3-511ba557bcf4" providerId="ADAL" clId="{803DE02D-8175-469D-9968-749BE9A13AF8}" dt="2022-10-13T16:33:44.706" v="19219" actId="33553"/>
          <ac:spMkLst>
            <pc:docMk/>
            <pc:sldMk cId="3575178588" sldId="2147478333"/>
            <ac:spMk id="4" creationId="{C07C45B8-4983-4FFB-BD8B-B2F43686E476}"/>
          </ac:spMkLst>
        </pc:spChg>
        <pc:graphicFrameChg chg="mod">
          <ac:chgData name="Corina McCleary" userId="28a0e484-1297-433b-bea3-511ba557bcf4" providerId="ADAL" clId="{803DE02D-8175-469D-9968-749BE9A13AF8}" dt="2022-10-13T16:21:25.854" v="18887" actId="1076"/>
          <ac:graphicFrameMkLst>
            <pc:docMk/>
            <pc:sldMk cId="3575178588" sldId="2147478333"/>
            <ac:graphicFrameMk id="8" creationId="{963B350B-5588-41B3-AC5F-3C20CBA82888}"/>
          </ac:graphicFrameMkLst>
        </pc:graphicFrameChg>
      </pc:sldChg>
      <pc:sldChg chg="new del">
        <pc:chgData name="Corina McCleary" userId="28a0e484-1297-433b-bea3-511ba557bcf4" providerId="ADAL" clId="{803DE02D-8175-469D-9968-749BE9A13AF8}" dt="2022-10-11T21:38:56.601" v="17706" actId="47"/>
        <pc:sldMkLst>
          <pc:docMk/>
          <pc:sldMk cId="756394450" sldId="2147478334"/>
        </pc:sldMkLst>
      </pc:sldChg>
      <pc:sldChg chg="modSp add mod">
        <pc:chgData name="Corina McCleary" userId="28a0e484-1297-433b-bea3-511ba557bcf4" providerId="ADAL" clId="{803DE02D-8175-469D-9968-749BE9A13AF8}" dt="2022-10-13T16:33:46.743" v="19220" actId="33553"/>
        <pc:sldMkLst>
          <pc:docMk/>
          <pc:sldMk cId="2347983802" sldId="2147478334"/>
        </pc:sldMkLst>
        <pc:spChg chg="mod">
          <ac:chgData name="Corina McCleary" userId="28a0e484-1297-433b-bea3-511ba557bcf4" providerId="ADAL" clId="{803DE02D-8175-469D-9968-749BE9A13AF8}" dt="2022-10-13T16:33:46.743" v="19220" actId="33553"/>
          <ac:spMkLst>
            <pc:docMk/>
            <pc:sldMk cId="2347983802" sldId="2147478334"/>
            <ac:spMk id="4" creationId="{C07C45B8-4983-4FFB-BD8B-B2F43686E476}"/>
          </ac:spMkLst>
        </pc:spChg>
        <pc:graphicFrameChg chg="mod">
          <ac:chgData name="Corina McCleary" userId="28a0e484-1297-433b-bea3-511ba557bcf4" providerId="ADAL" clId="{803DE02D-8175-469D-9968-749BE9A13AF8}" dt="2022-10-12T00:51:11.101" v="18321" actId="1076"/>
          <ac:graphicFrameMkLst>
            <pc:docMk/>
            <pc:sldMk cId="2347983802" sldId="2147478334"/>
            <ac:graphicFrameMk id="8" creationId="{963B350B-5588-41B3-AC5F-3C20CBA82888}"/>
          </ac:graphicFrameMkLst>
        </pc:graphicFrameChg>
      </pc:sldChg>
      <pc:sldChg chg="addSp delSp modSp add mod ord">
        <pc:chgData name="Corina McCleary" userId="28a0e484-1297-433b-bea3-511ba557bcf4" providerId="ADAL" clId="{803DE02D-8175-469D-9968-749BE9A13AF8}" dt="2022-10-13T16:33:38.054" v="19216" actId="33553"/>
        <pc:sldMkLst>
          <pc:docMk/>
          <pc:sldMk cId="3346322328" sldId="2147478335"/>
        </pc:sldMkLst>
        <pc:spChg chg="add del mod">
          <ac:chgData name="Corina McCleary" userId="28a0e484-1297-433b-bea3-511ba557bcf4" providerId="ADAL" clId="{803DE02D-8175-469D-9968-749BE9A13AF8}" dt="2022-10-12T18:08:14.396" v="18605" actId="478"/>
          <ac:spMkLst>
            <pc:docMk/>
            <pc:sldMk cId="3346322328" sldId="2147478335"/>
            <ac:spMk id="2" creationId="{D0DCF057-E274-5435-7BF0-2BD46D14EEBE}"/>
          </ac:spMkLst>
        </pc:spChg>
        <pc:spChg chg="mod">
          <ac:chgData name="Corina McCleary" userId="28a0e484-1297-433b-bea3-511ba557bcf4" providerId="ADAL" clId="{803DE02D-8175-469D-9968-749BE9A13AF8}" dt="2022-10-13T16:33:38.054" v="19216" actId="33553"/>
          <ac:spMkLst>
            <pc:docMk/>
            <pc:sldMk cId="3346322328" sldId="2147478335"/>
            <ac:spMk id="4" creationId="{C07C45B8-4983-4FFB-BD8B-B2F43686E476}"/>
          </ac:spMkLst>
        </pc:spChg>
        <pc:graphicFrameChg chg="modGraphic">
          <ac:chgData name="Corina McCleary" userId="28a0e484-1297-433b-bea3-511ba557bcf4" providerId="ADAL" clId="{803DE02D-8175-469D-9968-749BE9A13AF8}" dt="2022-10-12T18:07:47.430" v="18604" actId="13926"/>
          <ac:graphicFrameMkLst>
            <pc:docMk/>
            <pc:sldMk cId="3346322328" sldId="2147478335"/>
            <ac:graphicFrameMk id="14" creationId="{42BC281D-59CA-447C-9B7C-C15927A39405}"/>
          </ac:graphicFrameMkLst>
        </pc:graphicFrameChg>
      </pc:sldChg>
      <pc:sldChg chg="addSp delSp modSp add mod">
        <pc:chgData name="Corina McCleary" userId="28a0e484-1297-433b-bea3-511ba557bcf4" providerId="ADAL" clId="{803DE02D-8175-469D-9968-749BE9A13AF8}" dt="2022-10-13T16:33:42.526" v="19218" actId="33553"/>
        <pc:sldMkLst>
          <pc:docMk/>
          <pc:sldMk cId="3477488081" sldId="2147478336"/>
        </pc:sldMkLst>
        <pc:spChg chg="add del mod">
          <ac:chgData name="Corina McCleary" userId="28a0e484-1297-433b-bea3-511ba557bcf4" providerId="ADAL" clId="{803DE02D-8175-469D-9968-749BE9A13AF8}" dt="2022-10-12T00:53:13.718" v="18374" actId="478"/>
          <ac:spMkLst>
            <pc:docMk/>
            <pc:sldMk cId="3477488081" sldId="2147478336"/>
            <ac:spMk id="2" creationId="{20E033D7-B504-ECDC-606D-DDD3C0588973}"/>
          </ac:spMkLst>
        </pc:spChg>
        <pc:spChg chg="add del mod">
          <ac:chgData name="Corina McCleary" userId="28a0e484-1297-433b-bea3-511ba557bcf4" providerId="ADAL" clId="{803DE02D-8175-469D-9968-749BE9A13AF8}" dt="2022-10-12T17:35:25.567" v="18470" actId="478"/>
          <ac:spMkLst>
            <pc:docMk/>
            <pc:sldMk cId="3477488081" sldId="2147478336"/>
            <ac:spMk id="3" creationId="{1B143501-9031-F7D7-C752-24BA00B4F776}"/>
          </ac:spMkLst>
        </pc:spChg>
        <pc:spChg chg="add mod">
          <ac:chgData name="Corina McCleary" userId="28a0e484-1297-433b-bea3-511ba557bcf4" providerId="ADAL" clId="{803DE02D-8175-469D-9968-749BE9A13AF8}" dt="2022-10-12T18:13:05.237" v="18612" actId="1076"/>
          <ac:spMkLst>
            <pc:docMk/>
            <pc:sldMk cId="3477488081" sldId="2147478336"/>
            <ac:spMk id="3" creationId="{45AA7D42-6153-D363-1771-EEEEFD0BF4C6}"/>
          </ac:spMkLst>
        </pc:spChg>
        <pc:spChg chg="mod">
          <ac:chgData name="Corina McCleary" userId="28a0e484-1297-433b-bea3-511ba557bcf4" providerId="ADAL" clId="{803DE02D-8175-469D-9968-749BE9A13AF8}" dt="2022-10-13T16:33:42.526" v="19218" actId="33553"/>
          <ac:spMkLst>
            <pc:docMk/>
            <pc:sldMk cId="3477488081" sldId="2147478336"/>
            <ac:spMk id="4" creationId="{C07C45B8-4983-4FFB-BD8B-B2F43686E476}"/>
          </ac:spMkLst>
        </pc:spChg>
        <pc:spChg chg="del">
          <ac:chgData name="Corina McCleary" userId="28a0e484-1297-433b-bea3-511ba557bcf4" providerId="ADAL" clId="{803DE02D-8175-469D-9968-749BE9A13AF8}" dt="2022-10-12T00:49:22.277" v="18311" actId="478"/>
          <ac:spMkLst>
            <pc:docMk/>
            <pc:sldMk cId="3477488081" sldId="2147478336"/>
            <ac:spMk id="5" creationId="{CA02E696-A109-68D5-556A-9CCE08A58ABA}"/>
          </ac:spMkLst>
        </pc:spChg>
        <pc:spChg chg="mod">
          <ac:chgData name="Corina McCleary" userId="28a0e484-1297-433b-bea3-511ba557bcf4" providerId="ADAL" clId="{803DE02D-8175-469D-9968-749BE9A13AF8}" dt="2022-10-12T17:29:53.149" v="18460" actId="13926"/>
          <ac:spMkLst>
            <pc:docMk/>
            <pc:sldMk cId="3477488081" sldId="2147478336"/>
            <ac:spMk id="6" creationId="{A2CA844F-4CCB-A1D2-B4AF-DD743CFA0CA3}"/>
          </ac:spMkLst>
        </pc:spChg>
        <pc:graphicFrameChg chg="modGraphic">
          <ac:chgData name="Corina McCleary" userId="28a0e484-1297-433b-bea3-511ba557bcf4" providerId="ADAL" clId="{803DE02D-8175-469D-9968-749BE9A13AF8}" dt="2022-10-12T18:05:10.051" v="18597" actId="20577"/>
          <ac:graphicFrameMkLst>
            <pc:docMk/>
            <pc:sldMk cId="3477488081" sldId="2147478336"/>
            <ac:graphicFrameMk id="14" creationId="{42BC281D-59CA-447C-9B7C-C15927A39405}"/>
          </ac:graphicFrameMkLst>
        </pc:graphicFrameChg>
      </pc:sldChg>
      <pc:sldChg chg="addSp modSp add del mod addCm">
        <pc:chgData name="Corina McCleary" userId="28a0e484-1297-433b-bea3-511ba557bcf4" providerId="ADAL" clId="{803DE02D-8175-469D-9968-749BE9A13AF8}" dt="2022-10-12T00:52:01.263" v="18334" actId="47"/>
        <pc:sldMkLst>
          <pc:docMk/>
          <pc:sldMk cId="3560967504" sldId="2147478337"/>
        </pc:sldMkLst>
        <pc:spChg chg="add mod">
          <ac:chgData name="Corina McCleary" userId="28a0e484-1297-433b-bea3-511ba557bcf4" providerId="ADAL" clId="{803DE02D-8175-469D-9968-749BE9A13AF8}" dt="2022-10-11T21:39:14.273" v="17710" actId="1076"/>
          <ac:spMkLst>
            <pc:docMk/>
            <pc:sldMk cId="3560967504" sldId="2147478337"/>
            <ac:spMk id="2" creationId="{BF86316A-DC69-058C-B90B-E806127D6A8A}"/>
          </ac:spMkLst>
        </pc:spChg>
      </pc:sldChg>
      <pc:sldChg chg="addSp delSp modSp add mod ord">
        <pc:chgData name="Corina McCleary" userId="28a0e484-1297-433b-bea3-511ba557bcf4" providerId="ADAL" clId="{803DE02D-8175-469D-9968-749BE9A13AF8}" dt="2022-10-13T16:33:40.469" v="19217" actId="33553"/>
        <pc:sldMkLst>
          <pc:docMk/>
          <pc:sldMk cId="413112940" sldId="2147478338"/>
        </pc:sldMkLst>
        <pc:spChg chg="del">
          <ac:chgData name="Corina McCleary" userId="28a0e484-1297-433b-bea3-511ba557bcf4" providerId="ADAL" clId="{803DE02D-8175-469D-9968-749BE9A13AF8}" dt="2022-10-12T00:53:06.174" v="18372" actId="478"/>
          <ac:spMkLst>
            <pc:docMk/>
            <pc:sldMk cId="413112940" sldId="2147478338"/>
            <ac:spMk id="2" creationId="{D0DCF057-E274-5435-7BF0-2BD46D14EEBE}"/>
          </ac:spMkLst>
        </pc:spChg>
        <pc:spChg chg="add mod">
          <ac:chgData name="Corina McCleary" userId="28a0e484-1297-433b-bea3-511ba557bcf4" providerId="ADAL" clId="{803DE02D-8175-469D-9968-749BE9A13AF8}" dt="2022-10-12T18:10:16.043" v="18610" actId="1076"/>
          <ac:spMkLst>
            <pc:docMk/>
            <pc:sldMk cId="413112940" sldId="2147478338"/>
            <ac:spMk id="3" creationId="{F84D60B0-A54C-920D-0073-42598A4267A1}"/>
          </ac:spMkLst>
        </pc:spChg>
        <pc:spChg chg="mod">
          <ac:chgData name="Corina McCleary" userId="28a0e484-1297-433b-bea3-511ba557bcf4" providerId="ADAL" clId="{803DE02D-8175-469D-9968-749BE9A13AF8}" dt="2022-10-13T16:33:40.469" v="19217" actId="33553"/>
          <ac:spMkLst>
            <pc:docMk/>
            <pc:sldMk cId="413112940" sldId="2147478338"/>
            <ac:spMk id="4" creationId="{C07C45B8-4983-4FFB-BD8B-B2F43686E476}"/>
          </ac:spMkLst>
        </pc:spChg>
        <pc:spChg chg="mod">
          <ac:chgData name="Corina McCleary" userId="28a0e484-1297-433b-bea3-511ba557bcf4" providerId="ADAL" clId="{803DE02D-8175-469D-9968-749BE9A13AF8}" dt="2022-10-12T00:47:26.579" v="18287" actId="1076"/>
          <ac:spMkLst>
            <pc:docMk/>
            <pc:sldMk cId="413112940" sldId="2147478338"/>
            <ac:spMk id="5" creationId="{8E194FBF-D316-9013-806F-FFE165C89134}"/>
          </ac:spMkLst>
        </pc:spChg>
        <pc:graphicFrameChg chg="mod modGraphic">
          <ac:chgData name="Corina McCleary" userId="28a0e484-1297-433b-bea3-511ba557bcf4" providerId="ADAL" clId="{803DE02D-8175-469D-9968-749BE9A13AF8}" dt="2022-10-12T17:37:06.944" v="18483" actId="13926"/>
          <ac:graphicFrameMkLst>
            <pc:docMk/>
            <pc:sldMk cId="413112940" sldId="2147478338"/>
            <ac:graphicFrameMk id="14" creationId="{42BC281D-59CA-447C-9B7C-C15927A39405}"/>
          </ac:graphicFrameMkLst>
        </pc:graphicFrameChg>
      </pc:sldChg>
      <pc:sldChg chg="add del">
        <pc:chgData name="Corina McCleary" userId="28a0e484-1297-433b-bea3-511ba557bcf4" providerId="ADAL" clId="{803DE02D-8175-469D-9968-749BE9A13AF8}" dt="2022-10-12T00:50:29.443" v="18315" actId="47"/>
        <pc:sldMkLst>
          <pc:docMk/>
          <pc:sldMk cId="3166177503" sldId="2147478339"/>
        </pc:sldMkLst>
      </pc:sldChg>
    </pc:docChg>
  </pc:docChgLst>
  <pc:docChgLst>
    <pc:chgData name="Greg Degruy" userId="4bdf9f43-072c-4de2-b566-5c125c1a6a54" providerId="ADAL" clId="{36C4BF78-1A39-4876-A893-2384A05F05E6}"/>
    <pc:docChg chg="undo redo custSel addSld delSld modSld sldOrd modMainMaster modSection">
      <pc:chgData name="Greg Degruy" userId="4bdf9f43-072c-4de2-b566-5c125c1a6a54" providerId="ADAL" clId="{36C4BF78-1A39-4876-A893-2384A05F05E6}" dt="2022-10-04T17:41:09.212" v="662" actId="14100"/>
      <pc:docMkLst>
        <pc:docMk/>
      </pc:docMkLst>
      <pc:sldChg chg="del">
        <pc:chgData name="Greg Degruy" userId="4bdf9f43-072c-4de2-b566-5c125c1a6a54" providerId="ADAL" clId="{36C4BF78-1A39-4876-A893-2384A05F05E6}" dt="2022-10-03T20:19:04.868" v="661" actId="47"/>
        <pc:sldMkLst>
          <pc:docMk/>
          <pc:sldMk cId="279768030" sldId="283"/>
        </pc:sldMkLst>
      </pc:sldChg>
      <pc:sldChg chg="addSp delSp modSp mod modCm">
        <pc:chgData name="Greg Degruy" userId="4bdf9f43-072c-4de2-b566-5c125c1a6a54" providerId="ADAL" clId="{36C4BF78-1A39-4876-A893-2384A05F05E6}" dt="2022-09-30T17:47:35.222" v="490" actId="20577"/>
        <pc:sldMkLst>
          <pc:docMk/>
          <pc:sldMk cId="1288038568" sldId="286"/>
        </pc:sldMkLst>
        <pc:spChg chg="mod">
          <ac:chgData name="Greg Degruy" userId="4bdf9f43-072c-4de2-b566-5c125c1a6a54" providerId="ADAL" clId="{36C4BF78-1A39-4876-A893-2384A05F05E6}" dt="2022-09-30T17:47:35.222" v="490" actId="20577"/>
          <ac:spMkLst>
            <pc:docMk/>
            <pc:sldMk cId="1288038568" sldId="286"/>
            <ac:spMk id="4" creationId="{343E4A40-9BA8-FD9B-B7A5-2027E37B9266}"/>
          </ac:spMkLst>
        </pc:spChg>
        <pc:spChg chg="add del mod ord topLvl">
          <ac:chgData name="Greg Degruy" userId="4bdf9f43-072c-4de2-b566-5c125c1a6a54" providerId="ADAL" clId="{36C4BF78-1A39-4876-A893-2384A05F05E6}" dt="2022-09-30T04:57:22.741" v="167" actId="478"/>
          <ac:spMkLst>
            <pc:docMk/>
            <pc:sldMk cId="1288038568" sldId="286"/>
            <ac:spMk id="8" creationId="{EE5E8F9A-4B4D-92A0-7B1F-58C21DFFC17F}"/>
          </ac:spMkLst>
        </pc:spChg>
        <pc:spChg chg="mod">
          <ac:chgData name="Greg Degruy" userId="4bdf9f43-072c-4de2-b566-5c125c1a6a54" providerId="ADAL" clId="{36C4BF78-1A39-4876-A893-2384A05F05E6}" dt="2022-09-30T17:45:21.965" v="482" actId="20577"/>
          <ac:spMkLst>
            <pc:docMk/>
            <pc:sldMk cId="1288038568" sldId="286"/>
            <ac:spMk id="10" creationId="{67239103-D575-423F-8B20-3CE1A52423B7}"/>
          </ac:spMkLst>
        </pc:spChg>
        <pc:spChg chg="mod">
          <ac:chgData name="Greg Degruy" userId="4bdf9f43-072c-4de2-b566-5c125c1a6a54" providerId="ADAL" clId="{36C4BF78-1A39-4876-A893-2384A05F05E6}" dt="2022-09-30T04:52:12.884" v="39" actId="20577"/>
          <ac:spMkLst>
            <pc:docMk/>
            <pc:sldMk cId="1288038568" sldId="286"/>
            <ac:spMk id="14" creationId="{02EE7EF8-9CD7-4C11-957B-1FA14DC98A2F}"/>
          </ac:spMkLst>
        </pc:spChg>
        <pc:spChg chg="mod">
          <ac:chgData name="Greg Degruy" userId="4bdf9f43-072c-4de2-b566-5c125c1a6a54" providerId="ADAL" clId="{36C4BF78-1A39-4876-A893-2384A05F05E6}" dt="2022-09-30T04:51:32.024" v="36" actId="20577"/>
          <ac:spMkLst>
            <pc:docMk/>
            <pc:sldMk cId="1288038568" sldId="286"/>
            <ac:spMk id="15" creationId="{06873C53-33A9-42A3-ADA3-2E3FD27BAF66}"/>
          </ac:spMkLst>
        </pc:spChg>
        <pc:spChg chg="mod">
          <ac:chgData name="Greg Degruy" userId="4bdf9f43-072c-4de2-b566-5c125c1a6a54" providerId="ADAL" clId="{36C4BF78-1A39-4876-A893-2384A05F05E6}" dt="2022-09-30T04:51:02.701" v="26" actId="20577"/>
          <ac:spMkLst>
            <pc:docMk/>
            <pc:sldMk cId="1288038568" sldId="286"/>
            <ac:spMk id="16" creationId="{50E41477-F03D-4ECA-A417-6675E368ABFA}"/>
          </ac:spMkLst>
        </pc:spChg>
        <pc:spChg chg="add mod">
          <ac:chgData name="Greg Degruy" userId="4bdf9f43-072c-4de2-b566-5c125c1a6a54" providerId="ADAL" clId="{36C4BF78-1A39-4876-A893-2384A05F05E6}" dt="2022-09-30T04:58:24.501" v="211" actId="1037"/>
          <ac:spMkLst>
            <pc:docMk/>
            <pc:sldMk cId="1288038568" sldId="286"/>
            <ac:spMk id="18" creationId="{72A66144-0071-EA76-FF8E-DC740FC26FA8}"/>
          </ac:spMkLst>
        </pc:spChg>
        <pc:spChg chg="add mod">
          <ac:chgData name="Greg Degruy" userId="4bdf9f43-072c-4de2-b566-5c125c1a6a54" providerId="ADAL" clId="{36C4BF78-1A39-4876-A893-2384A05F05E6}" dt="2022-09-30T04:58:35.639" v="230" actId="1037"/>
          <ac:spMkLst>
            <pc:docMk/>
            <pc:sldMk cId="1288038568" sldId="286"/>
            <ac:spMk id="19" creationId="{141F030F-37A9-76D3-8DF3-BB529E49FB45}"/>
          </ac:spMkLst>
        </pc:spChg>
        <pc:spChg chg="mod">
          <ac:chgData name="Greg Degruy" userId="4bdf9f43-072c-4de2-b566-5c125c1a6a54" providerId="ADAL" clId="{36C4BF78-1A39-4876-A893-2384A05F05E6}" dt="2022-09-30T04:51:05.067" v="28" actId="20577"/>
          <ac:spMkLst>
            <pc:docMk/>
            <pc:sldMk cId="1288038568" sldId="286"/>
            <ac:spMk id="43" creationId="{68EEC265-E34B-4974-9B42-90AA49BF2242}"/>
          </ac:spMkLst>
        </pc:spChg>
        <pc:spChg chg="mod">
          <ac:chgData name="Greg Degruy" userId="4bdf9f43-072c-4de2-b566-5c125c1a6a54" providerId="ADAL" clId="{36C4BF78-1A39-4876-A893-2384A05F05E6}" dt="2022-09-30T17:47:35.093" v="489" actId="20577"/>
          <ac:spMkLst>
            <pc:docMk/>
            <pc:sldMk cId="1288038568" sldId="286"/>
            <ac:spMk id="44" creationId="{C4B1D6C7-3160-4331-80FB-8DBB87B964FC}"/>
          </ac:spMkLst>
        </pc:spChg>
        <pc:grpChg chg="add del mod">
          <ac:chgData name="Greg Degruy" userId="4bdf9f43-072c-4de2-b566-5c125c1a6a54" providerId="ADAL" clId="{36C4BF78-1A39-4876-A893-2384A05F05E6}" dt="2022-09-30T04:55:59.665" v="141" actId="478"/>
          <ac:grpSpMkLst>
            <pc:docMk/>
            <pc:sldMk cId="1288038568" sldId="286"/>
            <ac:grpSpMk id="9" creationId="{AAD687E4-374D-6A03-57C2-A88375803FDA}"/>
          </ac:grpSpMkLst>
        </pc:grpChg>
        <pc:grpChg chg="add mod">
          <ac:chgData name="Greg Degruy" userId="4bdf9f43-072c-4de2-b566-5c125c1a6a54" providerId="ADAL" clId="{36C4BF78-1A39-4876-A893-2384A05F05E6}" dt="2022-09-30T04:58:32.057" v="226" actId="1037"/>
          <ac:grpSpMkLst>
            <pc:docMk/>
            <pc:sldMk cId="1288038568" sldId="286"/>
            <ac:grpSpMk id="20" creationId="{9C846909-4300-C5D3-3D3E-2CE1F3EA5D03}"/>
          </ac:grpSpMkLst>
        </pc:grpChg>
        <pc:picChg chg="add del mod topLvl">
          <ac:chgData name="Greg Degruy" userId="4bdf9f43-072c-4de2-b566-5c125c1a6a54" providerId="ADAL" clId="{36C4BF78-1A39-4876-A893-2384A05F05E6}" dt="2022-09-30T04:55:59.665" v="141" actId="478"/>
          <ac:picMkLst>
            <pc:docMk/>
            <pc:sldMk cId="1288038568" sldId="286"/>
            <ac:picMk id="7" creationId="{A217D3F1-27DB-97C3-39FC-09B48CEB005E}"/>
          </ac:picMkLst>
        </pc:picChg>
        <pc:picChg chg="add mod ord">
          <ac:chgData name="Greg Degruy" userId="4bdf9f43-072c-4de2-b566-5c125c1a6a54" providerId="ADAL" clId="{36C4BF78-1A39-4876-A893-2384A05F05E6}" dt="2022-09-30T04:57:34.975" v="176" actId="1038"/>
          <ac:picMkLst>
            <pc:docMk/>
            <pc:sldMk cId="1288038568" sldId="286"/>
            <ac:picMk id="17" creationId="{DDA782D8-79C1-1BCC-D2DF-BC028DF22460}"/>
          </ac:picMkLst>
        </pc:picChg>
      </pc:sldChg>
      <pc:sldChg chg="modSp mod modShow">
        <pc:chgData name="Greg Degruy" userId="4bdf9f43-072c-4de2-b566-5c125c1a6a54" providerId="ADAL" clId="{36C4BF78-1A39-4876-A893-2384A05F05E6}" dt="2022-09-30T17:54:38.543" v="567" actId="13926"/>
        <pc:sldMkLst>
          <pc:docMk/>
          <pc:sldMk cId="3935555087" sldId="299"/>
        </pc:sldMkLst>
        <pc:spChg chg="mod">
          <ac:chgData name="Greg Degruy" userId="4bdf9f43-072c-4de2-b566-5c125c1a6a54" providerId="ADAL" clId="{36C4BF78-1A39-4876-A893-2384A05F05E6}" dt="2022-09-30T05:13:15.833" v="340"/>
          <ac:spMkLst>
            <pc:docMk/>
            <pc:sldMk cId="3935555087" sldId="299"/>
            <ac:spMk id="3" creationId="{3285A72D-C2BA-4776-8F07-E875AC5E6CAE}"/>
          </ac:spMkLst>
        </pc:spChg>
        <pc:spChg chg="mod">
          <ac:chgData name="Greg Degruy" userId="4bdf9f43-072c-4de2-b566-5c125c1a6a54" providerId="ADAL" clId="{36C4BF78-1A39-4876-A893-2384A05F05E6}" dt="2022-09-30T17:54:38.543" v="567" actId="13926"/>
          <ac:spMkLst>
            <pc:docMk/>
            <pc:sldMk cId="3935555087" sldId="299"/>
            <ac:spMk id="4" creationId="{C07C45B8-4983-4FFB-BD8B-B2F43686E476}"/>
          </ac:spMkLst>
        </pc:spChg>
        <pc:spChg chg="mod">
          <ac:chgData name="Greg Degruy" userId="4bdf9f43-072c-4de2-b566-5c125c1a6a54" providerId="ADAL" clId="{36C4BF78-1A39-4876-A893-2384A05F05E6}" dt="2022-09-30T05:09:29.235" v="278" actId="6549"/>
          <ac:spMkLst>
            <pc:docMk/>
            <pc:sldMk cId="3935555087" sldId="299"/>
            <ac:spMk id="7" creationId="{36076625-40CD-7FD4-9C42-5C228844C56A}"/>
          </ac:spMkLst>
        </pc:spChg>
        <pc:spChg chg="mod">
          <ac:chgData name="Greg Degruy" userId="4bdf9f43-072c-4de2-b566-5c125c1a6a54" providerId="ADAL" clId="{36C4BF78-1A39-4876-A893-2384A05F05E6}" dt="2022-09-30T05:09:17.679" v="275" actId="20577"/>
          <ac:spMkLst>
            <pc:docMk/>
            <pc:sldMk cId="3935555087" sldId="299"/>
            <ac:spMk id="8" creationId="{B3397E0F-4B76-4854-FF21-0B79DFEE0DDC}"/>
          </ac:spMkLst>
        </pc:spChg>
      </pc:sldChg>
      <pc:sldChg chg="modSp mod modCm">
        <pc:chgData name="Greg Degruy" userId="4bdf9f43-072c-4de2-b566-5c125c1a6a54" providerId="ADAL" clId="{36C4BF78-1A39-4876-A893-2384A05F05E6}" dt="2022-10-03T18:33:27.292" v="644" actId="14100"/>
        <pc:sldMkLst>
          <pc:docMk/>
          <pc:sldMk cId="1940695399" sldId="303"/>
        </pc:sldMkLst>
        <pc:spChg chg="mod">
          <ac:chgData name="Greg Degruy" userId="4bdf9f43-072c-4de2-b566-5c125c1a6a54" providerId="ADAL" clId="{36C4BF78-1A39-4876-A893-2384A05F05E6}" dt="2022-09-30T05:13:27.485" v="344"/>
          <ac:spMkLst>
            <pc:docMk/>
            <pc:sldMk cId="1940695399" sldId="303"/>
            <ac:spMk id="3" creationId="{CCF5E572-6CA1-A867-57FB-5742902913F1}"/>
          </ac:spMkLst>
        </pc:spChg>
        <pc:spChg chg="mod">
          <ac:chgData name="Greg Degruy" userId="4bdf9f43-072c-4de2-b566-5c125c1a6a54" providerId="ADAL" clId="{36C4BF78-1A39-4876-A893-2384A05F05E6}" dt="2022-10-03T18:33:15.828" v="641" actId="6549"/>
          <ac:spMkLst>
            <pc:docMk/>
            <pc:sldMk cId="1940695399" sldId="303"/>
            <ac:spMk id="4" creationId="{C07C45B8-4983-4FFB-BD8B-B2F43686E476}"/>
          </ac:spMkLst>
        </pc:spChg>
        <pc:spChg chg="mod">
          <ac:chgData name="Greg Degruy" userId="4bdf9f43-072c-4de2-b566-5c125c1a6a54" providerId="ADAL" clId="{36C4BF78-1A39-4876-A893-2384A05F05E6}" dt="2022-10-03T18:33:27.292" v="644" actId="14100"/>
          <ac:spMkLst>
            <pc:docMk/>
            <pc:sldMk cId="1940695399" sldId="303"/>
            <ac:spMk id="6" creationId="{10034BBE-1A59-F13C-70ED-F2B47F20647E}"/>
          </ac:spMkLst>
        </pc:spChg>
        <pc:spChg chg="mod">
          <ac:chgData name="Greg Degruy" userId="4bdf9f43-072c-4de2-b566-5c125c1a6a54" providerId="ADAL" clId="{36C4BF78-1A39-4876-A893-2384A05F05E6}" dt="2022-09-30T05:10:22.412" v="302" actId="20577"/>
          <ac:spMkLst>
            <pc:docMk/>
            <pc:sldMk cId="1940695399" sldId="303"/>
            <ac:spMk id="7" creationId="{D4C6C664-7A24-EB5D-2796-3675BC8E30B3}"/>
          </ac:spMkLst>
        </pc:spChg>
        <pc:spChg chg="mod">
          <ac:chgData name="Greg Degruy" userId="4bdf9f43-072c-4de2-b566-5c125c1a6a54" providerId="ADAL" clId="{36C4BF78-1A39-4876-A893-2384A05F05E6}" dt="2022-09-30T05:10:26.780" v="306" actId="20577"/>
          <ac:spMkLst>
            <pc:docMk/>
            <pc:sldMk cId="1940695399" sldId="303"/>
            <ac:spMk id="8" creationId="{FCAB3A9F-5A79-C607-F3B9-8444CFC38C63}"/>
          </ac:spMkLst>
        </pc:spChg>
      </pc:sldChg>
      <pc:sldChg chg="modSp mod modShow modCm">
        <pc:chgData name="Greg Degruy" userId="4bdf9f43-072c-4de2-b566-5c125c1a6a54" providerId="ADAL" clId="{36C4BF78-1A39-4876-A893-2384A05F05E6}" dt="2022-09-30T17:29:54.798" v="442" actId="729"/>
        <pc:sldMkLst>
          <pc:docMk/>
          <pc:sldMk cId="3523186314" sldId="335"/>
        </pc:sldMkLst>
        <pc:spChg chg="mod">
          <ac:chgData name="Greg Degruy" userId="4bdf9f43-072c-4de2-b566-5c125c1a6a54" providerId="ADAL" clId="{36C4BF78-1A39-4876-A893-2384A05F05E6}" dt="2022-09-30T05:13:17.961" v="341"/>
          <ac:spMkLst>
            <pc:docMk/>
            <pc:sldMk cId="3523186314" sldId="335"/>
            <ac:spMk id="3" creationId="{0BCBBE24-9449-2971-8D78-54E026022B17}"/>
          </ac:spMkLst>
        </pc:spChg>
        <pc:spChg chg="mod">
          <ac:chgData name="Greg Degruy" userId="4bdf9f43-072c-4de2-b566-5c125c1a6a54" providerId="ADAL" clId="{36C4BF78-1A39-4876-A893-2384A05F05E6}" dt="2022-09-30T05:09:36.229" v="280" actId="14100"/>
          <ac:spMkLst>
            <pc:docMk/>
            <pc:sldMk cId="3523186314" sldId="335"/>
            <ac:spMk id="8" creationId="{0D62E529-0A14-3D55-C9CF-6B0971AEE66B}"/>
          </ac:spMkLst>
        </pc:spChg>
        <pc:spChg chg="mod">
          <ac:chgData name="Greg Degruy" userId="4bdf9f43-072c-4de2-b566-5c125c1a6a54" providerId="ADAL" clId="{36C4BF78-1A39-4876-A893-2384A05F05E6}" dt="2022-09-30T05:09:41.983" v="284" actId="20577"/>
          <ac:spMkLst>
            <pc:docMk/>
            <pc:sldMk cId="3523186314" sldId="335"/>
            <ac:spMk id="9" creationId="{ABEF7199-818A-6D8F-5FC4-E3A7473CA838}"/>
          </ac:spMkLst>
        </pc:spChg>
      </pc:sldChg>
      <pc:sldChg chg="modSp mod modShow">
        <pc:chgData name="Greg Degruy" userId="4bdf9f43-072c-4de2-b566-5c125c1a6a54" providerId="ADAL" clId="{36C4BF78-1A39-4876-A893-2384A05F05E6}" dt="2022-09-30T17:29:54.798" v="442" actId="729"/>
        <pc:sldMkLst>
          <pc:docMk/>
          <pc:sldMk cId="3186536024" sldId="336"/>
        </pc:sldMkLst>
        <pc:spChg chg="mod">
          <ac:chgData name="Greg Degruy" userId="4bdf9f43-072c-4de2-b566-5c125c1a6a54" providerId="ADAL" clId="{36C4BF78-1A39-4876-A893-2384A05F05E6}" dt="2022-09-30T05:13:20.453" v="342"/>
          <ac:spMkLst>
            <pc:docMk/>
            <pc:sldMk cId="3186536024" sldId="336"/>
            <ac:spMk id="3" creationId="{3C652932-9B4D-89B7-7DEE-5381F72EA366}"/>
          </ac:spMkLst>
        </pc:spChg>
        <pc:spChg chg="mod">
          <ac:chgData name="Greg Degruy" userId="4bdf9f43-072c-4de2-b566-5c125c1a6a54" providerId="ADAL" clId="{36C4BF78-1A39-4876-A893-2384A05F05E6}" dt="2022-09-30T05:09:51.096" v="290" actId="14100"/>
          <ac:spMkLst>
            <pc:docMk/>
            <pc:sldMk cId="3186536024" sldId="336"/>
            <ac:spMk id="8" creationId="{6855AB65-0F50-247D-2BE7-41885C06DDCD}"/>
          </ac:spMkLst>
        </pc:spChg>
        <pc:spChg chg="mod">
          <ac:chgData name="Greg Degruy" userId="4bdf9f43-072c-4de2-b566-5c125c1a6a54" providerId="ADAL" clId="{36C4BF78-1A39-4876-A893-2384A05F05E6}" dt="2022-09-30T05:09:46.898" v="288" actId="20577"/>
          <ac:spMkLst>
            <pc:docMk/>
            <pc:sldMk cId="3186536024" sldId="336"/>
            <ac:spMk id="9" creationId="{CD5A75AB-7C30-ED02-0F79-6BAD1F2B3BE6}"/>
          </ac:spMkLst>
        </pc:spChg>
      </pc:sldChg>
      <pc:sldChg chg="modSp mod modShow">
        <pc:chgData name="Greg Degruy" userId="4bdf9f43-072c-4de2-b566-5c125c1a6a54" providerId="ADAL" clId="{36C4BF78-1A39-4876-A893-2384A05F05E6}" dt="2022-10-03T18:33:48.673" v="649"/>
        <pc:sldMkLst>
          <pc:docMk/>
          <pc:sldMk cId="2654686760" sldId="338"/>
        </pc:sldMkLst>
        <pc:spChg chg="mod">
          <ac:chgData name="Greg Degruy" userId="4bdf9f43-072c-4de2-b566-5c125c1a6a54" providerId="ADAL" clId="{36C4BF78-1A39-4876-A893-2384A05F05E6}" dt="2022-09-30T05:13:23.032" v="343"/>
          <ac:spMkLst>
            <pc:docMk/>
            <pc:sldMk cId="2654686760" sldId="338"/>
            <ac:spMk id="3" creationId="{62E5B7FF-AEB3-0978-B134-5D513B36C60E}"/>
          </ac:spMkLst>
        </pc:spChg>
        <pc:spChg chg="mod">
          <ac:chgData name="Greg Degruy" userId="4bdf9f43-072c-4de2-b566-5c125c1a6a54" providerId="ADAL" clId="{36C4BF78-1A39-4876-A893-2384A05F05E6}" dt="2022-10-03T18:33:48.673" v="649"/>
          <ac:spMkLst>
            <pc:docMk/>
            <pc:sldMk cId="2654686760" sldId="338"/>
            <ac:spMk id="7" creationId="{DAF6A04E-D713-1BBA-326F-260E3BBD5057}"/>
          </ac:spMkLst>
        </pc:spChg>
        <pc:spChg chg="mod">
          <ac:chgData name="Greg Degruy" userId="4bdf9f43-072c-4de2-b566-5c125c1a6a54" providerId="ADAL" clId="{36C4BF78-1A39-4876-A893-2384A05F05E6}" dt="2022-09-30T05:09:59.951" v="293" actId="20577"/>
          <ac:spMkLst>
            <pc:docMk/>
            <pc:sldMk cId="2654686760" sldId="338"/>
            <ac:spMk id="8" creationId="{6A06CE08-FC8E-6820-68C6-735477167DC4}"/>
          </ac:spMkLst>
        </pc:spChg>
        <pc:spChg chg="mod">
          <ac:chgData name="Greg Degruy" userId="4bdf9f43-072c-4de2-b566-5c125c1a6a54" providerId="ADAL" clId="{36C4BF78-1A39-4876-A893-2384A05F05E6}" dt="2022-09-30T05:10:03.939" v="297" actId="20577"/>
          <ac:spMkLst>
            <pc:docMk/>
            <pc:sldMk cId="2654686760" sldId="338"/>
            <ac:spMk id="9" creationId="{12C579C3-50DC-DCE1-2930-78B09E544D43}"/>
          </ac:spMkLst>
        </pc:spChg>
      </pc:sldChg>
      <pc:sldChg chg="modSp mod modShow">
        <pc:chgData name="Greg Degruy" userId="4bdf9f43-072c-4de2-b566-5c125c1a6a54" providerId="ADAL" clId="{36C4BF78-1A39-4876-A893-2384A05F05E6}" dt="2022-09-30T05:23:11.685" v="374" actId="729"/>
        <pc:sldMkLst>
          <pc:docMk/>
          <pc:sldMk cId="1223523831" sldId="342"/>
        </pc:sldMkLst>
        <pc:spChg chg="mod">
          <ac:chgData name="Greg Degruy" userId="4bdf9f43-072c-4de2-b566-5c125c1a6a54" providerId="ADAL" clId="{36C4BF78-1A39-4876-A893-2384A05F05E6}" dt="2022-09-30T05:12:59.249" v="335"/>
          <ac:spMkLst>
            <pc:docMk/>
            <pc:sldMk cId="1223523831" sldId="342"/>
            <ac:spMk id="7" creationId="{876D1FA3-420D-47C8-BB12-84B7D90B605A}"/>
          </ac:spMkLst>
        </pc:spChg>
        <pc:spChg chg="mod">
          <ac:chgData name="Greg Degruy" userId="4bdf9f43-072c-4de2-b566-5c125c1a6a54" providerId="ADAL" clId="{36C4BF78-1A39-4876-A893-2384A05F05E6}" dt="2022-09-30T04:59:36.269" v="239" actId="20577"/>
          <ac:spMkLst>
            <pc:docMk/>
            <pc:sldMk cId="1223523831" sldId="342"/>
            <ac:spMk id="12" creationId="{0C100077-F76B-4CEC-A58E-5CF1867AE186}"/>
          </ac:spMkLst>
        </pc:spChg>
        <pc:spChg chg="mod">
          <ac:chgData name="Greg Degruy" userId="4bdf9f43-072c-4de2-b566-5c125c1a6a54" providerId="ADAL" clId="{36C4BF78-1A39-4876-A893-2384A05F05E6}" dt="2022-09-30T05:01:35.882" v="259" actId="20577"/>
          <ac:spMkLst>
            <pc:docMk/>
            <pc:sldMk cId="1223523831" sldId="342"/>
            <ac:spMk id="13" creationId="{65A6C8C0-154F-44D1-B910-9DAE71DE4886}"/>
          </ac:spMkLst>
        </pc:spChg>
      </pc:sldChg>
      <pc:sldChg chg="modSp mod modShow modCm">
        <pc:chgData name="Greg Degruy" userId="4bdf9f43-072c-4de2-b566-5c125c1a6a54" providerId="ADAL" clId="{36C4BF78-1A39-4876-A893-2384A05F05E6}" dt="2022-09-30T17:30:54.143" v="444"/>
        <pc:sldMkLst>
          <pc:docMk/>
          <pc:sldMk cId="3456711807" sldId="343"/>
        </pc:sldMkLst>
        <pc:spChg chg="mod">
          <ac:chgData name="Greg Degruy" userId="4bdf9f43-072c-4de2-b566-5c125c1a6a54" providerId="ADAL" clId="{36C4BF78-1A39-4876-A893-2384A05F05E6}" dt="2022-09-30T05:13:02.714" v="336"/>
          <ac:spMkLst>
            <pc:docMk/>
            <pc:sldMk cId="3456711807" sldId="343"/>
            <ac:spMk id="3" creationId="{6C06F6D0-3A76-0037-0282-B2B105B9B8F0}"/>
          </ac:spMkLst>
        </pc:spChg>
        <pc:spChg chg="mod">
          <ac:chgData name="Greg Degruy" userId="4bdf9f43-072c-4de2-b566-5c125c1a6a54" providerId="ADAL" clId="{36C4BF78-1A39-4876-A893-2384A05F05E6}" dt="2022-09-30T04:59:45.436" v="241" actId="14100"/>
          <ac:spMkLst>
            <pc:docMk/>
            <pc:sldMk cId="3456711807" sldId="343"/>
            <ac:spMk id="7" creationId="{04EC6C63-D6AA-FC24-AC03-AE2291E892DB}"/>
          </ac:spMkLst>
        </pc:spChg>
        <pc:spChg chg="mod">
          <ac:chgData name="Greg Degruy" userId="4bdf9f43-072c-4de2-b566-5c125c1a6a54" providerId="ADAL" clId="{36C4BF78-1A39-4876-A893-2384A05F05E6}" dt="2022-09-30T05:01:41.917" v="263" actId="20577"/>
          <ac:spMkLst>
            <pc:docMk/>
            <pc:sldMk cId="3456711807" sldId="343"/>
            <ac:spMk id="8" creationId="{C8AC37EA-A304-65D0-4D3D-388A692B5B64}"/>
          </ac:spMkLst>
        </pc:spChg>
      </pc:sldChg>
      <pc:sldChg chg="modSp mod modShow">
        <pc:chgData name="Greg Degruy" userId="4bdf9f43-072c-4de2-b566-5c125c1a6a54" providerId="ADAL" clId="{36C4BF78-1A39-4876-A893-2384A05F05E6}" dt="2022-09-30T05:26:17.539" v="398" actId="729"/>
        <pc:sldMkLst>
          <pc:docMk/>
          <pc:sldMk cId="1356863602" sldId="344"/>
        </pc:sldMkLst>
        <pc:spChg chg="mod">
          <ac:chgData name="Greg Degruy" userId="4bdf9f43-072c-4de2-b566-5c125c1a6a54" providerId="ADAL" clId="{36C4BF78-1A39-4876-A893-2384A05F05E6}" dt="2022-09-30T05:13:06.125" v="337"/>
          <ac:spMkLst>
            <pc:docMk/>
            <pc:sldMk cId="1356863602" sldId="344"/>
            <ac:spMk id="3" creationId="{D43CD4D0-A639-ADEE-9CE1-91B3D583BF10}"/>
          </ac:spMkLst>
        </pc:spChg>
        <pc:spChg chg="mod">
          <ac:chgData name="Greg Degruy" userId="4bdf9f43-072c-4de2-b566-5c125c1a6a54" providerId="ADAL" clId="{36C4BF78-1A39-4876-A893-2384A05F05E6}" dt="2022-09-30T04:59:51.560" v="243" actId="14100"/>
          <ac:spMkLst>
            <pc:docMk/>
            <pc:sldMk cId="1356863602" sldId="344"/>
            <ac:spMk id="7" creationId="{1F962F73-3ADD-924D-2B87-9C82CE158BEA}"/>
          </ac:spMkLst>
        </pc:spChg>
        <pc:spChg chg="mod">
          <ac:chgData name="Greg Degruy" userId="4bdf9f43-072c-4de2-b566-5c125c1a6a54" providerId="ADAL" clId="{36C4BF78-1A39-4876-A893-2384A05F05E6}" dt="2022-09-30T05:09:00.441" v="267" actId="20577"/>
          <ac:spMkLst>
            <pc:docMk/>
            <pc:sldMk cId="1356863602" sldId="344"/>
            <ac:spMk id="8" creationId="{6895ECDC-8376-B9CB-C44D-DDB837EBC643}"/>
          </ac:spMkLst>
        </pc:spChg>
      </pc:sldChg>
      <pc:sldChg chg="modSp mod modCm">
        <pc:chgData name="Greg Degruy" userId="4bdf9f43-072c-4de2-b566-5c125c1a6a54" providerId="ADAL" clId="{36C4BF78-1A39-4876-A893-2384A05F05E6}" dt="2022-10-03T18:37:06.721" v="660"/>
        <pc:sldMkLst>
          <pc:docMk/>
          <pc:sldMk cId="3539502807" sldId="345"/>
        </pc:sldMkLst>
        <pc:spChg chg="mod">
          <ac:chgData name="Greg Degruy" userId="4bdf9f43-072c-4de2-b566-5c125c1a6a54" providerId="ADAL" clId="{36C4BF78-1A39-4876-A893-2384A05F05E6}" dt="2022-09-30T05:13:29.640" v="345"/>
          <ac:spMkLst>
            <pc:docMk/>
            <pc:sldMk cId="3539502807" sldId="345"/>
            <ac:spMk id="3" creationId="{1013ABAC-D3F3-5A32-C924-F1E6BBD3A5EE}"/>
          </ac:spMkLst>
        </pc:spChg>
        <pc:spChg chg="mod">
          <ac:chgData name="Greg Degruy" userId="4bdf9f43-072c-4de2-b566-5c125c1a6a54" providerId="ADAL" clId="{36C4BF78-1A39-4876-A893-2384A05F05E6}" dt="2022-09-30T05:11:39.047" v="313" actId="20577"/>
          <ac:spMkLst>
            <pc:docMk/>
            <pc:sldMk cId="3539502807" sldId="345"/>
            <ac:spMk id="7" creationId="{1D33950C-6904-80EE-04FC-53431E847412}"/>
          </ac:spMkLst>
        </pc:spChg>
        <pc:spChg chg="mod">
          <ac:chgData name="Greg Degruy" userId="4bdf9f43-072c-4de2-b566-5c125c1a6a54" providerId="ADAL" clId="{36C4BF78-1A39-4876-A893-2384A05F05E6}" dt="2022-09-30T05:11:32.794" v="310" actId="20577"/>
          <ac:spMkLst>
            <pc:docMk/>
            <pc:sldMk cId="3539502807" sldId="345"/>
            <ac:spMk id="9" creationId="{10FD0C8A-AED8-712C-F317-BE30EB527627}"/>
          </ac:spMkLst>
        </pc:spChg>
      </pc:sldChg>
      <pc:sldChg chg="modSp mod">
        <pc:chgData name="Greg Degruy" userId="4bdf9f43-072c-4de2-b566-5c125c1a6a54" providerId="ADAL" clId="{36C4BF78-1A39-4876-A893-2384A05F05E6}" dt="2022-10-03T18:34:05.919" v="658"/>
        <pc:sldMkLst>
          <pc:docMk/>
          <pc:sldMk cId="1636523032" sldId="346"/>
        </pc:sldMkLst>
        <pc:spChg chg="mod">
          <ac:chgData name="Greg Degruy" userId="4bdf9f43-072c-4de2-b566-5c125c1a6a54" providerId="ADAL" clId="{36C4BF78-1A39-4876-A893-2384A05F05E6}" dt="2022-09-30T05:13:32.182" v="346"/>
          <ac:spMkLst>
            <pc:docMk/>
            <pc:sldMk cId="1636523032" sldId="346"/>
            <ac:spMk id="3" creationId="{AB3970BB-4BE7-3138-D7F8-88CF43ADCA6D}"/>
          </ac:spMkLst>
        </pc:spChg>
        <pc:spChg chg="mod">
          <ac:chgData name="Greg Degruy" userId="4bdf9f43-072c-4de2-b566-5c125c1a6a54" providerId="ADAL" clId="{36C4BF78-1A39-4876-A893-2384A05F05E6}" dt="2022-10-03T18:34:05.919" v="658"/>
          <ac:spMkLst>
            <pc:docMk/>
            <pc:sldMk cId="1636523032" sldId="346"/>
            <ac:spMk id="6" creationId="{074D8855-4A43-4B7E-C332-4FD3D405D111}"/>
          </ac:spMkLst>
        </pc:spChg>
        <pc:spChg chg="mod">
          <ac:chgData name="Greg Degruy" userId="4bdf9f43-072c-4de2-b566-5c125c1a6a54" providerId="ADAL" clId="{36C4BF78-1A39-4876-A893-2384A05F05E6}" dt="2022-09-30T05:11:49.486" v="316" actId="20577"/>
          <ac:spMkLst>
            <pc:docMk/>
            <pc:sldMk cId="1636523032" sldId="346"/>
            <ac:spMk id="7" creationId="{35CDEC5D-307F-A073-B637-1A4BF272CD40}"/>
          </ac:spMkLst>
        </pc:spChg>
        <pc:spChg chg="mod">
          <ac:chgData name="Greg Degruy" userId="4bdf9f43-072c-4de2-b566-5c125c1a6a54" providerId="ADAL" clId="{36C4BF78-1A39-4876-A893-2384A05F05E6}" dt="2022-09-30T05:11:54.136" v="320" actId="20577"/>
          <ac:spMkLst>
            <pc:docMk/>
            <pc:sldMk cId="1636523032" sldId="346"/>
            <ac:spMk id="9" creationId="{50FA69D0-E753-A1FE-B6D8-C2025566D98C}"/>
          </ac:spMkLst>
        </pc:spChg>
      </pc:sldChg>
      <pc:sldChg chg="modSp mod modShow modCm">
        <pc:chgData name="Greg Degruy" userId="4bdf9f43-072c-4de2-b566-5c125c1a6a54" providerId="ADAL" clId="{36C4BF78-1A39-4876-A893-2384A05F05E6}" dt="2022-09-30T17:33:12.197" v="445"/>
        <pc:sldMkLst>
          <pc:docMk/>
          <pc:sldMk cId="2367742653" sldId="347"/>
        </pc:sldMkLst>
        <pc:spChg chg="mod">
          <ac:chgData name="Greg Degruy" userId="4bdf9f43-072c-4de2-b566-5c125c1a6a54" providerId="ADAL" clId="{36C4BF78-1A39-4876-A893-2384A05F05E6}" dt="2022-09-30T05:13:08.042" v="338"/>
          <ac:spMkLst>
            <pc:docMk/>
            <pc:sldMk cId="2367742653" sldId="347"/>
            <ac:spMk id="3" creationId="{D43CD4D0-A639-ADEE-9CE1-91B3D583BF10}"/>
          </ac:spMkLst>
        </pc:spChg>
        <pc:spChg chg="mod">
          <ac:chgData name="Greg Degruy" userId="4bdf9f43-072c-4de2-b566-5c125c1a6a54" providerId="ADAL" clId="{36C4BF78-1A39-4876-A893-2384A05F05E6}" dt="2022-09-30T05:00:13.949" v="251" actId="20577"/>
          <ac:spMkLst>
            <pc:docMk/>
            <pc:sldMk cId="2367742653" sldId="347"/>
            <ac:spMk id="7" creationId="{1F962F73-3ADD-924D-2B87-9C82CE158BEA}"/>
          </ac:spMkLst>
        </pc:spChg>
        <pc:spChg chg="mod">
          <ac:chgData name="Greg Degruy" userId="4bdf9f43-072c-4de2-b566-5c125c1a6a54" providerId="ADAL" clId="{36C4BF78-1A39-4876-A893-2384A05F05E6}" dt="2022-09-30T05:00:18.899" v="255" actId="20577"/>
          <ac:spMkLst>
            <pc:docMk/>
            <pc:sldMk cId="2367742653" sldId="347"/>
            <ac:spMk id="8" creationId="{6895ECDC-8376-B9CB-C44D-DDB837EBC643}"/>
          </ac:spMkLst>
        </pc:spChg>
      </pc:sldChg>
      <pc:sldChg chg="modSp mod modShow">
        <pc:chgData name="Greg Degruy" userId="4bdf9f43-072c-4de2-b566-5c125c1a6a54" providerId="ADAL" clId="{36C4BF78-1A39-4876-A893-2384A05F05E6}" dt="2022-09-30T17:29:10.978" v="439" actId="729"/>
        <pc:sldMkLst>
          <pc:docMk/>
          <pc:sldMk cId="3127833279" sldId="348"/>
        </pc:sldMkLst>
        <pc:spChg chg="mod">
          <ac:chgData name="Greg Degruy" userId="4bdf9f43-072c-4de2-b566-5c125c1a6a54" providerId="ADAL" clId="{36C4BF78-1A39-4876-A893-2384A05F05E6}" dt="2022-09-30T05:13:11.565" v="339"/>
          <ac:spMkLst>
            <pc:docMk/>
            <pc:sldMk cId="3127833279" sldId="348"/>
            <ac:spMk id="3" creationId="{D43CD4D0-A639-ADEE-9CE1-91B3D583BF10}"/>
          </ac:spMkLst>
        </pc:spChg>
        <pc:spChg chg="mod">
          <ac:chgData name="Greg Degruy" userId="4bdf9f43-072c-4de2-b566-5c125c1a6a54" providerId="ADAL" clId="{36C4BF78-1A39-4876-A893-2384A05F05E6}" dt="2022-09-30T05:00:08.495" v="250" actId="20577"/>
          <ac:spMkLst>
            <pc:docMk/>
            <pc:sldMk cId="3127833279" sldId="348"/>
            <ac:spMk id="7" creationId="{1F962F73-3ADD-924D-2B87-9C82CE158BEA}"/>
          </ac:spMkLst>
        </pc:spChg>
        <pc:spChg chg="mod">
          <ac:chgData name="Greg Degruy" userId="4bdf9f43-072c-4de2-b566-5c125c1a6a54" providerId="ADAL" clId="{36C4BF78-1A39-4876-A893-2384A05F05E6}" dt="2022-09-30T05:09:08.138" v="271" actId="20577"/>
          <ac:spMkLst>
            <pc:docMk/>
            <pc:sldMk cId="3127833279" sldId="348"/>
            <ac:spMk id="8" creationId="{6895ECDC-8376-B9CB-C44D-DDB837EBC643}"/>
          </ac:spMkLst>
        </pc:spChg>
      </pc:sldChg>
      <pc:sldChg chg="modSp mod">
        <pc:chgData name="Greg Degruy" userId="4bdf9f43-072c-4de2-b566-5c125c1a6a54" providerId="ADAL" clId="{36C4BF78-1A39-4876-A893-2384A05F05E6}" dt="2022-10-03T18:33:59.129" v="652"/>
        <pc:sldMkLst>
          <pc:docMk/>
          <pc:sldMk cId="1805963392" sldId="349"/>
        </pc:sldMkLst>
        <pc:spChg chg="mod">
          <ac:chgData name="Greg Degruy" userId="4bdf9f43-072c-4de2-b566-5c125c1a6a54" providerId="ADAL" clId="{36C4BF78-1A39-4876-A893-2384A05F05E6}" dt="2022-09-30T05:13:36.473" v="348"/>
          <ac:spMkLst>
            <pc:docMk/>
            <pc:sldMk cId="1805963392" sldId="349"/>
            <ac:spMk id="3" creationId="{CCF5E572-6CA1-A867-57FB-5742902913F1}"/>
          </ac:spMkLst>
        </pc:spChg>
        <pc:spChg chg="mod">
          <ac:chgData name="Greg Degruy" userId="4bdf9f43-072c-4de2-b566-5c125c1a6a54" providerId="ADAL" clId="{36C4BF78-1A39-4876-A893-2384A05F05E6}" dt="2022-10-03T18:33:59.129" v="652"/>
          <ac:spMkLst>
            <pc:docMk/>
            <pc:sldMk cId="1805963392" sldId="349"/>
            <ac:spMk id="6" creationId="{10034BBE-1A59-F13C-70ED-F2B47F20647E}"/>
          </ac:spMkLst>
        </pc:spChg>
        <pc:spChg chg="mod">
          <ac:chgData name="Greg Degruy" userId="4bdf9f43-072c-4de2-b566-5c125c1a6a54" providerId="ADAL" clId="{36C4BF78-1A39-4876-A893-2384A05F05E6}" dt="2022-09-30T05:12:19.465" v="334" actId="20577"/>
          <ac:spMkLst>
            <pc:docMk/>
            <pc:sldMk cId="1805963392" sldId="349"/>
            <ac:spMk id="7" creationId="{D4C6C664-7A24-EB5D-2796-3675BC8E30B3}"/>
          </ac:spMkLst>
        </pc:spChg>
        <pc:spChg chg="mod">
          <ac:chgData name="Greg Degruy" userId="4bdf9f43-072c-4de2-b566-5c125c1a6a54" providerId="ADAL" clId="{36C4BF78-1A39-4876-A893-2384A05F05E6}" dt="2022-09-30T05:12:14.014" v="331" actId="20577"/>
          <ac:spMkLst>
            <pc:docMk/>
            <pc:sldMk cId="1805963392" sldId="349"/>
            <ac:spMk id="8" creationId="{FCAB3A9F-5A79-C607-F3B9-8444CFC38C63}"/>
          </ac:spMkLst>
        </pc:spChg>
      </pc:sldChg>
      <pc:sldChg chg="modSp mod">
        <pc:chgData name="Greg Degruy" userId="4bdf9f43-072c-4de2-b566-5c125c1a6a54" providerId="ADAL" clId="{36C4BF78-1A39-4876-A893-2384A05F05E6}" dt="2022-10-03T18:34:02.609" v="655"/>
        <pc:sldMkLst>
          <pc:docMk/>
          <pc:sldMk cId="1161682369" sldId="350"/>
        </pc:sldMkLst>
        <pc:spChg chg="mod">
          <ac:chgData name="Greg Degruy" userId="4bdf9f43-072c-4de2-b566-5c125c1a6a54" providerId="ADAL" clId="{36C4BF78-1A39-4876-A893-2384A05F05E6}" dt="2022-09-30T05:13:34.633" v="347"/>
          <ac:spMkLst>
            <pc:docMk/>
            <pc:sldMk cId="1161682369" sldId="350"/>
            <ac:spMk id="3" creationId="{CCF5E572-6CA1-A867-57FB-5742902913F1}"/>
          </ac:spMkLst>
        </pc:spChg>
        <pc:spChg chg="mod">
          <ac:chgData name="Greg Degruy" userId="4bdf9f43-072c-4de2-b566-5c125c1a6a54" providerId="ADAL" clId="{36C4BF78-1A39-4876-A893-2384A05F05E6}" dt="2022-10-03T18:34:02.609" v="655"/>
          <ac:spMkLst>
            <pc:docMk/>
            <pc:sldMk cId="1161682369" sldId="350"/>
            <ac:spMk id="6" creationId="{10034BBE-1A59-F13C-70ED-F2B47F20647E}"/>
          </ac:spMkLst>
        </pc:spChg>
        <pc:spChg chg="mod">
          <ac:chgData name="Greg Degruy" userId="4bdf9f43-072c-4de2-b566-5c125c1a6a54" providerId="ADAL" clId="{36C4BF78-1A39-4876-A893-2384A05F05E6}" dt="2022-09-30T05:12:04.066" v="323" actId="20577"/>
          <ac:spMkLst>
            <pc:docMk/>
            <pc:sldMk cId="1161682369" sldId="350"/>
            <ac:spMk id="7" creationId="{D4C6C664-7A24-EB5D-2796-3675BC8E30B3}"/>
          </ac:spMkLst>
        </pc:spChg>
        <pc:spChg chg="mod">
          <ac:chgData name="Greg Degruy" userId="4bdf9f43-072c-4de2-b566-5c125c1a6a54" providerId="ADAL" clId="{36C4BF78-1A39-4876-A893-2384A05F05E6}" dt="2022-09-30T05:12:07.523" v="327" actId="20577"/>
          <ac:spMkLst>
            <pc:docMk/>
            <pc:sldMk cId="1161682369" sldId="350"/>
            <ac:spMk id="8" creationId="{FCAB3A9F-5A79-C607-F3B9-8444CFC38C63}"/>
          </ac:spMkLst>
        </pc:spChg>
      </pc:sldChg>
      <pc:sldChg chg="modSp mod">
        <pc:chgData name="Greg Degruy" userId="4bdf9f43-072c-4de2-b566-5c125c1a6a54" providerId="ADAL" clId="{36C4BF78-1A39-4876-A893-2384A05F05E6}" dt="2022-10-04T17:41:09.212" v="662" actId="14100"/>
        <pc:sldMkLst>
          <pc:docMk/>
          <pc:sldMk cId="2666573206" sldId="352"/>
        </pc:sldMkLst>
        <pc:spChg chg="mod">
          <ac:chgData name="Greg Degruy" userId="4bdf9f43-072c-4de2-b566-5c125c1a6a54" providerId="ADAL" clId="{36C4BF78-1A39-4876-A893-2384A05F05E6}" dt="2022-10-04T17:41:09.212" v="662" actId="14100"/>
          <ac:spMkLst>
            <pc:docMk/>
            <pc:sldMk cId="2666573206" sldId="352"/>
            <ac:spMk id="4" creationId="{C07C45B8-4983-4FFB-BD8B-B2F43686E476}"/>
          </ac:spMkLst>
        </pc:spChg>
      </pc:sldChg>
      <pc:sldChg chg="addSp delSp modSp new mod ord modClrScheme modShow chgLayout">
        <pc:chgData name="Greg Degruy" userId="4bdf9f43-072c-4de2-b566-5c125c1a6a54" providerId="ADAL" clId="{36C4BF78-1A39-4876-A893-2384A05F05E6}" dt="2022-09-30T17:29:10.978" v="439" actId="729"/>
        <pc:sldMkLst>
          <pc:docMk/>
          <pc:sldMk cId="143881241" sldId="359"/>
        </pc:sldMkLst>
        <pc:spChg chg="mod">
          <ac:chgData name="Greg Degruy" userId="4bdf9f43-072c-4de2-b566-5c125c1a6a54" providerId="ADAL" clId="{36C4BF78-1A39-4876-A893-2384A05F05E6}" dt="2022-09-30T05:21:52.046" v="364"/>
          <ac:spMkLst>
            <pc:docMk/>
            <pc:sldMk cId="143881241" sldId="359"/>
            <ac:spMk id="3" creationId="{F37317B5-AC34-A285-8B0D-9AE8966303D5}"/>
          </ac:spMkLst>
        </pc:spChg>
        <pc:spChg chg="mod">
          <ac:chgData name="Greg Degruy" userId="4bdf9f43-072c-4de2-b566-5c125c1a6a54" providerId="ADAL" clId="{36C4BF78-1A39-4876-A893-2384A05F05E6}" dt="2022-09-30T05:21:52.046" v="364"/>
          <ac:spMkLst>
            <pc:docMk/>
            <pc:sldMk cId="143881241" sldId="359"/>
            <ac:spMk id="4" creationId="{FAFDE3B9-CCEE-5465-A1DC-808A72F94B2F}"/>
          </ac:spMkLst>
        </pc:spChg>
        <pc:spChg chg="mod">
          <ac:chgData name="Greg Degruy" userId="4bdf9f43-072c-4de2-b566-5c125c1a6a54" providerId="ADAL" clId="{36C4BF78-1A39-4876-A893-2384A05F05E6}" dt="2022-09-30T05:21:52.046" v="364"/>
          <ac:spMkLst>
            <pc:docMk/>
            <pc:sldMk cId="143881241" sldId="359"/>
            <ac:spMk id="5" creationId="{82E40943-9D3A-8DEF-A55B-ED211F5927EE}"/>
          </ac:spMkLst>
        </pc:spChg>
        <pc:spChg chg="mod">
          <ac:chgData name="Greg Degruy" userId="4bdf9f43-072c-4de2-b566-5c125c1a6a54" providerId="ADAL" clId="{36C4BF78-1A39-4876-A893-2384A05F05E6}" dt="2022-09-30T05:21:52.046" v="364"/>
          <ac:spMkLst>
            <pc:docMk/>
            <pc:sldMk cId="143881241" sldId="359"/>
            <ac:spMk id="6" creationId="{7DB6B74E-9A01-9A0A-CD91-B285500FCD0F}"/>
          </ac:spMkLst>
        </pc:spChg>
        <pc:spChg chg="mod">
          <ac:chgData name="Greg Degruy" userId="4bdf9f43-072c-4de2-b566-5c125c1a6a54" providerId="ADAL" clId="{36C4BF78-1A39-4876-A893-2384A05F05E6}" dt="2022-09-30T05:21:52.046" v="364"/>
          <ac:spMkLst>
            <pc:docMk/>
            <pc:sldMk cId="143881241" sldId="359"/>
            <ac:spMk id="7" creationId="{63A05654-79C5-595B-A06D-02BBFC8CA1DE}"/>
          </ac:spMkLst>
        </pc:spChg>
        <pc:spChg chg="mod">
          <ac:chgData name="Greg Degruy" userId="4bdf9f43-072c-4de2-b566-5c125c1a6a54" providerId="ADAL" clId="{36C4BF78-1A39-4876-A893-2384A05F05E6}" dt="2022-09-30T05:21:52.046" v="364"/>
          <ac:spMkLst>
            <pc:docMk/>
            <pc:sldMk cId="143881241" sldId="359"/>
            <ac:spMk id="8" creationId="{7096A1A2-D329-256B-067E-886DE53366C5}"/>
          </ac:spMkLst>
        </pc:spChg>
        <pc:spChg chg="add del mod">
          <ac:chgData name="Greg Degruy" userId="4bdf9f43-072c-4de2-b566-5c125c1a6a54" providerId="ADAL" clId="{36C4BF78-1A39-4876-A893-2384A05F05E6}" dt="2022-09-30T05:21:53.245" v="365"/>
          <ac:spMkLst>
            <pc:docMk/>
            <pc:sldMk cId="143881241" sldId="359"/>
            <ac:spMk id="9" creationId="{5F6EBB49-0D03-9F75-710E-44F047B61619}"/>
          </ac:spMkLst>
        </pc:spChg>
        <pc:spChg chg="add mod">
          <ac:chgData name="Greg Degruy" userId="4bdf9f43-072c-4de2-b566-5c125c1a6a54" providerId="ADAL" clId="{36C4BF78-1A39-4876-A893-2384A05F05E6}" dt="2022-09-30T05:21:57.991" v="366"/>
          <ac:spMkLst>
            <pc:docMk/>
            <pc:sldMk cId="143881241" sldId="359"/>
            <ac:spMk id="10" creationId="{81217EDA-9302-A9CD-3779-CBA1B4A4DA20}"/>
          </ac:spMkLst>
        </pc:spChg>
        <pc:spChg chg="add del mod">
          <ac:chgData name="Greg Degruy" userId="4bdf9f43-072c-4de2-b566-5c125c1a6a54" providerId="ADAL" clId="{36C4BF78-1A39-4876-A893-2384A05F05E6}" dt="2022-09-30T05:23:41.175" v="376" actId="478"/>
          <ac:spMkLst>
            <pc:docMk/>
            <pc:sldMk cId="143881241" sldId="359"/>
            <ac:spMk id="12" creationId="{8B998D57-6F74-189F-E43E-5798934B6166}"/>
          </ac:spMkLst>
        </pc:spChg>
        <pc:spChg chg="add mod">
          <ac:chgData name="Greg Degruy" userId="4bdf9f43-072c-4de2-b566-5c125c1a6a54" providerId="ADAL" clId="{36C4BF78-1A39-4876-A893-2384A05F05E6}" dt="2022-09-30T05:23:45.131" v="377"/>
          <ac:spMkLst>
            <pc:docMk/>
            <pc:sldMk cId="143881241" sldId="359"/>
            <ac:spMk id="13" creationId="{DD4BF750-172E-CFC3-7766-56B78BC6D0CA}"/>
          </ac:spMkLst>
        </pc:spChg>
        <pc:spChg chg="add mod">
          <ac:chgData name="Greg Degruy" userId="4bdf9f43-072c-4de2-b566-5c125c1a6a54" providerId="ADAL" clId="{36C4BF78-1A39-4876-A893-2384A05F05E6}" dt="2022-09-30T05:24:32.252" v="385" actId="1582"/>
          <ac:spMkLst>
            <pc:docMk/>
            <pc:sldMk cId="143881241" sldId="359"/>
            <ac:spMk id="14" creationId="{DEA4CFC2-2D81-12BF-6C57-2281868764C1}"/>
          </ac:spMkLst>
        </pc:spChg>
        <pc:grpChg chg="add del mod">
          <ac:chgData name="Greg Degruy" userId="4bdf9f43-072c-4de2-b566-5c125c1a6a54" providerId="ADAL" clId="{36C4BF78-1A39-4876-A893-2384A05F05E6}" dt="2022-09-30T05:21:53.245" v="365"/>
          <ac:grpSpMkLst>
            <pc:docMk/>
            <pc:sldMk cId="143881241" sldId="359"/>
            <ac:grpSpMk id="2" creationId="{2B4A960C-27F0-DACA-A59F-1BB6067E43E1}"/>
          </ac:grpSpMkLst>
        </pc:grpChg>
        <pc:graphicFrameChg chg="add mod">
          <ac:chgData name="Greg Degruy" userId="4bdf9f43-072c-4de2-b566-5c125c1a6a54" providerId="ADAL" clId="{36C4BF78-1A39-4876-A893-2384A05F05E6}" dt="2022-09-30T05:21:57.991" v="366"/>
          <ac:graphicFrameMkLst>
            <pc:docMk/>
            <pc:sldMk cId="143881241" sldId="359"/>
            <ac:graphicFrameMk id="11" creationId="{35350AC4-60F2-6BD3-D509-C41921FD2843}"/>
          </ac:graphicFrameMkLst>
        </pc:graphicFrameChg>
      </pc:sldChg>
      <pc:sldChg chg="addSp delSp modSp add mod ord modShow">
        <pc:chgData name="Greg Degruy" userId="4bdf9f43-072c-4de2-b566-5c125c1a6a54" providerId="ADAL" clId="{36C4BF78-1A39-4876-A893-2384A05F05E6}" dt="2022-09-30T17:29:10.978" v="439" actId="729"/>
        <pc:sldMkLst>
          <pc:docMk/>
          <pc:sldMk cId="3908535652" sldId="360"/>
        </pc:sldMkLst>
        <pc:spChg chg="add mod">
          <ac:chgData name="Greg Degruy" userId="4bdf9f43-072c-4de2-b566-5c125c1a6a54" providerId="ADAL" clId="{36C4BF78-1A39-4876-A893-2384A05F05E6}" dt="2022-09-30T05:25:27.627" v="391"/>
          <ac:spMkLst>
            <pc:docMk/>
            <pc:sldMk cId="3908535652" sldId="360"/>
            <ac:spMk id="2" creationId="{8DD15E02-0690-9EE1-3B27-4E4159142E5B}"/>
          </ac:spMkLst>
        </pc:spChg>
        <pc:spChg chg="del">
          <ac:chgData name="Greg Degruy" userId="4bdf9f43-072c-4de2-b566-5c125c1a6a54" providerId="ADAL" clId="{36C4BF78-1A39-4876-A893-2384A05F05E6}" dt="2022-09-30T05:25:14.800" v="389" actId="478"/>
          <ac:spMkLst>
            <pc:docMk/>
            <pc:sldMk cId="3908535652" sldId="360"/>
            <ac:spMk id="10" creationId="{81217EDA-9302-A9CD-3779-CBA1B4A4DA20}"/>
          </ac:spMkLst>
        </pc:spChg>
        <pc:graphicFrameChg chg="add mod">
          <ac:chgData name="Greg Degruy" userId="4bdf9f43-072c-4de2-b566-5c125c1a6a54" providerId="ADAL" clId="{36C4BF78-1A39-4876-A893-2384A05F05E6}" dt="2022-09-30T05:25:27.627" v="391"/>
          <ac:graphicFrameMkLst>
            <pc:docMk/>
            <pc:sldMk cId="3908535652" sldId="360"/>
            <ac:graphicFrameMk id="3" creationId="{3D0FFEE9-5ABD-1C3B-7F53-492609460BAF}"/>
          </ac:graphicFrameMkLst>
        </pc:graphicFrameChg>
        <pc:graphicFrameChg chg="del">
          <ac:chgData name="Greg Degruy" userId="4bdf9f43-072c-4de2-b566-5c125c1a6a54" providerId="ADAL" clId="{36C4BF78-1A39-4876-A893-2384A05F05E6}" dt="2022-09-30T05:25:16.657" v="390" actId="478"/>
          <ac:graphicFrameMkLst>
            <pc:docMk/>
            <pc:sldMk cId="3908535652" sldId="360"/>
            <ac:graphicFrameMk id="11" creationId="{35350AC4-60F2-6BD3-D509-C41921FD2843}"/>
          </ac:graphicFrameMkLst>
        </pc:graphicFrameChg>
      </pc:sldChg>
      <pc:sldChg chg="addSp delSp modSp add mod modShow">
        <pc:chgData name="Greg Degruy" userId="4bdf9f43-072c-4de2-b566-5c125c1a6a54" providerId="ADAL" clId="{36C4BF78-1A39-4876-A893-2384A05F05E6}" dt="2022-09-30T17:29:10.978" v="439" actId="729"/>
        <pc:sldMkLst>
          <pc:docMk/>
          <pc:sldMk cId="933994191" sldId="361"/>
        </pc:sldMkLst>
        <pc:graphicFrameChg chg="del">
          <ac:chgData name="Greg Degruy" userId="4bdf9f43-072c-4de2-b566-5c125c1a6a54" providerId="ADAL" clId="{36C4BF78-1A39-4876-A893-2384A05F05E6}" dt="2022-09-30T05:26:00.456" v="394" actId="478"/>
          <ac:graphicFrameMkLst>
            <pc:docMk/>
            <pc:sldMk cId="933994191" sldId="361"/>
            <ac:graphicFrameMk id="3" creationId="{3D0FFEE9-5ABD-1C3B-7F53-492609460BAF}"/>
          </ac:graphicFrameMkLst>
        </pc:graphicFrameChg>
        <pc:graphicFrameChg chg="add mod">
          <ac:chgData name="Greg Degruy" userId="4bdf9f43-072c-4de2-b566-5c125c1a6a54" providerId="ADAL" clId="{36C4BF78-1A39-4876-A893-2384A05F05E6}" dt="2022-09-30T05:26:12.705" v="397"/>
          <ac:graphicFrameMkLst>
            <pc:docMk/>
            <pc:sldMk cId="933994191" sldId="361"/>
            <ac:graphicFrameMk id="4" creationId="{6F24EE90-6773-7B8C-1D59-6464B7EA671D}"/>
          </ac:graphicFrameMkLst>
        </pc:graphicFrameChg>
      </pc:sldChg>
      <pc:sldChg chg="addSp modSp new mod ord">
        <pc:chgData name="Greg Degruy" userId="4bdf9f43-072c-4de2-b566-5c125c1a6a54" providerId="ADAL" clId="{36C4BF78-1A39-4876-A893-2384A05F05E6}" dt="2022-10-03T18:25:40.779" v="614" actId="1076"/>
        <pc:sldMkLst>
          <pc:docMk/>
          <pc:sldMk cId="444407522" sldId="362"/>
        </pc:sldMkLst>
        <pc:spChg chg="mod">
          <ac:chgData name="Greg Degruy" userId="4bdf9f43-072c-4de2-b566-5c125c1a6a54" providerId="ADAL" clId="{36C4BF78-1A39-4876-A893-2384A05F05E6}" dt="2022-10-03T18:25:40.779" v="614" actId="1076"/>
          <ac:spMkLst>
            <pc:docMk/>
            <pc:sldMk cId="444407522" sldId="362"/>
            <ac:spMk id="2" creationId="{F9473266-DD12-7FD3-27D1-2F24E25A930C}"/>
          </ac:spMkLst>
        </pc:spChg>
        <pc:spChg chg="add mod">
          <ac:chgData name="Greg Degruy" userId="4bdf9f43-072c-4de2-b566-5c125c1a6a54" providerId="ADAL" clId="{36C4BF78-1A39-4876-A893-2384A05F05E6}" dt="2022-09-30T18:14:02.704" v="609" actId="1076"/>
          <ac:spMkLst>
            <pc:docMk/>
            <pc:sldMk cId="444407522" sldId="362"/>
            <ac:spMk id="3" creationId="{60B03AD0-754E-4615-41B7-1E0A7B56C567}"/>
          </ac:spMkLst>
        </pc:spChg>
        <pc:spChg chg="add mod">
          <ac:chgData name="Greg Degruy" userId="4bdf9f43-072c-4de2-b566-5c125c1a6a54" providerId="ADAL" clId="{36C4BF78-1A39-4876-A893-2384A05F05E6}" dt="2022-09-30T18:14:04.011" v="610" actId="1076"/>
          <ac:spMkLst>
            <pc:docMk/>
            <pc:sldMk cId="444407522" sldId="362"/>
            <ac:spMk id="4" creationId="{2856B14E-6CAA-6E5A-FA7A-77249EF50D0E}"/>
          </ac:spMkLst>
        </pc:spChg>
        <pc:spChg chg="add mod">
          <ac:chgData name="Greg Degruy" userId="4bdf9f43-072c-4de2-b566-5c125c1a6a54" providerId="ADAL" clId="{36C4BF78-1A39-4876-A893-2384A05F05E6}" dt="2022-10-03T18:25:31.381" v="611"/>
          <ac:spMkLst>
            <pc:docMk/>
            <pc:sldMk cId="444407522" sldId="362"/>
            <ac:spMk id="5" creationId="{BC4652D1-1C89-E1CD-9DD1-C08BF2B232F5}"/>
          </ac:spMkLst>
        </pc:spChg>
      </pc:sldChg>
      <pc:sldChg chg="add del">
        <pc:chgData name="Greg Degruy" userId="4bdf9f43-072c-4de2-b566-5c125c1a6a54" providerId="ADAL" clId="{36C4BF78-1A39-4876-A893-2384A05F05E6}" dt="2022-09-30T05:26:05.880" v="396"/>
        <pc:sldMkLst>
          <pc:docMk/>
          <pc:sldMk cId="2585067155" sldId="362"/>
        </pc:sldMkLst>
      </pc:sldChg>
      <pc:sldMasterChg chg="addSldLayout modSldLayout sldLayoutOrd">
        <pc:chgData name="Greg Degruy" userId="4bdf9f43-072c-4de2-b566-5c125c1a6a54" providerId="ADAL" clId="{36C4BF78-1A39-4876-A893-2384A05F05E6}" dt="2022-09-30T05:22:13.693" v="367"/>
        <pc:sldMasterMkLst>
          <pc:docMk/>
          <pc:sldMasterMk cId="2905823122" sldId="2147483661"/>
        </pc:sldMasterMkLst>
        <pc:sldLayoutChg chg="addSp delSp modSp new mod ord">
          <pc:chgData name="Greg Degruy" userId="4bdf9f43-072c-4de2-b566-5c125c1a6a54" providerId="ADAL" clId="{36C4BF78-1A39-4876-A893-2384A05F05E6}" dt="2022-09-30T05:22:13.693" v="367"/>
          <pc:sldLayoutMkLst>
            <pc:docMk/>
            <pc:sldMasterMk cId="2905823122" sldId="2147483648"/>
            <pc:sldLayoutMk cId="3685341127" sldId="2147483660"/>
          </pc:sldLayoutMkLst>
          <pc:spChg chg="del">
            <ac:chgData name="Greg Degruy" userId="4bdf9f43-072c-4de2-b566-5c125c1a6a54" providerId="ADAL" clId="{36C4BF78-1A39-4876-A893-2384A05F05E6}" dt="2022-09-30T05:19:04.434" v="357" actId="478"/>
            <ac:spMkLst>
              <pc:docMk/>
              <pc:sldMasterMk cId="2905823122" sldId="2147483648"/>
              <pc:sldLayoutMk cId="3685341127" sldId="2147483660"/>
              <ac:spMk id="2" creationId="{5A36E596-DF40-6945-DAF0-1A13CD8A0A22}"/>
            </ac:spMkLst>
          </pc:spChg>
          <pc:spChg chg="del">
            <ac:chgData name="Greg Degruy" userId="4bdf9f43-072c-4de2-b566-5c125c1a6a54" providerId="ADAL" clId="{36C4BF78-1A39-4876-A893-2384A05F05E6}" dt="2022-09-30T05:19:04.434" v="357" actId="478"/>
            <ac:spMkLst>
              <pc:docMk/>
              <pc:sldMasterMk cId="2905823122" sldId="2147483648"/>
              <pc:sldLayoutMk cId="3685341127" sldId="2147483660"/>
              <ac:spMk id="3" creationId="{FB253CE7-EF22-3F72-FB8A-371496C090A7}"/>
            </ac:spMkLst>
          </pc:spChg>
          <pc:spChg chg="del">
            <ac:chgData name="Greg Degruy" userId="4bdf9f43-072c-4de2-b566-5c125c1a6a54" providerId="ADAL" clId="{36C4BF78-1A39-4876-A893-2384A05F05E6}" dt="2022-09-30T05:19:04.434" v="357" actId="478"/>
            <ac:spMkLst>
              <pc:docMk/>
              <pc:sldMasterMk cId="2905823122" sldId="2147483648"/>
              <pc:sldLayoutMk cId="3685341127" sldId="2147483660"/>
              <ac:spMk id="4" creationId="{BCFC1450-9B78-AAD9-DF26-29D753513CD8}"/>
            </ac:spMkLst>
          </pc:spChg>
          <pc:spChg chg="del">
            <ac:chgData name="Greg Degruy" userId="4bdf9f43-072c-4de2-b566-5c125c1a6a54" providerId="ADAL" clId="{36C4BF78-1A39-4876-A893-2384A05F05E6}" dt="2022-09-30T05:19:04.434" v="357" actId="478"/>
            <ac:spMkLst>
              <pc:docMk/>
              <pc:sldMasterMk cId="2905823122" sldId="2147483648"/>
              <pc:sldLayoutMk cId="3685341127" sldId="2147483660"/>
              <ac:spMk id="5" creationId="{7158CB46-7FAB-0215-6222-65A8F9F8CA3D}"/>
            </ac:spMkLst>
          </pc:spChg>
          <pc:spChg chg="mod">
            <ac:chgData name="Greg Degruy" userId="4bdf9f43-072c-4de2-b566-5c125c1a6a54" providerId="ADAL" clId="{36C4BF78-1A39-4876-A893-2384A05F05E6}" dt="2022-09-30T05:19:05.290" v="358"/>
            <ac:spMkLst>
              <pc:docMk/>
              <pc:sldMasterMk cId="2905823122" sldId="2147483648"/>
              <pc:sldLayoutMk cId="3685341127" sldId="2147483660"/>
              <ac:spMk id="7" creationId="{140A0A5B-E32F-E2E6-4038-EEEE40001AC3}"/>
            </ac:spMkLst>
          </pc:spChg>
          <pc:spChg chg="mod">
            <ac:chgData name="Greg Degruy" userId="4bdf9f43-072c-4de2-b566-5c125c1a6a54" providerId="ADAL" clId="{36C4BF78-1A39-4876-A893-2384A05F05E6}" dt="2022-09-30T05:19:58.645" v="360" actId="207"/>
            <ac:spMkLst>
              <pc:docMk/>
              <pc:sldMasterMk cId="2905823122" sldId="2147483648"/>
              <pc:sldLayoutMk cId="3685341127" sldId="2147483660"/>
              <ac:spMk id="8" creationId="{29F97379-17EF-426D-FBDC-7E28BF8E4DE6}"/>
            </ac:spMkLst>
          </pc:spChg>
          <pc:spChg chg="mod">
            <ac:chgData name="Greg Degruy" userId="4bdf9f43-072c-4de2-b566-5c125c1a6a54" providerId="ADAL" clId="{36C4BF78-1A39-4876-A893-2384A05F05E6}" dt="2022-09-30T05:19:05.290" v="358"/>
            <ac:spMkLst>
              <pc:docMk/>
              <pc:sldMasterMk cId="2905823122" sldId="2147483648"/>
              <pc:sldLayoutMk cId="3685341127" sldId="2147483660"/>
              <ac:spMk id="9" creationId="{2D30A09C-DF59-2799-0104-43544978E2B6}"/>
            </ac:spMkLst>
          </pc:spChg>
          <pc:spChg chg="mod">
            <ac:chgData name="Greg Degruy" userId="4bdf9f43-072c-4de2-b566-5c125c1a6a54" providerId="ADAL" clId="{36C4BF78-1A39-4876-A893-2384A05F05E6}" dt="2022-09-30T05:19:05.290" v="358"/>
            <ac:spMkLst>
              <pc:docMk/>
              <pc:sldMasterMk cId="2905823122" sldId="2147483648"/>
              <pc:sldLayoutMk cId="3685341127" sldId="2147483660"/>
              <ac:spMk id="10" creationId="{62E9F42C-D690-9B00-5577-AA9955540A8D}"/>
            </ac:spMkLst>
          </pc:spChg>
          <pc:spChg chg="mod">
            <ac:chgData name="Greg Degruy" userId="4bdf9f43-072c-4de2-b566-5c125c1a6a54" providerId="ADAL" clId="{36C4BF78-1A39-4876-A893-2384A05F05E6}" dt="2022-09-30T05:19:05.290" v="358"/>
            <ac:spMkLst>
              <pc:docMk/>
              <pc:sldMasterMk cId="2905823122" sldId="2147483648"/>
              <pc:sldLayoutMk cId="3685341127" sldId="2147483660"/>
              <ac:spMk id="11" creationId="{706ED5E3-3A6B-C139-11F1-A1A0A06F07E1}"/>
            </ac:spMkLst>
          </pc:spChg>
          <pc:spChg chg="mod">
            <ac:chgData name="Greg Degruy" userId="4bdf9f43-072c-4de2-b566-5c125c1a6a54" providerId="ADAL" clId="{36C4BF78-1A39-4876-A893-2384A05F05E6}" dt="2022-09-30T05:19:05.290" v="358"/>
            <ac:spMkLst>
              <pc:docMk/>
              <pc:sldMasterMk cId="2905823122" sldId="2147483648"/>
              <pc:sldLayoutMk cId="3685341127" sldId="2147483660"/>
              <ac:spMk id="12" creationId="{01886156-7D79-53A2-07E1-B800A61B7CCF}"/>
            </ac:spMkLst>
          </pc:spChg>
          <pc:spChg chg="add mod">
            <ac:chgData name="Greg Degruy" userId="4bdf9f43-072c-4de2-b566-5c125c1a6a54" providerId="ADAL" clId="{36C4BF78-1A39-4876-A893-2384A05F05E6}" dt="2022-09-30T05:19:05.290" v="358"/>
            <ac:spMkLst>
              <pc:docMk/>
              <pc:sldMasterMk cId="2905823122" sldId="2147483648"/>
              <pc:sldLayoutMk cId="3685341127" sldId="2147483660"/>
              <ac:spMk id="13" creationId="{2DEEFCB3-511F-DFC3-CBE3-9C06686E9F3B}"/>
            </ac:spMkLst>
          </pc:spChg>
          <pc:spChg chg="mod">
            <ac:chgData name="Greg Degruy" userId="4bdf9f43-072c-4de2-b566-5c125c1a6a54" providerId="ADAL" clId="{36C4BF78-1A39-4876-A893-2384A05F05E6}" dt="2022-09-30T05:22:13.693" v="367"/>
            <ac:spMkLst>
              <pc:docMk/>
              <pc:sldMasterMk cId="2905823122" sldId="2147483648"/>
              <pc:sldLayoutMk cId="3685341127" sldId="2147483660"/>
              <ac:spMk id="15" creationId="{C0272D8F-8E97-2E93-0E42-4497B84ACFE0}"/>
            </ac:spMkLst>
          </pc:spChg>
          <pc:spChg chg="mod">
            <ac:chgData name="Greg Degruy" userId="4bdf9f43-072c-4de2-b566-5c125c1a6a54" providerId="ADAL" clId="{36C4BF78-1A39-4876-A893-2384A05F05E6}" dt="2022-09-30T05:22:13.693" v="367"/>
            <ac:spMkLst>
              <pc:docMk/>
              <pc:sldMasterMk cId="2905823122" sldId="2147483648"/>
              <pc:sldLayoutMk cId="3685341127" sldId="2147483660"/>
              <ac:spMk id="16" creationId="{FC028F5F-779F-6587-18EC-CD11908AC99B}"/>
            </ac:spMkLst>
          </pc:spChg>
          <pc:spChg chg="mod">
            <ac:chgData name="Greg Degruy" userId="4bdf9f43-072c-4de2-b566-5c125c1a6a54" providerId="ADAL" clId="{36C4BF78-1A39-4876-A893-2384A05F05E6}" dt="2022-09-30T05:22:13.693" v="367"/>
            <ac:spMkLst>
              <pc:docMk/>
              <pc:sldMasterMk cId="2905823122" sldId="2147483648"/>
              <pc:sldLayoutMk cId="3685341127" sldId="2147483660"/>
              <ac:spMk id="17" creationId="{4825D026-3D6A-1609-36F4-6C7F3C2E11E4}"/>
            </ac:spMkLst>
          </pc:spChg>
          <pc:spChg chg="mod">
            <ac:chgData name="Greg Degruy" userId="4bdf9f43-072c-4de2-b566-5c125c1a6a54" providerId="ADAL" clId="{36C4BF78-1A39-4876-A893-2384A05F05E6}" dt="2022-09-30T05:22:13.693" v="367"/>
            <ac:spMkLst>
              <pc:docMk/>
              <pc:sldMasterMk cId="2905823122" sldId="2147483648"/>
              <pc:sldLayoutMk cId="3685341127" sldId="2147483660"/>
              <ac:spMk id="18" creationId="{08865F9E-515B-EE0C-FCC9-999A1362A1F4}"/>
            </ac:spMkLst>
          </pc:spChg>
          <pc:grpChg chg="add mod">
            <ac:chgData name="Greg Degruy" userId="4bdf9f43-072c-4de2-b566-5c125c1a6a54" providerId="ADAL" clId="{36C4BF78-1A39-4876-A893-2384A05F05E6}" dt="2022-09-30T05:19:05.290" v="358"/>
            <ac:grpSpMkLst>
              <pc:docMk/>
              <pc:sldMasterMk cId="2905823122" sldId="2147483648"/>
              <pc:sldLayoutMk cId="3685341127" sldId="2147483660"/>
              <ac:grpSpMk id="6" creationId="{999990E5-D5C6-A50C-5117-F61024417F8B}"/>
            </ac:grpSpMkLst>
          </pc:grpChg>
          <pc:grpChg chg="add mod">
            <ac:chgData name="Greg Degruy" userId="4bdf9f43-072c-4de2-b566-5c125c1a6a54" providerId="ADAL" clId="{36C4BF78-1A39-4876-A893-2384A05F05E6}" dt="2022-09-30T05:22:13.693" v="367"/>
            <ac:grpSpMkLst>
              <pc:docMk/>
              <pc:sldMasterMk cId="2905823122" sldId="2147483648"/>
              <pc:sldLayoutMk cId="3685341127" sldId="2147483660"/>
              <ac:grpSpMk id="14" creationId="{84D2E9F2-E593-A536-A2EE-F178948827C1}"/>
            </ac:grpSpMkLst>
          </pc:grpChg>
        </pc:sldLayoutChg>
      </pc:sldMasterChg>
    </pc:docChg>
  </pc:docChgLst>
  <pc:docChgLst>
    <pc:chgData name="Maria Mendiburo" userId="2a4b78b5-9db2-4f69-a819-7cb5d5d51ca1" providerId="ADAL" clId="{DD9E336F-96AF-4D58-80AB-14AFED363507}"/>
    <pc:docChg chg="delSld modSld sldOrd delSection modSection">
      <pc:chgData name="Maria Mendiburo" userId="2a4b78b5-9db2-4f69-a819-7cb5d5d51ca1" providerId="ADAL" clId="{DD9E336F-96AF-4D58-80AB-14AFED363507}" dt="2022-12-12T06:38:10.002" v="20"/>
      <pc:docMkLst>
        <pc:docMk/>
      </pc:docMkLst>
      <pc:sldChg chg="modSp mod ord">
        <pc:chgData name="Maria Mendiburo" userId="2a4b78b5-9db2-4f69-a819-7cb5d5d51ca1" providerId="ADAL" clId="{DD9E336F-96AF-4D58-80AB-14AFED363507}" dt="2022-12-12T06:37:55.044" v="18"/>
        <pc:sldMkLst>
          <pc:docMk/>
          <pc:sldMk cId="3539502807" sldId="345"/>
        </pc:sldMkLst>
        <pc:spChg chg="mod">
          <ac:chgData name="Maria Mendiburo" userId="2a4b78b5-9db2-4f69-a819-7cb5d5d51ca1" providerId="ADAL" clId="{DD9E336F-96AF-4D58-80AB-14AFED363507}" dt="2022-12-12T06:24:58.770" v="10" actId="20577"/>
          <ac:spMkLst>
            <pc:docMk/>
            <pc:sldMk cId="3539502807" sldId="345"/>
            <ac:spMk id="4" creationId="{C07C45B8-4983-4FFB-BD8B-B2F43686E476}"/>
          </ac:spMkLst>
        </pc:spChg>
      </pc:sldChg>
      <pc:sldChg chg="ord">
        <pc:chgData name="Maria Mendiburo" userId="2a4b78b5-9db2-4f69-a819-7cb5d5d51ca1" providerId="ADAL" clId="{DD9E336F-96AF-4D58-80AB-14AFED363507}" dt="2022-12-12T06:26:53.027" v="16"/>
        <pc:sldMkLst>
          <pc:docMk/>
          <pc:sldMk cId="324817714" sldId="351"/>
        </pc:sldMkLst>
      </pc:sldChg>
      <pc:sldChg chg="ord">
        <pc:chgData name="Maria Mendiburo" userId="2a4b78b5-9db2-4f69-a819-7cb5d5d51ca1" providerId="ADAL" clId="{DD9E336F-96AF-4D58-80AB-14AFED363507}" dt="2022-12-12T06:26:53.027" v="16"/>
        <pc:sldMkLst>
          <pc:docMk/>
          <pc:sldMk cId="2666573206" sldId="352"/>
        </pc:sldMkLst>
      </pc:sldChg>
      <pc:sldChg chg="ord">
        <pc:chgData name="Maria Mendiburo" userId="2a4b78b5-9db2-4f69-a819-7cb5d5d51ca1" providerId="ADAL" clId="{DD9E336F-96AF-4D58-80AB-14AFED363507}" dt="2022-12-12T06:26:53.027" v="16"/>
        <pc:sldMkLst>
          <pc:docMk/>
          <pc:sldMk cId="373084747" sldId="353"/>
        </pc:sldMkLst>
      </pc:sldChg>
      <pc:sldChg chg="ord">
        <pc:chgData name="Maria Mendiburo" userId="2a4b78b5-9db2-4f69-a819-7cb5d5d51ca1" providerId="ADAL" clId="{DD9E336F-96AF-4D58-80AB-14AFED363507}" dt="2022-12-12T06:26:53.027" v="16"/>
        <pc:sldMkLst>
          <pc:docMk/>
          <pc:sldMk cId="4111604858" sldId="354"/>
        </pc:sldMkLst>
      </pc:sldChg>
      <pc:sldChg chg="ord">
        <pc:chgData name="Maria Mendiburo" userId="2a4b78b5-9db2-4f69-a819-7cb5d5d51ca1" providerId="ADAL" clId="{DD9E336F-96AF-4D58-80AB-14AFED363507}" dt="2022-12-12T06:26:53.027" v="16"/>
        <pc:sldMkLst>
          <pc:docMk/>
          <pc:sldMk cId="440005395" sldId="355"/>
        </pc:sldMkLst>
      </pc:sldChg>
      <pc:sldChg chg="ord">
        <pc:chgData name="Maria Mendiburo" userId="2a4b78b5-9db2-4f69-a819-7cb5d5d51ca1" providerId="ADAL" clId="{DD9E336F-96AF-4D58-80AB-14AFED363507}" dt="2022-12-12T06:26:53.027" v="16"/>
        <pc:sldMkLst>
          <pc:docMk/>
          <pc:sldMk cId="218912080" sldId="356"/>
        </pc:sldMkLst>
      </pc:sldChg>
      <pc:sldChg chg="ord">
        <pc:chgData name="Maria Mendiburo" userId="2a4b78b5-9db2-4f69-a819-7cb5d5d51ca1" providerId="ADAL" clId="{DD9E336F-96AF-4D58-80AB-14AFED363507}" dt="2022-12-12T06:26:53.027" v="16"/>
        <pc:sldMkLst>
          <pc:docMk/>
          <pc:sldMk cId="3316737247" sldId="357"/>
        </pc:sldMkLst>
      </pc:sldChg>
      <pc:sldChg chg="modSp mod">
        <pc:chgData name="Maria Mendiburo" userId="2a4b78b5-9db2-4f69-a819-7cb5d5d51ca1" providerId="ADAL" clId="{DD9E336F-96AF-4D58-80AB-14AFED363507}" dt="2022-12-12T06:22:47.145" v="0" actId="255"/>
        <pc:sldMkLst>
          <pc:docMk/>
          <pc:sldMk cId="1953599671" sldId="367"/>
        </pc:sldMkLst>
        <pc:spChg chg="mod">
          <ac:chgData name="Maria Mendiburo" userId="2a4b78b5-9db2-4f69-a819-7cb5d5d51ca1" providerId="ADAL" clId="{DD9E336F-96AF-4D58-80AB-14AFED363507}" dt="2022-12-12T06:22:47.145" v="0" actId="255"/>
          <ac:spMkLst>
            <pc:docMk/>
            <pc:sldMk cId="1953599671" sldId="367"/>
            <ac:spMk id="6" creationId="{F902D0A7-C555-2E77-C133-11FC3425A309}"/>
          </ac:spMkLst>
        </pc:spChg>
      </pc:sldChg>
      <pc:sldChg chg="modSp mod">
        <pc:chgData name="Maria Mendiburo" userId="2a4b78b5-9db2-4f69-a819-7cb5d5d51ca1" providerId="ADAL" clId="{DD9E336F-96AF-4D58-80AB-14AFED363507}" dt="2022-12-12T06:23:23.306" v="4"/>
        <pc:sldMkLst>
          <pc:docMk/>
          <pc:sldMk cId="987224917" sldId="2147478322"/>
        </pc:sldMkLst>
        <pc:spChg chg="mod">
          <ac:chgData name="Maria Mendiburo" userId="2a4b78b5-9db2-4f69-a819-7cb5d5d51ca1" providerId="ADAL" clId="{DD9E336F-96AF-4D58-80AB-14AFED363507}" dt="2022-12-12T06:22:56.651" v="1" actId="207"/>
          <ac:spMkLst>
            <pc:docMk/>
            <pc:sldMk cId="987224917" sldId="2147478322"/>
            <ac:spMk id="3" creationId="{614640BA-A802-D6C6-3C5B-B1A5170F1D12}"/>
          </ac:spMkLst>
        </pc:spChg>
        <pc:spChg chg="mod">
          <ac:chgData name="Maria Mendiburo" userId="2a4b78b5-9db2-4f69-a819-7cb5d5d51ca1" providerId="ADAL" clId="{DD9E336F-96AF-4D58-80AB-14AFED363507}" dt="2022-12-12T06:23:23.306" v="4"/>
          <ac:spMkLst>
            <pc:docMk/>
            <pc:sldMk cId="987224917" sldId="2147478322"/>
            <ac:spMk id="4" creationId="{4E16F4EF-8248-52D7-68A3-FBF205023810}"/>
          </ac:spMkLst>
        </pc:spChg>
        <pc:spChg chg="mod">
          <ac:chgData name="Maria Mendiburo" userId="2a4b78b5-9db2-4f69-a819-7cb5d5d51ca1" providerId="ADAL" clId="{DD9E336F-96AF-4D58-80AB-14AFED363507}" dt="2022-12-12T06:23:02.600" v="2" actId="207"/>
          <ac:spMkLst>
            <pc:docMk/>
            <pc:sldMk cId="987224917" sldId="2147478322"/>
            <ac:spMk id="6" creationId="{CA04BD46-669B-3C6B-852F-074396BD313D}"/>
          </ac:spMkLst>
        </pc:spChg>
      </pc:sldChg>
      <pc:sldChg chg="ord">
        <pc:chgData name="Maria Mendiburo" userId="2a4b78b5-9db2-4f69-a819-7cb5d5d51ca1" providerId="ADAL" clId="{DD9E336F-96AF-4D58-80AB-14AFED363507}" dt="2022-12-12T06:37:55.044" v="18"/>
        <pc:sldMkLst>
          <pc:docMk/>
          <pc:sldMk cId="3861146367" sldId="2147478323"/>
        </pc:sldMkLst>
      </pc:sldChg>
      <pc:sldChg chg="ord">
        <pc:chgData name="Maria Mendiburo" userId="2a4b78b5-9db2-4f69-a819-7cb5d5d51ca1" providerId="ADAL" clId="{DD9E336F-96AF-4D58-80AB-14AFED363507}" dt="2022-12-12T06:26:53.027" v="16"/>
        <pc:sldMkLst>
          <pc:docMk/>
          <pc:sldMk cId="2072306081" sldId="2147478328"/>
        </pc:sldMkLst>
      </pc:sldChg>
      <pc:sldChg chg="ord">
        <pc:chgData name="Maria Mendiburo" userId="2a4b78b5-9db2-4f69-a819-7cb5d5d51ca1" providerId="ADAL" clId="{DD9E336F-96AF-4D58-80AB-14AFED363507}" dt="2022-12-12T06:38:10.002" v="20"/>
        <pc:sldMkLst>
          <pc:docMk/>
          <pc:sldMk cId="3575178588" sldId="2147478333"/>
        </pc:sldMkLst>
      </pc:sldChg>
      <pc:sldChg chg="ord">
        <pc:chgData name="Maria Mendiburo" userId="2a4b78b5-9db2-4f69-a819-7cb5d5d51ca1" providerId="ADAL" clId="{DD9E336F-96AF-4D58-80AB-14AFED363507}" dt="2022-12-12T06:38:10.002" v="20"/>
        <pc:sldMkLst>
          <pc:docMk/>
          <pc:sldMk cId="2347983802" sldId="2147478334"/>
        </pc:sldMkLst>
      </pc:sldChg>
      <pc:sldChg chg="modSp mod">
        <pc:chgData name="Maria Mendiburo" userId="2a4b78b5-9db2-4f69-a819-7cb5d5d51ca1" providerId="ADAL" clId="{DD9E336F-96AF-4D58-80AB-14AFED363507}" dt="2022-12-12T06:25:38.088" v="12" actId="20577"/>
        <pc:sldMkLst>
          <pc:docMk/>
          <pc:sldMk cId="3346322328" sldId="2147478335"/>
        </pc:sldMkLst>
        <pc:spChg chg="mod">
          <ac:chgData name="Maria Mendiburo" userId="2a4b78b5-9db2-4f69-a819-7cb5d5d51ca1" providerId="ADAL" clId="{DD9E336F-96AF-4D58-80AB-14AFED363507}" dt="2022-12-12T06:25:38.088" v="12" actId="20577"/>
          <ac:spMkLst>
            <pc:docMk/>
            <pc:sldMk cId="3346322328" sldId="2147478335"/>
            <ac:spMk id="4" creationId="{C07C45B8-4983-4FFB-BD8B-B2F43686E476}"/>
          </ac:spMkLst>
        </pc:spChg>
      </pc:sldChg>
      <pc:sldChg chg="ord">
        <pc:chgData name="Maria Mendiburo" userId="2a4b78b5-9db2-4f69-a819-7cb5d5d51ca1" providerId="ADAL" clId="{DD9E336F-96AF-4D58-80AB-14AFED363507}" dt="2022-12-12T06:38:10.002" v="20"/>
        <pc:sldMkLst>
          <pc:docMk/>
          <pc:sldMk cId="3477488081" sldId="2147478336"/>
        </pc:sldMkLst>
      </pc:sldChg>
      <pc:sldChg chg="del">
        <pc:chgData name="Maria Mendiburo" userId="2a4b78b5-9db2-4f69-a819-7cb5d5d51ca1" providerId="ADAL" clId="{DD9E336F-96AF-4D58-80AB-14AFED363507}" dt="2022-12-12T06:26:02.067" v="13" actId="47"/>
        <pc:sldMkLst>
          <pc:docMk/>
          <pc:sldMk cId="413112940" sldId="2147478338"/>
        </pc:sldMkLst>
      </pc:sldChg>
    </pc:docChg>
  </pc:docChgLst>
  <pc:docChgLst>
    <pc:chgData name="Anoop Kheerwal" userId="e4267b4f-c264-4f5f-8a96-44ebb4e08a05" providerId="ADAL" clId="{70F74781-8AF1-4FF4-AE19-420C215FE579}"/>
    <pc:docChg chg="addSld delSld modSection">
      <pc:chgData name="Anoop Kheerwal" userId="e4267b4f-c264-4f5f-8a96-44ebb4e08a05" providerId="ADAL" clId="{70F74781-8AF1-4FF4-AE19-420C215FE579}" dt="2021-08-09T23:55:42.317" v="2" actId="47"/>
      <pc:docMkLst>
        <pc:docMk/>
      </pc:docMkLst>
      <pc:sldChg chg="del">
        <pc:chgData name="Anoop Kheerwal" userId="e4267b4f-c264-4f5f-8a96-44ebb4e08a05" providerId="ADAL" clId="{70F74781-8AF1-4FF4-AE19-420C215FE579}" dt="2021-08-09T23:55:42.317" v="2" actId="47"/>
        <pc:sldMkLst>
          <pc:docMk/>
          <pc:sldMk cId="3045489742" sldId="339"/>
        </pc:sldMkLst>
      </pc:sldChg>
      <pc:sldChg chg="del">
        <pc:chgData name="Anoop Kheerwal" userId="e4267b4f-c264-4f5f-8a96-44ebb4e08a05" providerId="ADAL" clId="{70F74781-8AF1-4FF4-AE19-420C215FE579}" dt="2021-08-09T23:55:40.109" v="1" actId="47"/>
        <pc:sldMkLst>
          <pc:docMk/>
          <pc:sldMk cId="1770436510" sldId="340"/>
        </pc:sldMkLst>
      </pc:sldChg>
      <pc:sldChg chg="add">
        <pc:chgData name="Anoop Kheerwal" userId="e4267b4f-c264-4f5f-8a96-44ebb4e08a05" providerId="ADAL" clId="{70F74781-8AF1-4FF4-AE19-420C215FE579}" dt="2021-08-09T23:55:37.961" v="0" actId="22"/>
        <pc:sldMkLst>
          <pc:docMk/>
          <pc:sldMk cId="3667382784" sldId="341"/>
        </pc:sldMkLst>
      </pc:sldChg>
    </pc:docChg>
  </pc:docChgLst>
  <pc:docChgLst>
    <pc:chgData name="Deepthi Gorthy (HCL TECHNOLOGIES)" userId="S::v-dgorthy@microsoft.com::8dd46def-e6da-426e-975e-099441870756" providerId="AD" clId="Web-{27074DA9-5A20-A39D-B557-E2CA955D2555}"/>
    <pc:docChg chg="modSld">
      <pc:chgData name="Deepthi Gorthy (HCL TECHNOLOGIES)" userId="S::v-dgorthy@microsoft.com::8dd46def-e6da-426e-975e-099441870756" providerId="AD" clId="Web-{27074DA9-5A20-A39D-B557-E2CA955D2555}" dt="2022-10-07T03:59:45.006" v="103" actId="14100"/>
      <pc:docMkLst>
        <pc:docMk/>
      </pc:docMkLst>
      <pc:sldChg chg="addSp delSp modSp">
        <pc:chgData name="Deepthi Gorthy (HCL TECHNOLOGIES)" userId="S::v-dgorthy@microsoft.com::8dd46def-e6da-426e-975e-099441870756" providerId="AD" clId="Web-{27074DA9-5A20-A39D-B557-E2CA955D2555}" dt="2022-10-06T15:17:55.713" v="35" actId="20577"/>
        <pc:sldMkLst>
          <pc:docMk/>
          <pc:sldMk cId="3935555087" sldId="299"/>
        </pc:sldMkLst>
        <pc:spChg chg="mod">
          <ac:chgData name="Deepthi Gorthy (HCL TECHNOLOGIES)" userId="S::v-dgorthy@microsoft.com::8dd46def-e6da-426e-975e-099441870756" providerId="AD" clId="Web-{27074DA9-5A20-A39D-B557-E2CA955D2555}" dt="2022-10-06T15:16:40.801" v="28" actId="14100"/>
          <ac:spMkLst>
            <pc:docMk/>
            <pc:sldMk cId="3935555087" sldId="299"/>
            <ac:spMk id="6" creationId="{A7A91206-7BFE-D878-9799-5FE49C24CBA2}"/>
          </ac:spMkLst>
        </pc:spChg>
        <pc:spChg chg="mod">
          <ac:chgData name="Deepthi Gorthy (HCL TECHNOLOGIES)" userId="S::v-dgorthy@microsoft.com::8dd46def-e6da-426e-975e-099441870756" providerId="AD" clId="Web-{27074DA9-5A20-A39D-B557-E2CA955D2555}" dt="2022-10-06T15:16:47.599" v="29" actId="1076"/>
          <ac:spMkLst>
            <pc:docMk/>
            <pc:sldMk cId="3935555087" sldId="299"/>
            <ac:spMk id="7" creationId="{36076625-40CD-7FD4-9C42-5C228844C56A}"/>
          </ac:spMkLst>
        </pc:spChg>
        <pc:spChg chg="mod">
          <ac:chgData name="Deepthi Gorthy (HCL TECHNOLOGIES)" userId="S::v-dgorthy@microsoft.com::8dd46def-e6da-426e-975e-099441870756" providerId="AD" clId="Web-{27074DA9-5A20-A39D-B557-E2CA955D2555}" dt="2022-10-06T15:16:15.597" v="26" actId="1076"/>
          <ac:spMkLst>
            <pc:docMk/>
            <pc:sldMk cId="3935555087" sldId="299"/>
            <ac:spMk id="8" creationId="{B3397E0F-4B76-4854-FF21-0B79DFEE0DDC}"/>
          </ac:spMkLst>
        </pc:spChg>
        <pc:spChg chg="mod">
          <ac:chgData name="Deepthi Gorthy (HCL TECHNOLOGIES)" userId="S::v-dgorthy@microsoft.com::8dd46def-e6da-426e-975e-099441870756" providerId="AD" clId="Web-{27074DA9-5A20-A39D-B557-E2CA955D2555}" dt="2022-10-06T15:15:56.377" v="24" actId="1076"/>
          <ac:spMkLst>
            <pc:docMk/>
            <pc:sldMk cId="3935555087" sldId="299"/>
            <ac:spMk id="10" creationId="{2D347A67-B2EB-7801-DE27-4323D4829DBB}"/>
          </ac:spMkLst>
        </pc:spChg>
        <pc:spChg chg="add del">
          <ac:chgData name="Deepthi Gorthy (HCL TECHNOLOGIES)" userId="S::v-dgorthy@microsoft.com::8dd46def-e6da-426e-975e-099441870756" providerId="AD" clId="Web-{27074DA9-5A20-A39D-B557-E2CA955D2555}" dt="2022-10-06T15:13:07.678" v="3"/>
          <ac:spMkLst>
            <pc:docMk/>
            <pc:sldMk cId="3935555087" sldId="299"/>
            <ac:spMk id="12" creationId="{3BDEECE4-07A6-959F-7622-D87FB3176DF8}"/>
          </ac:spMkLst>
        </pc:spChg>
        <pc:spChg chg="add mod">
          <ac:chgData name="Deepthi Gorthy (HCL TECHNOLOGIES)" userId="S::v-dgorthy@microsoft.com::8dd46def-e6da-426e-975e-099441870756" providerId="AD" clId="Web-{27074DA9-5A20-A39D-B557-E2CA955D2555}" dt="2022-10-06T15:17:55.713" v="35" actId="20577"/>
          <ac:spMkLst>
            <pc:docMk/>
            <pc:sldMk cId="3935555087" sldId="299"/>
            <ac:spMk id="15" creationId="{7BA46B98-21C0-7505-FB10-9894A43D5772}"/>
          </ac:spMkLst>
        </pc:spChg>
        <pc:grpChg chg="mod">
          <ac:chgData name="Deepthi Gorthy (HCL TECHNOLOGIES)" userId="S::v-dgorthy@microsoft.com::8dd46def-e6da-426e-975e-099441870756" providerId="AD" clId="Web-{27074DA9-5A20-A39D-B557-E2CA955D2555}" dt="2022-10-06T15:15:49.564" v="22" actId="1076"/>
          <ac:grpSpMkLst>
            <pc:docMk/>
            <pc:sldMk cId="3935555087" sldId="299"/>
            <ac:grpSpMk id="2" creationId="{09522774-6618-0BD7-8420-137BBF357A53}"/>
          </ac:grpSpMkLst>
        </pc:grpChg>
      </pc:sldChg>
      <pc:sldChg chg="addSp modSp">
        <pc:chgData name="Deepthi Gorthy (HCL TECHNOLOGIES)" userId="S::v-dgorthy@microsoft.com::8dd46def-e6da-426e-975e-099441870756" providerId="AD" clId="Web-{27074DA9-5A20-A39D-B557-E2CA955D2555}" dt="2022-10-06T15:19:46.736" v="51" actId="20577"/>
        <pc:sldMkLst>
          <pc:docMk/>
          <pc:sldMk cId="1940695399" sldId="303"/>
        </pc:sldMkLst>
        <pc:spChg chg="mod">
          <ac:chgData name="Deepthi Gorthy (HCL TECHNOLOGIES)" userId="S::v-dgorthy@microsoft.com::8dd46def-e6da-426e-975e-099441870756" providerId="AD" clId="Web-{27074DA9-5A20-A39D-B557-E2CA955D2555}" dt="2022-10-06T15:17:04.600" v="30" actId="1076"/>
          <ac:spMkLst>
            <pc:docMk/>
            <pc:sldMk cId="1940695399" sldId="303"/>
            <ac:spMk id="3" creationId="{CCF5E572-6CA1-A867-57FB-5742902913F1}"/>
          </ac:spMkLst>
        </pc:spChg>
        <pc:spChg chg="mod">
          <ac:chgData name="Deepthi Gorthy (HCL TECHNOLOGIES)" userId="S::v-dgorthy@microsoft.com::8dd46def-e6da-426e-975e-099441870756" providerId="AD" clId="Web-{27074DA9-5A20-A39D-B557-E2CA955D2555}" dt="2022-10-06T15:17:07.225" v="31" actId="1076"/>
          <ac:spMkLst>
            <pc:docMk/>
            <pc:sldMk cId="1940695399" sldId="303"/>
            <ac:spMk id="5" creationId="{AE449031-4CE3-33FD-FFC1-8DB01AC6F292}"/>
          </ac:spMkLst>
        </pc:spChg>
        <pc:spChg chg="mod">
          <ac:chgData name="Deepthi Gorthy (HCL TECHNOLOGIES)" userId="S::v-dgorthy@microsoft.com::8dd46def-e6da-426e-975e-099441870756" providerId="AD" clId="Web-{27074DA9-5A20-A39D-B557-E2CA955D2555}" dt="2022-10-06T15:18:42.013" v="40" actId="1076"/>
          <ac:spMkLst>
            <pc:docMk/>
            <pc:sldMk cId="1940695399" sldId="303"/>
            <ac:spMk id="9" creationId="{195019D2-4CC3-DC73-1AEF-D972540DAD70}"/>
          </ac:spMkLst>
        </pc:spChg>
        <pc:spChg chg="add mod">
          <ac:chgData name="Deepthi Gorthy (HCL TECHNOLOGIES)" userId="S::v-dgorthy@microsoft.com::8dd46def-e6da-426e-975e-099441870756" providerId="AD" clId="Web-{27074DA9-5A20-A39D-B557-E2CA955D2555}" dt="2022-10-06T15:19:46.736" v="51" actId="20577"/>
          <ac:spMkLst>
            <pc:docMk/>
            <pc:sldMk cId="1940695399" sldId="303"/>
            <ac:spMk id="12" creationId="{737C0C8A-FC97-1F49-9996-F22B78162C05}"/>
          </ac:spMkLst>
        </pc:spChg>
      </pc:sldChg>
      <pc:sldChg chg="addSp modSp">
        <pc:chgData name="Deepthi Gorthy (HCL TECHNOLOGIES)" userId="S::v-dgorthy@microsoft.com::8dd46def-e6da-426e-975e-099441870756" providerId="AD" clId="Web-{27074DA9-5A20-A39D-B557-E2CA955D2555}" dt="2022-10-06T15:21:42.478" v="67" actId="20577"/>
        <pc:sldMkLst>
          <pc:docMk/>
          <pc:sldMk cId="3539502807" sldId="345"/>
        </pc:sldMkLst>
        <pc:spChg chg="mod">
          <ac:chgData name="Deepthi Gorthy (HCL TECHNOLOGIES)" userId="S::v-dgorthy@microsoft.com::8dd46def-e6da-426e-975e-099441870756" providerId="AD" clId="Web-{27074DA9-5A20-A39D-B557-E2CA955D2555}" dt="2022-10-06T15:21:27.243" v="65" actId="1076"/>
          <ac:spMkLst>
            <pc:docMk/>
            <pc:sldMk cId="3539502807" sldId="345"/>
            <ac:spMk id="3" creationId="{1013ABAC-D3F3-5A32-C924-F1E6BBD3A5EE}"/>
          </ac:spMkLst>
        </pc:spChg>
        <pc:spChg chg="mod">
          <ac:chgData name="Deepthi Gorthy (HCL TECHNOLOGIES)" userId="S::v-dgorthy@microsoft.com::8dd46def-e6da-426e-975e-099441870756" providerId="AD" clId="Web-{27074DA9-5A20-A39D-B557-E2CA955D2555}" dt="2022-10-06T15:21:20.070" v="64" actId="1076"/>
          <ac:spMkLst>
            <pc:docMk/>
            <pc:sldMk cId="3539502807" sldId="345"/>
            <ac:spMk id="5" creationId="{26228F52-8C42-2BCA-5557-FD9856EBCDF2}"/>
          </ac:spMkLst>
        </pc:spChg>
        <pc:spChg chg="mod">
          <ac:chgData name="Deepthi Gorthy (HCL TECHNOLOGIES)" userId="S::v-dgorthy@microsoft.com::8dd46def-e6da-426e-975e-099441870756" providerId="AD" clId="Web-{27074DA9-5A20-A39D-B557-E2CA955D2555}" dt="2022-10-06T15:21:13.195" v="63" actId="1076"/>
          <ac:spMkLst>
            <pc:docMk/>
            <pc:sldMk cId="3539502807" sldId="345"/>
            <ac:spMk id="10" creationId="{D82B9D1C-F048-D075-4C62-CDE69C4D9A13}"/>
          </ac:spMkLst>
        </pc:spChg>
        <pc:spChg chg="add mod">
          <ac:chgData name="Deepthi Gorthy (HCL TECHNOLOGIES)" userId="S::v-dgorthy@microsoft.com::8dd46def-e6da-426e-975e-099441870756" providerId="AD" clId="Web-{27074DA9-5A20-A39D-B557-E2CA955D2555}" dt="2022-10-06T15:21:42.478" v="67" actId="20577"/>
          <ac:spMkLst>
            <pc:docMk/>
            <pc:sldMk cId="3539502807" sldId="345"/>
            <ac:spMk id="13" creationId="{A00B8A6D-E0B2-960F-C0C0-63EC8451C365}"/>
          </ac:spMkLst>
        </pc:spChg>
      </pc:sldChg>
      <pc:sldChg chg="addSp delSp">
        <pc:chgData name="Deepthi Gorthy (HCL TECHNOLOGIES)" userId="S::v-dgorthy@microsoft.com::8dd46def-e6da-426e-975e-099441870756" providerId="AD" clId="Web-{27074DA9-5A20-A39D-B557-E2CA955D2555}" dt="2022-10-06T15:22:11.527" v="72"/>
        <pc:sldMkLst>
          <pc:docMk/>
          <pc:sldMk cId="1636523032" sldId="346"/>
        </pc:sldMkLst>
        <pc:spChg chg="del">
          <ac:chgData name="Deepthi Gorthy (HCL TECHNOLOGIES)" userId="S::v-dgorthy@microsoft.com::8dd46def-e6da-426e-975e-099441870756" providerId="AD" clId="Web-{27074DA9-5A20-A39D-B557-E2CA955D2555}" dt="2022-10-06T15:22:09.933" v="68"/>
          <ac:spMkLst>
            <pc:docMk/>
            <pc:sldMk cId="1636523032" sldId="346"/>
            <ac:spMk id="11" creationId="{3956BFAE-A785-2018-4BF2-D57F64E4F600}"/>
          </ac:spMkLst>
        </pc:spChg>
        <pc:spChg chg="add">
          <ac:chgData name="Deepthi Gorthy (HCL TECHNOLOGIES)" userId="S::v-dgorthy@microsoft.com::8dd46def-e6da-426e-975e-099441870756" providerId="AD" clId="Web-{27074DA9-5A20-A39D-B557-E2CA955D2555}" dt="2022-10-06T15:22:11.512" v="71"/>
          <ac:spMkLst>
            <pc:docMk/>
            <pc:sldMk cId="1636523032" sldId="346"/>
            <ac:spMk id="21" creationId="{AC5B124E-4F4A-C608-694D-53226AA61E14}"/>
          </ac:spMkLst>
        </pc:spChg>
        <pc:spChg chg="add">
          <ac:chgData name="Deepthi Gorthy (HCL TECHNOLOGIES)" userId="S::v-dgorthy@microsoft.com::8dd46def-e6da-426e-975e-099441870756" providerId="AD" clId="Web-{27074DA9-5A20-A39D-B557-E2CA955D2555}" dt="2022-10-06T15:22:11.527" v="72"/>
          <ac:spMkLst>
            <pc:docMk/>
            <pc:sldMk cId="1636523032" sldId="346"/>
            <ac:spMk id="23" creationId="{8D3D0037-E328-261B-6FA6-974FFDB354E5}"/>
          </ac:spMkLst>
        </pc:spChg>
        <pc:grpChg chg="del">
          <ac:chgData name="Deepthi Gorthy (HCL TECHNOLOGIES)" userId="S::v-dgorthy@microsoft.com::8dd46def-e6da-426e-975e-099441870756" providerId="AD" clId="Web-{27074DA9-5A20-A39D-B557-E2CA955D2555}" dt="2022-10-06T15:22:09.933" v="69"/>
          <ac:grpSpMkLst>
            <pc:docMk/>
            <pc:sldMk cId="1636523032" sldId="346"/>
            <ac:grpSpMk id="2" creationId="{2313BDA0-712C-DFBC-0E89-C96214A34F7C}"/>
          </ac:grpSpMkLst>
        </pc:grpChg>
        <pc:grpChg chg="add">
          <ac:chgData name="Deepthi Gorthy (HCL TECHNOLOGIES)" userId="S::v-dgorthy@microsoft.com::8dd46def-e6da-426e-975e-099441870756" providerId="AD" clId="Web-{27074DA9-5A20-A39D-B557-E2CA955D2555}" dt="2022-10-06T15:22:11.480" v="70"/>
          <ac:grpSpMkLst>
            <pc:docMk/>
            <pc:sldMk cId="1636523032" sldId="346"/>
            <ac:grpSpMk id="19" creationId="{694B221F-6703-D0FA-1075-008A3A8DCA58}"/>
          </ac:grpSpMkLst>
        </pc:grpChg>
      </pc:sldChg>
      <pc:sldChg chg="addSp delSp modSp">
        <pc:chgData name="Deepthi Gorthy (HCL TECHNOLOGIES)" userId="S::v-dgorthy@microsoft.com::8dd46def-e6da-426e-975e-099441870756" providerId="AD" clId="Web-{27074DA9-5A20-A39D-B557-E2CA955D2555}" dt="2022-10-06T15:25:29.102" v="94" actId="20577"/>
        <pc:sldMkLst>
          <pc:docMk/>
          <pc:sldMk cId="1805963392" sldId="349"/>
        </pc:sldMkLst>
        <pc:spChg chg="del">
          <ac:chgData name="Deepthi Gorthy (HCL TECHNOLOGIES)" userId="S::v-dgorthy@microsoft.com::8dd46def-e6da-426e-975e-099441870756" providerId="AD" clId="Web-{27074DA9-5A20-A39D-B557-E2CA955D2555}" dt="2022-10-06T15:23:43.267" v="85"/>
          <ac:spMkLst>
            <pc:docMk/>
            <pc:sldMk cId="1805963392" sldId="349"/>
            <ac:spMk id="10" creationId="{65D7D6DC-44A9-6B13-099E-17F04A4FB0C0}"/>
          </ac:spMkLst>
        </pc:spChg>
        <pc:spChg chg="add mod">
          <ac:chgData name="Deepthi Gorthy (HCL TECHNOLOGIES)" userId="S::v-dgorthy@microsoft.com::8dd46def-e6da-426e-975e-099441870756" providerId="AD" clId="Web-{27074DA9-5A20-A39D-B557-E2CA955D2555}" dt="2022-10-06T15:23:56.721" v="91" actId="1076"/>
          <ac:spMkLst>
            <pc:docMk/>
            <pc:sldMk cId="1805963392" sldId="349"/>
            <ac:spMk id="22" creationId="{79B2260F-7949-522C-F2E5-8572CC5E6EF2}"/>
          </ac:spMkLst>
        </pc:spChg>
        <pc:spChg chg="add mod">
          <ac:chgData name="Deepthi Gorthy (HCL TECHNOLOGIES)" userId="S::v-dgorthy@microsoft.com::8dd46def-e6da-426e-975e-099441870756" providerId="AD" clId="Web-{27074DA9-5A20-A39D-B557-E2CA955D2555}" dt="2022-10-06T15:25:29.102" v="94" actId="20577"/>
          <ac:spMkLst>
            <pc:docMk/>
            <pc:sldMk cId="1805963392" sldId="349"/>
            <ac:spMk id="24" creationId="{B076F968-3C52-32F8-497D-A38D13D7FA4D}"/>
          </ac:spMkLst>
        </pc:spChg>
        <pc:grpChg chg="del">
          <ac:chgData name="Deepthi Gorthy (HCL TECHNOLOGIES)" userId="S::v-dgorthy@microsoft.com::8dd46def-e6da-426e-975e-099441870756" providerId="AD" clId="Web-{27074DA9-5A20-A39D-B557-E2CA955D2555}" dt="2022-10-06T15:23:43.267" v="86"/>
          <ac:grpSpMkLst>
            <pc:docMk/>
            <pc:sldMk cId="1805963392" sldId="349"/>
            <ac:grpSpMk id="2" creationId="{5DEAB1E9-2EC6-E537-2C1D-8B1C23239528}"/>
          </ac:grpSpMkLst>
        </pc:grpChg>
        <pc:grpChg chg="add mod">
          <ac:chgData name="Deepthi Gorthy (HCL TECHNOLOGIES)" userId="S::v-dgorthy@microsoft.com::8dd46def-e6da-426e-975e-099441870756" providerId="AD" clId="Web-{27074DA9-5A20-A39D-B557-E2CA955D2555}" dt="2022-10-06T15:23:56.706" v="90" actId="1076"/>
          <ac:grpSpMkLst>
            <pc:docMk/>
            <pc:sldMk cId="1805963392" sldId="349"/>
            <ac:grpSpMk id="20" creationId="{C7C8D745-E78F-BC73-2D97-32314C691278}"/>
          </ac:grpSpMkLst>
        </pc:grpChg>
      </pc:sldChg>
      <pc:sldChg chg="addSp delSp modSp">
        <pc:chgData name="Deepthi Gorthy (HCL TECHNOLOGIES)" userId="S::v-dgorthy@microsoft.com::8dd46def-e6da-426e-975e-099441870756" providerId="AD" clId="Web-{27074DA9-5A20-A39D-B557-E2CA955D2555}" dt="2022-10-06T15:37:09.571" v="97" actId="20577"/>
        <pc:sldMkLst>
          <pc:docMk/>
          <pc:sldMk cId="1161682369" sldId="350"/>
        </pc:sldMkLst>
        <pc:spChg chg="mod">
          <ac:chgData name="Deepthi Gorthy (HCL TECHNOLOGIES)" userId="S::v-dgorthy@microsoft.com::8dd46def-e6da-426e-975e-099441870756" providerId="AD" clId="Web-{27074DA9-5A20-A39D-B557-E2CA955D2555}" dt="2022-10-06T15:22:34.200" v="73" actId="1076"/>
          <ac:spMkLst>
            <pc:docMk/>
            <pc:sldMk cId="1161682369" sldId="350"/>
            <ac:spMk id="3" creationId="{CCF5E572-6CA1-A867-57FB-5742902913F1}"/>
          </ac:spMkLst>
        </pc:spChg>
        <pc:spChg chg="mod">
          <ac:chgData name="Deepthi Gorthy (HCL TECHNOLOGIES)" userId="S::v-dgorthy@microsoft.com::8dd46def-e6da-426e-975e-099441870756" providerId="AD" clId="Web-{27074DA9-5A20-A39D-B557-E2CA955D2555}" dt="2022-10-06T15:22:39.107" v="74" actId="1076"/>
          <ac:spMkLst>
            <pc:docMk/>
            <pc:sldMk cId="1161682369" sldId="350"/>
            <ac:spMk id="5" creationId="{AE449031-4CE3-33FD-FFC1-8DB01AC6F292}"/>
          </ac:spMkLst>
        </pc:spChg>
        <pc:spChg chg="mod">
          <ac:chgData name="Deepthi Gorthy (HCL TECHNOLOGIES)" userId="S::v-dgorthy@microsoft.com::8dd46def-e6da-426e-975e-099441870756" providerId="AD" clId="Web-{27074DA9-5A20-A39D-B557-E2CA955D2555}" dt="2022-10-06T15:22:44.357" v="75" actId="1076"/>
          <ac:spMkLst>
            <pc:docMk/>
            <pc:sldMk cId="1161682369" sldId="350"/>
            <ac:spMk id="9" creationId="{195019D2-4CC3-DC73-1AEF-D972540DAD70}"/>
          </ac:spMkLst>
        </pc:spChg>
        <pc:spChg chg="add del">
          <ac:chgData name="Deepthi Gorthy (HCL TECHNOLOGIES)" userId="S::v-dgorthy@microsoft.com::8dd46def-e6da-426e-975e-099441870756" providerId="AD" clId="Web-{27074DA9-5A20-A39D-B557-E2CA955D2555}" dt="2022-10-06T15:22:54.686" v="80"/>
          <ac:spMkLst>
            <pc:docMk/>
            <pc:sldMk cId="1161682369" sldId="350"/>
            <ac:spMk id="22" creationId="{3EF28880-894A-47EC-E99C-842BF55169DD}"/>
          </ac:spMkLst>
        </pc:spChg>
        <pc:spChg chg="add del">
          <ac:chgData name="Deepthi Gorthy (HCL TECHNOLOGIES)" userId="S::v-dgorthy@microsoft.com::8dd46def-e6da-426e-975e-099441870756" providerId="AD" clId="Web-{27074DA9-5A20-A39D-B557-E2CA955D2555}" dt="2022-10-06T15:22:54.686" v="79"/>
          <ac:spMkLst>
            <pc:docMk/>
            <pc:sldMk cId="1161682369" sldId="350"/>
            <ac:spMk id="24" creationId="{D398506A-9E43-346D-6235-A4D458BFD74F}"/>
          </ac:spMkLst>
        </pc:spChg>
        <pc:spChg chg="add mod">
          <ac:chgData name="Deepthi Gorthy (HCL TECHNOLOGIES)" userId="S::v-dgorthy@microsoft.com::8dd46def-e6da-426e-975e-099441870756" providerId="AD" clId="Web-{27074DA9-5A20-A39D-B557-E2CA955D2555}" dt="2022-10-06T15:37:09.571" v="97" actId="20577"/>
          <ac:spMkLst>
            <pc:docMk/>
            <pc:sldMk cId="1161682369" sldId="350"/>
            <ac:spMk id="26" creationId="{97F87408-1F83-A465-7AAE-366FBA3E6ECD}"/>
          </ac:spMkLst>
        </pc:spChg>
        <pc:grpChg chg="add del">
          <ac:chgData name="Deepthi Gorthy (HCL TECHNOLOGIES)" userId="S::v-dgorthy@microsoft.com::8dd46def-e6da-426e-975e-099441870756" providerId="AD" clId="Web-{27074DA9-5A20-A39D-B557-E2CA955D2555}" dt="2022-10-06T15:22:54.686" v="81"/>
          <ac:grpSpMkLst>
            <pc:docMk/>
            <pc:sldMk cId="1161682369" sldId="350"/>
            <ac:grpSpMk id="20" creationId="{1A7C045D-B9CC-10C3-5C4C-632494AD2EB6}"/>
          </ac:grpSpMkLst>
        </pc:grpChg>
      </pc:sldChg>
      <pc:sldChg chg="addSp delSp modSp">
        <pc:chgData name="Deepthi Gorthy (HCL TECHNOLOGIES)" userId="S::v-dgorthy@microsoft.com::8dd46def-e6da-426e-975e-099441870756" providerId="AD" clId="Web-{27074DA9-5A20-A39D-B557-E2CA955D2555}" dt="2022-10-07T03:59:45.006" v="103" actId="14100"/>
        <pc:sldMkLst>
          <pc:docMk/>
          <pc:sldMk cId="324817714" sldId="351"/>
        </pc:sldMkLst>
        <pc:picChg chg="del">
          <ac:chgData name="Deepthi Gorthy (HCL TECHNOLOGIES)" userId="S::v-dgorthy@microsoft.com::8dd46def-e6da-426e-975e-099441870756" providerId="AD" clId="Web-{27074DA9-5A20-A39D-B557-E2CA955D2555}" dt="2022-10-07T03:59:22.443" v="98"/>
          <ac:picMkLst>
            <pc:docMk/>
            <pc:sldMk cId="324817714" sldId="351"/>
            <ac:picMk id="2" creationId="{9CEC36B5-364C-F05C-619C-445B6DDDD4B9}"/>
          </ac:picMkLst>
        </pc:picChg>
        <pc:picChg chg="add mod">
          <ac:chgData name="Deepthi Gorthy (HCL TECHNOLOGIES)" userId="S::v-dgorthy@microsoft.com::8dd46def-e6da-426e-975e-099441870756" providerId="AD" clId="Web-{27074DA9-5A20-A39D-B557-E2CA955D2555}" dt="2022-10-07T03:59:45.006" v="103" actId="14100"/>
          <ac:picMkLst>
            <pc:docMk/>
            <pc:sldMk cId="324817714" sldId="351"/>
            <ac:picMk id="3" creationId="{F61A6A2F-942D-51B0-BC59-8CF6F7DD2A56}"/>
          </ac:picMkLst>
        </pc:picChg>
      </pc:sldChg>
    </pc:docChg>
  </pc:docChgLst>
  <pc:docChgLst>
    <pc:chgData name="Deepthi Gorthy (HCL TECHNOLOGIES)" userId="S::v-dgorthy@microsoft.com::8dd46def-e6da-426e-975e-099441870756" providerId="AD" clId="Web-{159D02BE-2CF2-E134-ACD3-F6A4EF45DB04}"/>
    <pc:docChg chg="addSld modSld sldOrd modSection">
      <pc:chgData name="Deepthi Gorthy (HCL TECHNOLOGIES)" userId="S::v-dgorthy@microsoft.com::8dd46def-e6da-426e-975e-099441870756" providerId="AD" clId="Web-{159D02BE-2CF2-E134-ACD3-F6A4EF45DB04}" dt="2022-09-29T09:52:37.035" v="97" actId="14100"/>
      <pc:docMkLst>
        <pc:docMk/>
      </pc:docMkLst>
      <pc:sldChg chg="addSp delSp modSp add replId">
        <pc:chgData name="Deepthi Gorthy (HCL TECHNOLOGIES)" userId="S::v-dgorthy@microsoft.com::8dd46def-e6da-426e-975e-099441870756" providerId="AD" clId="Web-{159D02BE-2CF2-E134-ACD3-F6A4EF45DB04}" dt="2022-09-29T06:32:18.723" v="26" actId="14100"/>
        <pc:sldMkLst>
          <pc:docMk/>
          <pc:sldMk cId="324817714" sldId="351"/>
        </pc:sldMkLst>
        <pc:spChg chg="mod">
          <ac:chgData name="Deepthi Gorthy (HCL TECHNOLOGIES)" userId="S::v-dgorthy@microsoft.com::8dd46def-e6da-426e-975e-099441870756" providerId="AD" clId="Web-{159D02BE-2CF2-E134-ACD3-F6A4EF45DB04}" dt="2022-09-29T06:25:20.676" v="15" actId="20577"/>
          <ac:spMkLst>
            <pc:docMk/>
            <pc:sldMk cId="324817714" sldId="351"/>
            <ac:spMk id="4" creationId="{C07C45B8-4983-4FFB-BD8B-B2F43686E476}"/>
          </ac:spMkLst>
        </pc:spChg>
        <pc:picChg chg="add del mod">
          <ac:chgData name="Deepthi Gorthy (HCL TECHNOLOGIES)" userId="S::v-dgorthy@microsoft.com::8dd46def-e6da-426e-975e-099441870756" providerId="AD" clId="Web-{159D02BE-2CF2-E134-ACD3-F6A4EF45DB04}" dt="2022-09-29T06:27:06.274" v="22"/>
          <ac:picMkLst>
            <pc:docMk/>
            <pc:sldMk cId="324817714" sldId="351"/>
            <ac:picMk id="2" creationId="{EBC3D99F-7189-2014-E8B4-CA09A8FBD590}"/>
          </ac:picMkLst>
        </pc:picChg>
        <pc:picChg chg="add mod">
          <ac:chgData name="Deepthi Gorthy (HCL TECHNOLOGIES)" userId="S::v-dgorthy@microsoft.com::8dd46def-e6da-426e-975e-099441870756" providerId="AD" clId="Web-{159D02BE-2CF2-E134-ACD3-F6A4EF45DB04}" dt="2022-09-29T06:32:18.723" v="26" actId="14100"/>
          <ac:picMkLst>
            <pc:docMk/>
            <pc:sldMk cId="324817714" sldId="351"/>
            <ac:picMk id="3" creationId="{00493079-3B60-A768-B987-12E57AFFAE90}"/>
          </ac:picMkLst>
        </pc:picChg>
        <pc:picChg chg="del">
          <ac:chgData name="Deepthi Gorthy (HCL TECHNOLOGIES)" userId="S::v-dgorthy@microsoft.com::8dd46def-e6da-426e-975e-099441870756" providerId="AD" clId="Web-{159D02BE-2CF2-E134-ACD3-F6A4EF45DB04}" dt="2022-09-29T06:24:03.189" v="11"/>
          <ac:picMkLst>
            <pc:docMk/>
            <pc:sldMk cId="324817714" sldId="351"/>
            <ac:picMk id="5" creationId="{96C932DD-6290-425F-9E27-D9836401BCD8}"/>
          </ac:picMkLst>
        </pc:picChg>
      </pc:sldChg>
      <pc:sldChg chg="addSp delSp modSp add ord replId">
        <pc:chgData name="Deepthi Gorthy (HCL TECHNOLOGIES)" userId="S::v-dgorthy@microsoft.com::8dd46def-e6da-426e-975e-099441870756" providerId="AD" clId="Web-{159D02BE-2CF2-E134-ACD3-F6A4EF45DB04}" dt="2022-09-29T09:15:38.340" v="38"/>
        <pc:sldMkLst>
          <pc:docMk/>
          <pc:sldMk cId="2666573206" sldId="352"/>
        </pc:sldMkLst>
        <pc:spChg chg="mod">
          <ac:chgData name="Deepthi Gorthy (HCL TECHNOLOGIES)" userId="S::v-dgorthy@microsoft.com::8dd46def-e6da-426e-975e-099441870756" providerId="AD" clId="Web-{159D02BE-2CF2-E134-ACD3-F6A4EF45DB04}" dt="2022-09-29T06:34:25.868" v="32" actId="20577"/>
          <ac:spMkLst>
            <pc:docMk/>
            <pc:sldMk cId="2666573206" sldId="352"/>
            <ac:spMk id="4" creationId="{C07C45B8-4983-4FFB-BD8B-B2F43686E476}"/>
          </ac:spMkLst>
        </pc:spChg>
        <pc:picChg chg="add mod">
          <ac:chgData name="Deepthi Gorthy (HCL TECHNOLOGIES)" userId="S::v-dgorthy@microsoft.com::8dd46def-e6da-426e-975e-099441870756" providerId="AD" clId="Web-{159D02BE-2CF2-E134-ACD3-F6A4EF45DB04}" dt="2022-09-29T09:15:27.152" v="37" actId="1076"/>
          <ac:picMkLst>
            <pc:docMk/>
            <pc:sldMk cId="2666573206" sldId="352"/>
            <ac:picMk id="2" creationId="{4D4A2EC4-F948-3DAB-8234-F906958F3CF9}"/>
          </ac:picMkLst>
        </pc:picChg>
        <pc:picChg chg="del">
          <ac:chgData name="Deepthi Gorthy (HCL TECHNOLOGIES)" userId="S::v-dgorthy@microsoft.com::8dd46def-e6da-426e-975e-099441870756" providerId="AD" clId="Web-{159D02BE-2CF2-E134-ACD3-F6A4EF45DB04}" dt="2022-09-29T06:33:59.851" v="28"/>
          <ac:picMkLst>
            <pc:docMk/>
            <pc:sldMk cId="2666573206" sldId="352"/>
            <ac:picMk id="3" creationId="{00493079-3B60-A768-B987-12E57AFFAE90}"/>
          </ac:picMkLst>
        </pc:picChg>
      </pc:sldChg>
      <pc:sldChg chg="addSp delSp modSp add replId">
        <pc:chgData name="Deepthi Gorthy (HCL TECHNOLOGIES)" userId="S::v-dgorthy@microsoft.com::8dd46def-e6da-426e-975e-099441870756" providerId="AD" clId="Web-{159D02BE-2CF2-E134-ACD3-F6A4EF45DB04}" dt="2022-09-29T09:18:45.712" v="48" actId="14100"/>
        <pc:sldMkLst>
          <pc:docMk/>
          <pc:sldMk cId="373084747" sldId="353"/>
        </pc:sldMkLst>
        <pc:spChg chg="mod">
          <ac:chgData name="Deepthi Gorthy (HCL TECHNOLOGIES)" userId="S::v-dgorthy@microsoft.com::8dd46def-e6da-426e-975e-099441870756" providerId="AD" clId="Web-{159D02BE-2CF2-E134-ACD3-F6A4EF45DB04}" dt="2022-09-29T09:15:58.092" v="40" actId="20577"/>
          <ac:spMkLst>
            <pc:docMk/>
            <pc:sldMk cId="373084747" sldId="353"/>
            <ac:spMk id="4" creationId="{C07C45B8-4983-4FFB-BD8B-B2F43686E476}"/>
          </ac:spMkLst>
        </pc:spChg>
        <pc:picChg chg="add mod">
          <ac:chgData name="Deepthi Gorthy (HCL TECHNOLOGIES)" userId="S::v-dgorthy@microsoft.com::8dd46def-e6da-426e-975e-099441870756" providerId="AD" clId="Web-{159D02BE-2CF2-E134-ACD3-F6A4EF45DB04}" dt="2022-09-29T09:18:45.712" v="48" actId="14100"/>
          <ac:picMkLst>
            <pc:docMk/>
            <pc:sldMk cId="373084747" sldId="353"/>
            <ac:picMk id="2" creationId="{0436D334-94CC-2AA5-37B0-4C1821EDF956}"/>
          </ac:picMkLst>
        </pc:picChg>
        <pc:picChg chg="del">
          <ac:chgData name="Deepthi Gorthy (HCL TECHNOLOGIES)" userId="S::v-dgorthy@microsoft.com::8dd46def-e6da-426e-975e-099441870756" providerId="AD" clId="Web-{159D02BE-2CF2-E134-ACD3-F6A4EF45DB04}" dt="2022-09-29T09:16:00.561" v="41"/>
          <ac:picMkLst>
            <pc:docMk/>
            <pc:sldMk cId="373084747" sldId="353"/>
            <ac:picMk id="3" creationId="{00493079-3B60-A768-B987-12E57AFFAE90}"/>
          </ac:picMkLst>
        </pc:picChg>
      </pc:sldChg>
      <pc:sldChg chg="addSp delSp modSp add replId">
        <pc:chgData name="Deepthi Gorthy (HCL TECHNOLOGIES)" userId="S::v-dgorthy@microsoft.com::8dd46def-e6da-426e-975e-099441870756" providerId="AD" clId="Web-{159D02BE-2CF2-E134-ACD3-F6A4EF45DB04}" dt="2022-09-29T09:30:57.012" v="64" actId="14100"/>
        <pc:sldMkLst>
          <pc:docMk/>
          <pc:sldMk cId="4111604858" sldId="354"/>
        </pc:sldMkLst>
        <pc:spChg chg="mod">
          <ac:chgData name="Deepthi Gorthy (HCL TECHNOLOGIES)" userId="S::v-dgorthy@microsoft.com::8dd46def-e6da-426e-975e-099441870756" providerId="AD" clId="Web-{159D02BE-2CF2-E134-ACD3-F6A4EF45DB04}" dt="2022-09-29T09:30:53.777" v="63" actId="14100"/>
          <ac:spMkLst>
            <pc:docMk/>
            <pc:sldMk cId="4111604858" sldId="354"/>
            <ac:spMk id="4" creationId="{C07C45B8-4983-4FFB-BD8B-B2F43686E476}"/>
          </ac:spMkLst>
        </pc:spChg>
        <pc:graphicFrameChg chg="add del mod">
          <ac:chgData name="Deepthi Gorthy (HCL TECHNOLOGIES)" userId="S::v-dgorthy@microsoft.com::8dd46def-e6da-426e-975e-099441870756" providerId="AD" clId="Web-{159D02BE-2CF2-E134-ACD3-F6A4EF45DB04}" dt="2022-09-29T09:19:06.276" v="53"/>
          <ac:graphicFrameMkLst>
            <pc:docMk/>
            <pc:sldMk cId="4111604858" sldId="354"/>
            <ac:graphicFrameMk id="5" creationId="{7F4FC6A7-CE0D-E1E2-FC05-5DB7B43A5CD8}"/>
          </ac:graphicFrameMkLst>
        </pc:graphicFrameChg>
        <pc:picChg chg="del">
          <ac:chgData name="Deepthi Gorthy (HCL TECHNOLOGIES)" userId="S::v-dgorthy@microsoft.com::8dd46def-e6da-426e-975e-099441870756" providerId="AD" clId="Web-{159D02BE-2CF2-E134-ACD3-F6A4EF45DB04}" dt="2022-09-29T09:18:55.962" v="50"/>
          <ac:picMkLst>
            <pc:docMk/>
            <pc:sldMk cId="4111604858" sldId="354"/>
            <ac:picMk id="2" creationId="{0436D334-94CC-2AA5-37B0-4C1821EDF956}"/>
          </ac:picMkLst>
        </pc:picChg>
        <pc:picChg chg="add mod">
          <ac:chgData name="Deepthi Gorthy (HCL TECHNOLOGIES)" userId="S::v-dgorthy@microsoft.com::8dd46def-e6da-426e-975e-099441870756" providerId="AD" clId="Web-{159D02BE-2CF2-E134-ACD3-F6A4EF45DB04}" dt="2022-09-29T09:30:57.012" v="64" actId="14100"/>
          <ac:picMkLst>
            <pc:docMk/>
            <pc:sldMk cId="4111604858" sldId="354"/>
            <ac:picMk id="6" creationId="{D81E313F-7AED-341D-6FA1-79558748C429}"/>
          </ac:picMkLst>
        </pc:picChg>
      </pc:sldChg>
      <pc:sldChg chg="addSp delSp modSp add replId">
        <pc:chgData name="Deepthi Gorthy (HCL TECHNOLOGIES)" userId="S::v-dgorthy@microsoft.com::8dd46def-e6da-426e-975e-099441870756" providerId="AD" clId="Web-{159D02BE-2CF2-E134-ACD3-F6A4EF45DB04}" dt="2022-09-29T09:43:48.048" v="75" actId="14100"/>
        <pc:sldMkLst>
          <pc:docMk/>
          <pc:sldMk cId="440005395" sldId="355"/>
        </pc:sldMkLst>
        <pc:spChg chg="mod">
          <ac:chgData name="Deepthi Gorthy (HCL TECHNOLOGIES)" userId="S::v-dgorthy@microsoft.com::8dd46def-e6da-426e-975e-099441870756" providerId="AD" clId="Web-{159D02BE-2CF2-E134-ACD3-F6A4EF45DB04}" dt="2022-09-29T09:31:25.170" v="70" actId="20577"/>
          <ac:spMkLst>
            <pc:docMk/>
            <pc:sldMk cId="440005395" sldId="355"/>
            <ac:spMk id="4" creationId="{C07C45B8-4983-4FFB-BD8B-B2F43686E476}"/>
          </ac:spMkLst>
        </pc:spChg>
        <pc:picChg chg="add mod">
          <ac:chgData name="Deepthi Gorthy (HCL TECHNOLOGIES)" userId="S::v-dgorthy@microsoft.com::8dd46def-e6da-426e-975e-099441870756" providerId="AD" clId="Web-{159D02BE-2CF2-E134-ACD3-F6A4EF45DB04}" dt="2022-09-29T09:43:48.048" v="75" actId="14100"/>
          <ac:picMkLst>
            <pc:docMk/>
            <pc:sldMk cId="440005395" sldId="355"/>
            <ac:picMk id="2" creationId="{8C2FB976-28DB-02B5-D4BD-DBEA7BB416D8}"/>
          </ac:picMkLst>
        </pc:picChg>
        <pc:picChg chg="del">
          <ac:chgData name="Deepthi Gorthy (HCL TECHNOLOGIES)" userId="S::v-dgorthy@microsoft.com::8dd46def-e6da-426e-975e-099441870756" providerId="AD" clId="Web-{159D02BE-2CF2-E134-ACD3-F6A4EF45DB04}" dt="2022-09-29T09:31:26.061" v="71"/>
          <ac:picMkLst>
            <pc:docMk/>
            <pc:sldMk cId="440005395" sldId="355"/>
            <ac:picMk id="6" creationId="{D81E313F-7AED-341D-6FA1-79558748C429}"/>
          </ac:picMkLst>
        </pc:picChg>
      </pc:sldChg>
      <pc:sldChg chg="addSp delSp modSp add replId">
        <pc:chgData name="Deepthi Gorthy (HCL TECHNOLOGIES)" userId="S::v-dgorthy@microsoft.com::8dd46def-e6da-426e-975e-099441870756" providerId="AD" clId="Web-{159D02BE-2CF2-E134-ACD3-F6A4EF45DB04}" dt="2022-09-29T09:48:36.856" v="83" actId="14100"/>
        <pc:sldMkLst>
          <pc:docMk/>
          <pc:sldMk cId="218912080" sldId="356"/>
        </pc:sldMkLst>
        <pc:spChg chg="mod">
          <ac:chgData name="Deepthi Gorthy (HCL TECHNOLOGIES)" userId="S::v-dgorthy@microsoft.com::8dd46def-e6da-426e-975e-099441870756" providerId="AD" clId="Web-{159D02BE-2CF2-E134-ACD3-F6A4EF45DB04}" dt="2022-09-29T09:44:15.316" v="79" actId="20577"/>
          <ac:spMkLst>
            <pc:docMk/>
            <pc:sldMk cId="218912080" sldId="356"/>
            <ac:spMk id="4" creationId="{C07C45B8-4983-4FFB-BD8B-B2F43686E476}"/>
          </ac:spMkLst>
        </pc:spChg>
        <pc:picChg chg="del">
          <ac:chgData name="Deepthi Gorthy (HCL TECHNOLOGIES)" userId="S::v-dgorthy@microsoft.com::8dd46def-e6da-426e-975e-099441870756" providerId="AD" clId="Web-{159D02BE-2CF2-E134-ACD3-F6A4EF45DB04}" dt="2022-09-29T09:44:17.410" v="80"/>
          <ac:picMkLst>
            <pc:docMk/>
            <pc:sldMk cId="218912080" sldId="356"/>
            <ac:picMk id="2" creationId="{8C2FB976-28DB-02B5-D4BD-DBEA7BB416D8}"/>
          </ac:picMkLst>
        </pc:picChg>
        <pc:picChg chg="add mod">
          <ac:chgData name="Deepthi Gorthy (HCL TECHNOLOGIES)" userId="S::v-dgorthy@microsoft.com::8dd46def-e6da-426e-975e-099441870756" providerId="AD" clId="Web-{159D02BE-2CF2-E134-ACD3-F6A4EF45DB04}" dt="2022-09-29T09:48:36.856" v="83" actId="14100"/>
          <ac:picMkLst>
            <pc:docMk/>
            <pc:sldMk cId="218912080" sldId="356"/>
            <ac:picMk id="3" creationId="{C7723761-AE10-9859-EB25-B7ACD3D82AC8}"/>
          </ac:picMkLst>
        </pc:picChg>
      </pc:sldChg>
      <pc:sldChg chg="addSp delSp modSp add replId">
        <pc:chgData name="Deepthi Gorthy (HCL TECHNOLOGIES)" userId="S::v-dgorthy@microsoft.com::8dd46def-e6da-426e-975e-099441870756" providerId="AD" clId="Web-{159D02BE-2CF2-E134-ACD3-F6A4EF45DB04}" dt="2022-09-29T09:52:37.035" v="97" actId="14100"/>
        <pc:sldMkLst>
          <pc:docMk/>
          <pc:sldMk cId="3316737247" sldId="357"/>
        </pc:sldMkLst>
        <pc:spChg chg="mod">
          <ac:chgData name="Deepthi Gorthy (HCL TECHNOLOGIES)" userId="S::v-dgorthy@microsoft.com::8dd46def-e6da-426e-975e-099441870756" providerId="AD" clId="Web-{159D02BE-2CF2-E134-ACD3-F6A4EF45DB04}" dt="2022-09-29T09:52:27.581" v="93" actId="20577"/>
          <ac:spMkLst>
            <pc:docMk/>
            <pc:sldMk cId="3316737247" sldId="357"/>
            <ac:spMk id="4" creationId="{C07C45B8-4983-4FFB-BD8B-B2F43686E476}"/>
          </ac:spMkLst>
        </pc:spChg>
        <pc:picChg chg="add mod">
          <ac:chgData name="Deepthi Gorthy (HCL TECHNOLOGIES)" userId="S::v-dgorthy@microsoft.com::8dd46def-e6da-426e-975e-099441870756" providerId="AD" clId="Web-{159D02BE-2CF2-E134-ACD3-F6A4EF45DB04}" dt="2022-09-29T09:52:37.035" v="97" actId="14100"/>
          <ac:picMkLst>
            <pc:docMk/>
            <pc:sldMk cId="3316737247" sldId="357"/>
            <ac:picMk id="2" creationId="{B83926E3-C254-C283-08FD-CA329855D51F}"/>
          </ac:picMkLst>
        </pc:picChg>
        <pc:picChg chg="del">
          <ac:chgData name="Deepthi Gorthy (HCL TECHNOLOGIES)" userId="S::v-dgorthy@microsoft.com::8dd46def-e6da-426e-975e-099441870756" providerId="AD" clId="Web-{159D02BE-2CF2-E134-ACD3-F6A4EF45DB04}" dt="2022-09-29T09:48:46.247" v="85"/>
          <ac:picMkLst>
            <pc:docMk/>
            <pc:sldMk cId="3316737247" sldId="357"/>
            <ac:picMk id="3" creationId="{C7723761-AE10-9859-EB25-B7ACD3D82AC8}"/>
          </ac:picMkLst>
        </pc:picChg>
      </pc:sldChg>
    </pc:docChg>
  </pc:docChgLst>
  <pc:docChgLst>
    <pc:chgData name="Amandeep Singh" userId="192f9da3-bd5c-42c3-8f41-80b8549e6782" providerId="ADAL" clId="{D7F80BF1-0A6B-4751-A377-18856481AFAA}"/>
    <pc:docChg chg="modSld sldOrd modSection">
      <pc:chgData name="Amandeep Singh" userId="192f9da3-bd5c-42c3-8f41-80b8549e6782" providerId="ADAL" clId="{D7F80BF1-0A6B-4751-A377-18856481AFAA}" dt="2022-10-06T04:36:56.200" v="33" actId="1076"/>
      <pc:docMkLst>
        <pc:docMk/>
      </pc:docMkLst>
      <pc:sldChg chg="modSp mod">
        <pc:chgData name="Amandeep Singh" userId="192f9da3-bd5c-42c3-8f41-80b8549e6782" providerId="ADAL" clId="{D7F80BF1-0A6B-4751-A377-18856481AFAA}" dt="2022-09-28T20:18:47.028" v="32" actId="14100"/>
        <pc:sldMkLst>
          <pc:docMk/>
          <pc:sldMk cId="1288038568" sldId="286"/>
        </pc:sldMkLst>
        <pc:spChg chg="mod">
          <ac:chgData name="Amandeep Singh" userId="192f9da3-bd5c-42c3-8f41-80b8549e6782" providerId="ADAL" clId="{D7F80BF1-0A6B-4751-A377-18856481AFAA}" dt="2022-09-28T20:18:47.028" v="32" actId="14100"/>
          <ac:spMkLst>
            <pc:docMk/>
            <pc:sldMk cId="1288038568" sldId="286"/>
            <ac:spMk id="10" creationId="{67239103-D575-423F-8B20-3CE1A52423B7}"/>
          </ac:spMkLst>
        </pc:spChg>
        <pc:spChg chg="mod">
          <ac:chgData name="Amandeep Singh" userId="192f9da3-bd5c-42c3-8f41-80b8549e6782" providerId="ADAL" clId="{D7F80BF1-0A6B-4751-A377-18856481AFAA}" dt="2022-09-28T04:08:35.780" v="0" actId="14100"/>
          <ac:spMkLst>
            <pc:docMk/>
            <pc:sldMk cId="1288038568" sldId="286"/>
            <ac:spMk id="15" creationId="{06873C53-33A9-42A3-ADA3-2E3FD27BAF66}"/>
          </ac:spMkLst>
        </pc:spChg>
        <pc:spChg chg="mod">
          <ac:chgData name="Amandeep Singh" userId="192f9da3-bd5c-42c3-8f41-80b8549e6782" providerId="ADAL" clId="{D7F80BF1-0A6B-4751-A377-18856481AFAA}" dt="2022-09-28T04:08:55.760" v="4" actId="14100"/>
          <ac:spMkLst>
            <pc:docMk/>
            <pc:sldMk cId="1288038568" sldId="286"/>
            <ac:spMk id="44" creationId="{C4B1D6C7-3160-4331-80FB-8DBB87B964FC}"/>
          </ac:spMkLst>
        </pc:spChg>
      </pc:sldChg>
      <pc:sldChg chg="modSp mod">
        <pc:chgData name="Amandeep Singh" userId="192f9da3-bd5c-42c3-8f41-80b8549e6782" providerId="ADAL" clId="{D7F80BF1-0A6B-4751-A377-18856481AFAA}" dt="2022-09-28T16:50:21.833" v="5" actId="6549"/>
        <pc:sldMkLst>
          <pc:docMk/>
          <pc:sldMk cId="1940695399" sldId="303"/>
        </pc:sldMkLst>
        <pc:spChg chg="mod">
          <ac:chgData name="Amandeep Singh" userId="192f9da3-bd5c-42c3-8f41-80b8549e6782" providerId="ADAL" clId="{D7F80BF1-0A6B-4751-A377-18856481AFAA}" dt="2022-09-28T16:50:21.833" v="5" actId="6549"/>
          <ac:spMkLst>
            <pc:docMk/>
            <pc:sldMk cId="1940695399" sldId="303"/>
            <ac:spMk id="4" creationId="{C07C45B8-4983-4FFB-BD8B-B2F43686E476}"/>
          </ac:spMkLst>
        </pc:spChg>
      </pc:sldChg>
      <pc:sldChg chg="ord">
        <pc:chgData name="Amandeep Singh" userId="192f9da3-bd5c-42c3-8f41-80b8549e6782" providerId="ADAL" clId="{D7F80BF1-0A6B-4751-A377-18856481AFAA}" dt="2022-09-28T16:51:35.400" v="7"/>
        <pc:sldMkLst>
          <pc:docMk/>
          <pc:sldMk cId="3667382784" sldId="341"/>
        </pc:sldMkLst>
      </pc:sldChg>
      <pc:sldChg chg="modSp mod">
        <pc:chgData name="Amandeep Singh" userId="192f9da3-bd5c-42c3-8f41-80b8549e6782" providerId="ADAL" clId="{D7F80BF1-0A6B-4751-A377-18856481AFAA}" dt="2022-10-06T04:36:56.200" v="33" actId="1076"/>
        <pc:sldMkLst>
          <pc:docMk/>
          <pc:sldMk cId="373084747" sldId="353"/>
        </pc:sldMkLst>
        <pc:picChg chg="mod">
          <ac:chgData name="Amandeep Singh" userId="192f9da3-bd5c-42c3-8f41-80b8549e6782" providerId="ADAL" clId="{D7F80BF1-0A6B-4751-A377-18856481AFAA}" dt="2022-10-06T04:36:56.200" v="33" actId="1076"/>
          <ac:picMkLst>
            <pc:docMk/>
            <pc:sldMk cId="373084747" sldId="353"/>
            <ac:picMk id="3" creationId="{95422E2B-7F17-48DD-0AEC-F67FCE189681}"/>
          </ac:picMkLst>
        </pc:picChg>
      </pc:sldChg>
    </pc:docChg>
  </pc:docChgLst>
  <pc:docChgLst>
    <pc:chgData name="Deepthi Gorthy (HCL TECHNOLOGIES)" userId="8dd46def-e6da-426e-975e-099441870756" providerId="ADAL" clId="{C33DD2B9-835B-4D0B-A028-4EC7F5C574E6}"/>
    <pc:docChg chg="undo custSel addSld delSld modSld modSection">
      <pc:chgData name="Deepthi Gorthy (HCL TECHNOLOGIES)" userId="8dd46def-e6da-426e-975e-099441870756" providerId="ADAL" clId="{C33DD2B9-835B-4D0B-A028-4EC7F5C574E6}" dt="2022-10-11T06:57:18.409" v="1553" actId="207"/>
      <pc:docMkLst>
        <pc:docMk/>
      </pc:docMkLst>
      <pc:sldChg chg="addSp delSp modSp mod">
        <pc:chgData name="Deepthi Gorthy (HCL TECHNOLOGIES)" userId="8dd46def-e6da-426e-975e-099441870756" providerId="ADAL" clId="{C33DD2B9-835B-4D0B-A028-4EC7F5C574E6}" dt="2022-09-28T10:36:01.273" v="1081" actId="14100"/>
        <pc:sldMkLst>
          <pc:docMk/>
          <pc:sldMk cId="1288038568" sldId="286"/>
        </pc:sldMkLst>
        <pc:spChg chg="add mod">
          <ac:chgData name="Deepthi Gorthy (HCL TECHNOLOGIES)" userId="8dd46def-e6da-426e-975e-099441870756" providerId="ADAL" clId="{C33DD2B9-835B-4D0B-A028-4EC7F5C574E6}" dt="2022-09-28T10:36:01.273" v="1081" actId="14100"/>
          <ac:spMkLst>
            <pc:docMk/>
            <pc:sldMk cId="1288038568" sldId="286"/>
            <ac:spMk id="4" creationId="{343E4A40-9BA8-FD9B-B7A5-2027E37B9266}"/>
          </ac:spMkLst>
        </pc:spChg>
        <pc:spChg chg="mod">
          <ac:chgData name="Deepthi Gorthy (HCL TECHNOLOGIES)" userId="8dd46def-e6da-426e-975e-099441870756" providerId="ADAL" clId="{C33DD2B9-835B-4D0B-A028-4EC7F5C574E6}" dt="2022-09-28T09:46:03.305" v="300" actId="14100"/>
          <ac:spMkLst>
            <pc:docMk/>
            <pc:sldMk cId="1288038568" sldId="286"/>
            <ac:spMk id="14" creationId="{02EE7EF8-9CD7-4C11-957B-1FA14DC98A2F}"/>
          </ac:spMkLst>
        </pc:spChg>
        <pc:spChg chg="mod">
          <ac:chgData name="Deepthi Gorthy (HCL TECHNOLOGIES)" userId="8dd46def-e6da-426e-975e-099441870756" providerId="ADAL" clId="{C33DD2B9-835B-4D0B-A028-4EC7F5C574E6}" dt="2022-09-28T08:31:06.460" v="65" actId="1036"/>
          <ac:spMkLst>
            <pc:docMk/>
            <pc:sldMk cId="1288038568" sldId="286"/>
            <ac:spMk id="15" creationId="{06873C53-33A9-42A3-ADA3-2E3FD27BAF66}"/>
          </ac:spMkLst>
        </pc:spChg>
        <pc:spChg chg="mod">
          <ac:chgData name="Deepthi Gorthy (HCL TECHNOLOGIES)" userId="8dd46def-e6da-426e-975e-099441870756" providerId="ADAL" clId="{C33DD2B9-835B-4D0B-A028-4EC7F5C574E6}" dt="2022-09-28T08:31:21.436" v="67" actId="14100"/>
          <ac:spMkLst>
            <pc:docMk/>
            <pc:sldMk cId="1288038568" sldId="286"/>
            <ac:spMk id="44" creationId="{C4B1D6C7-3160-4331-80FB-8DBB87B964FC}"/>
          </ac:spMkLst>
        </pc:spChg>
        <pc:spChg chg="del">
          <ac:chgData name="Deepthi Gorthy (HCL TECHNOLOGIES)" userId="8dd46def-e6da-426e-975e-099441870756" providerId="ADAL" clId="{C33DD2B9-835B-4D0B-A028-4EC7F5C574E6}" dt="2022-09-28T08:30:53.141" v="28" actId="478"/>
          <ac:spMkLst>
            <pc:docMk/>
            <pc:sldMk cId="1288038568" sldId="286"/>
            <ac:spMk id="47" creationId="{C08D3209-2199-4E75-A5CB-5B006C1F1A56}"/>
          </ac:spMkLst>
        </pc:spChg>
      </pc:sldChg>
      <pc:sldChg chg="addSp delSp modSp mod">
        <pc:chgData name="Deepthi Gorthy (HCL TECHNOLOGIES)" userId="8dd46def-e6da-426e-975e-099441870756" providerId="ADAL" clId="{C33DD2B9-835B-4D0B-A028-4EC7F5C574E6}" dt="2022-09-28T10:12:30.851" v="1073"/>
        <pc:sldMkLst>
          <pc:docMk/>
          <pc:sldMk cId="3935555087" sldId="299"/>
        </pc:sldMkLst>
        <pc:spChg chg="mod">
          <ac:chgData name="Deepthi Gorthy (HCL TECHNOLOGIES)" userId="8dd46def-e6da-426e-975e-099441870756" providerId="ADAL" clId="{C33DD2B9-835B-4D0B-A028-4EC7F5C574E6}" dt="2022-09-28T09:42:43.836" v="187"/>
          <ac:spMkLst>
            <pc:docMk/>
            <pc:sldMk cId="3935555087" sldId="299"/>
            <ac:spMk id="3" creationId="{3285A72D-C2BA-4776-8F07-E875AC5E6CAE}"/>
          </ac:spMkLst>
        </pc:spChg>
        <pc:spChg chg="mod">
          <ac:chgData name="Deepthi Gorthy (HCL TECHNOLOGIES)" userId="8dd46def-e6da-426e-975e-099441870756" providerId="ADAL" clId="{C33DD2B9-835B-4D0B-A028-4EC7F5C574E6}" dt="2022-09-28T09:42:43.836" v="187"/>
          <ac:spMkLst>
            <pc:docMk/>
            <pc:sldMk cId="3935555087" sldId="299"/>
            <ac:spMk id="5" creationId="{19D953B7-6B04-E086-4E66-B219543D77E6}"/>
          </ac:spMkLst>
        </pc:spChg>
        <pc:spChg chg="mod">
          <ac:chgData name="Deepthi Gorthy (HCL TECHNOLOGIES)" userId="8dd46def-e6da-426e-975e-099441870756" providerId="ADAL" clId="{C33DD2B9-835B-4D0B-A028-4EC7F5C574E6}" dt="2022-09-28T09:42:43.836" v="187"/>
          <ac:spMkLst>
            <pc:docMk/>
            <pc:sldMk cId="3935555087" sldId="299"/>
            <ac:spMk id="6" creationId="{A7A91206-7BFE-D878-9799-5FE49C24CBA2}"/>
          </ac:spMkLst>
        </pc:spChg>
        <pc:spChg chg="mod">
          <ac:chgData name="Deepthi Gorthy (HCL TECHNOLOGIES)" userId="8dd46def-e6da-426e-975e-099441870756" providerId="ADAL" clId="{C33DD2B9-835B-4D0B-A028-4EC7F5C574E6}" dt="2022-09-28T09:42:43.836" v="187"/>
          <ac:spMkLst>
            <pc:docMk/>
            <pc:sldMk cId="3935555087" sldId="299"/>
            <ac:spMk id="7" creationId="{36076625-40CD-7FD4-9C42-5C228844C56A}"/>
          </ac:spMkLst>
        </pc:spChg>
        <pc:spChg chg="mod">
          <ac:chgData name="Deepthi Gorthy (HCL TECHNOLOGIES)" userId="8dd46def-e6da-426e-975e-099441870756" providerId="ADAL" clId="{C33DD2B9-835B-4D0B-A028-4EC7F5C574E6}" dt="2022-09-28T09:42:43.836" v="187"/>
          <ac:spMkLst>
            <pc:docMk/>
            <pc:sldMk cId="3935555087" sldId="299"/>
            <ac:spMk id="8" creationId="{B3397E0F-4B76-4854-FF21-0B79DFEE0DDC}"/>
          </ac:spMkLst>
        </pc:spChg>
        <pc:spChg chg="mod">
          <ac:chgData name="Deepthi Gorthy (HCL TECHNOLOGIES)" userId="8dd46def-e6da-426e-975e-099441870756" providerId="ADAL" clId="{C33DD2B9-835B-4D0B-A028-4EC7F5C574E6}" dt="2022-09-28T09:42:43.836" v="187"/>
          <ac:spMkLst>
            <pc:docMk/>
            <pc:sldMk cId="3935555087" sldId="299"/>
            <ac:spMk id="9" creationId="{A99A16AF-B953-2775-F9A7-FDF1B070943F}"/>
          </ac:spMkLst>
        </pc:spChg>
        <pc:spChg chg="add mod">
          <ac:chgData name="Deepthi Gorthy (HCL TECHNOLOGIES)" userId="8dd46def-e6da-426e-975e-099441870756" providerId="ADAL" clId="{C33DD2B9-835B-4D0B-A028-4EC7F5C574E6}" dt="2022-09-28T10:12:30.851" v="1073"/>
          <ac:spMkLst>
            <pc:docMk/>
            <pc:sldMk cId="3935555087" sldId="299"/>
            <ac:spMk id="10" creationId="{2D347A67-B2EB-7801-DE27-4323D4829DBB}"/>
          </ac:spMkLst>
        </pc:spChg>
        <pc:grpChg chg="add mod">
          <ac:chgData name="Deepthi Gorthy (HCL TECHNOLOGIES)" userId="8dd46def-e6da-426e-975e-099441870756" providerId="ADAL" clId="{C33DD2B9-835B-4D0B-A028-4EC7F5C574E6}" dt="2022-09-28T09:42:43.836" v="187"/>
          <ac:grpSpMkLst>
            <pc:docMk/>
            <pc:sldMk cId="3935555087" sldId="299"/>
            <ac:grpSpMk id="2" creationId="{09522774-6618-0BD7-8420-137BBF357A53}"/>
          </ac:grpSpMkLst>
        </pc:grpChg>
        <pc:grpChg chg="del">
          <ac:chgData name="Deepthi Gorthy (HCL TECHNOLOGIES)" userId="8dd46def-e6da-426e-975e-099441870756" providerId="ADAL" clId="{C33DD2B9-835B-4D0B-A028-4EC7F5C574E6}" dt="2022-09-28T09:42:42.880" v="186" actId="478"/>
          <ac:grpSpMkLst>
            <pc:docMk/>
            <pc:sldMk cId="3935555087" sldId="299"/>
            <ac:grpSpMk id="13" creationId="{59B7B53B-256C-225E-6A00-13D9B5190BD8}"/>
          </ac:grpSpMkLst>
        </pc:grpChg>
        <pc:graphicFrameChg chg="mod modGraphic">
          <ac:chgData name="Deepthi Gorthy (HCL TECHNOLOGIES)" userId="8dd46def-e6da-426e-975e-099441870756" providerId="ADAL" clId="{C33DD2B9-835B-4D0B-A028-4EC7F5C574E6}" dt="2022-09-28T10:03:57.991" v="813" actId="1036"/>
          <ac:graphicFrameMkLst>
            <pc:docMk/>
            <pc:sldMk cId="3935555087" sldId="299"/>
            <ac:graphicFrameMk id="14" creationId="{42BC281D-59CA-447C-9B7C-C15927A39405}"/>
          </ac:graphicFrameMkLst>
        </pc:graphicFrameChg>
      </pc:sldChg>
      <pc:sldChg chg="del">
        <pc:chgData name="Deepthi Gorthy (HCL TECHNOLOGIES)" userId="8dd46def-e6da-426e-975e-099441870756" providerId="ADAL" clId="{C33DD2B9-835B-4D0B-A028-4EC7F5C574E6}" dt="2022-09-28T10:04:17.049" v="814" actId="47"/>
        <pc:sldMkLst>
          <pc:docMk/>
          <pc:sldMk cId="234365872" sldId="301"/>
        </pc:sldMkLst>
      </pc:sldChg>
      <pc:sldChg chg="del">
        <pc:chgData name="Deepthi Gorthy (HCL TECHNOLOGIES)" userId="8dd46def-e6da-426e-975e-099441870756" providerId="ADAL" clId="{C33DD2B9-835B-4D0B-A028-4EC7F5C574E6}" dt="2022-09-28T10:04:21.217" v="815" actId="47"/>
        <pc:sldMkLst>
          <pc:docMk/>
          <pc:sldMk cId="3226864652" sldId="302"/>
        </pc:sldMkLst>
      </pc:sldChg>
      <pc:sldChg chg="addSp delSp modSp mod">
        <pc:chgData name="Deepthi Gorthy (HCL TECHNOLOGIES)" userId="8dd46def-e6da-426e-975e-099441870756" providerId="ADAL" clId="{C33DD2B9-835B-4D0B-A028-4EC7F5C574E6}" dt="2022-09-28T10:12:12.857" v="1069"/>
        <pc:sldMkLst>
          <pc:docMk/>
          <pc:sldMk cId="1940695399" sldId="303"/>
        </pc:sldMkLst>
        <pc:spChg chg="mod">
          <ac:chgData name="Deepthi Gorthy (HCL TECHNOLOGIES)" userId="8dd46def-e6da-426e-975e-099441870756" providerId="ADAL" clId="{C33DD2B9-835B-4D0B-A028-4EC7F5C574E6}" dt="2022-09-28T09:44:20.286" v="231"/>
          <ac:spMkLst>
            <pc:docMk/>
            <pc:sldMk cId="1940695399" sldId="303"/>
            <ac:spMk id="3" creationId="{CCF5E572-6CA1-A867-57FB-5742902913F1}"/>
          </ac:spMkLst>
        </pc:spChg>
        <pc:spChg chg="mod">
          <ac:chgData name="Deepthi Gorthy (HCL TECHNOLOGIES)" userId="8dd46def-e6da-426e-975e-099441870756" providerId="ADAL" clId="{C33DD2B9-835B-4D0B-A028-4EC7F5C574E6}" dt="2022-09-28T09:44:20.286" v="231"/>
          <ac:spMkLst>
            <pc:docMk/>
            <pc:sldMk cId="1940695399" sldId="303"/>
            <ac:spMk id="5" creationId="{AE449031-4CE3-33FD-FFC1-8DB01AC6F292}"/>
          </ac:spMkLst>
        </pc:spChg>
        <pc:spChg chg="mod">
          <ac:chgData name="Deepthi Gorthy (HCL TECHNOLOGIES)" userId="8dd46def-e6da-426e-975e-099441870756" providerId="ADAL" clId="{C33DD2B9-835B-4D0B-A028-4EC7F5C574E6}" dt="2022-09-28T09:44:34.339" v="259" actId="108"/>
          <ac:spMkLst>
            <pc:docMk/>
            <pc:sldMk cId="1940695399" sldId="303"/>
            <ac:spMk id="6" creationId="{10034BBE-1A59-F13C-70ED-F2B47F20647E}"/>
          </ac:spMkLst>
        </pc:spChg>
        <pc:spChg chg="mod">
          <ac:chgData name="Deepthi Gorthy (HCL TECHNOLOGIES)" userId="8dd46def-e6da-426e-975e-099441870756" providerId="ADAL" clId="{C33DD2B9-835B-4D0B-A028-4EC7F5C574E6}" dt="2022-09-28T09:44:20.286" v="231"/>
          <ac:spMkLst>
            <pc:docMk/>
            <pc:sldMk cId="1940695399" sldId="303"/>
            <ac:spMk id="7" creationId="{D4C6C664-7A24-EB5D-2796-3675BC8E30B3}"/>
          </ac:spMkLst>
        </pc:spChg>
        <pc:spChg chg="mod">
          <ac:chgData name="Deepthi Gorthy (HCL TECHNOLOGIES)" userId="8dd46def-e6da-426e-975e-099441870756" providerId="ADAL" clId="{C33DD2B9-835B-4D0B-A028-4EC7F5C574E6}" dt="2022-09-28T09:44:20.286" v="231"/>
          <ac:spMkLst>
            <pc:docMk/>
            <pc:sldMk cId="1940695399" sldId="303"/>
            <ac:spMk id="8" creationId="{FCAB3A9F-5A79-C607-F3B9-8444CFC38C63}"/>
          </ac:spMkLst>
        </pc:spChg>
        <pc:spChg chg="mod">
          <ac:chgData name="Deepthi Gorthy (HCL TECHNOLOGIES)" userId="8dd46def-e6da-426e-975e-099441870756" providerId="ADAL" clId="{C33DD2B9-835B-4D0B-A028-4EC7F5C574E6}" dt="2022-09-28T09:44:42.604" v="260" actId="108"/>
          <ac:spMkLst>
            <pc:docMk/>
            <pc:sldMk cId="1940695399" sldId="303"/>
            <ac:spMk id="9" creationId="{195019D2-4CC3-DC73-1AEF-D972540DAD70}"/>
          </ac:spMkLst>
        </pc:spChg>
        <pc:spChg chg="add mod">
          <ac:chgData name="Deepthi Gorthy (HCL TECHNOLOGIES)" userId="8dd46def-e6da-426e-975e-099441870756" providerId="ADAL" clId="{C33DD2B9-835B-4D0B-A028-4EC7F5C574E6}" dt="2022-09-28T10:12:12.857" v="1069"/>
          <ac:spMkLst>
            <pc:docMk/>
            <pc:sldMk cId="1940695399" sldId="303"/>
            <ac:spMk id="10" creationId="{65D7D6DC-44A9-6B13-099E-17F04A4FB0C0}"/>
          </ac:spMkLst>
        </pc:spChg>
        <pc:grpChg chg="add mod">
          <ac:chgData name="Deepthi Gorthy (HCL TECHNOLOGIES)" userId="8dd46def-e6da-426e-975e-099441870756" providerId="ADAL" clId="{C33DD2B9-835B-4D0B-A028-4EC7F5C574E6}" dt="2022-09-28T09:44:26.128" v="258" actId="1035"/>
          <ac:grpSpMkLst>
            <pc:docMk/>
            <pc:sldMk cId="1940695399" sldId="303"/>
            <ac:grpSpMk id="2" creationId="{5DEAB1E9-2EC6-E537-2C1D-8B1C23239528}"/>
          </ac:grpSpMkLst>
        </pc:grpChg>
        <pc:grpChg chg="del">
          <ac:chgData name="Deepthi Gorthy (HCL TECHNOLOGIES)" userId="8dd46def-e6da-426e-975e-099441870756" providerId="ADAL" clId="{C33DD2B9-835B-4D0B-A028-4EC7F5C574E6}" dt="2022-09-28T09:44:19.849" v="230" actId="478"/>
          <ac:grpSpMkLst>
            <pc:docMk/>
            <pc:sldMk cId="1940695399" sldId="303"/>
            <ac:grpSpMk id="12" creationId="{735921BF-EA76-4C04-A740-9D0D4528DDE2}"/>
          </ac:grpSpMkLst>
        </pc:grpChg>
      </pc:sldChg>
      <pc:sldChg chg="addSp delSp modSp mod">
        <pc:chgData name="Deepthi Gorthy (HCL TECHNOLOGIES)" userId="8dd46def-e6da-426e-975e-099441870756" providerId="ADAL" clId="{C33DD2B9-835B-4D0B-A028-4EC7F5C574E6}" dt="2022-09-28T10:12:25.892" v="1072"/>
        <pc:sldMkLst>
          <pc:docMk/>
          <pc:sldMk cId="3523186314" sldId="335"/>
        </pc:sldMkLst>
        <pc:spChg chg="mod">
          <ac:chgData name="Deepthi Gorthy (HCL TECHNOLOGIES)" userId="8dd46def-e6da-426e-975e-099441870756" providerId="ADAL" clId="{C33DD2B9-835B-4D0B-A028-4EC7F5C574E6}" dt="2022-09-28T09:42:53.815" v="189"/>
          <ac:spMkLst>
            <pc:docMk/>
            <pc:sldMk cId="3523186314" sldId="335"/>
            <ac:spMk id="3" creationId="{0BCBBE24-9449-2971-8D78-54E026022B17}"/>
          </ac:spMkLst>
        </pc:spChg>
        <pc:spChg chg="mod">
          <ac:chgData name="Deepthi Gorthy (HCL TECHNOLOGIES)" userId="8dd46def-e6da-426e-975e-099441870756" providerId="ADAL" clId="{C33DD2B9-835B-4D0B-A028-4EC7F5C574E6}" dt="2022-09-28T09:43:18.323" v="219" actId="108"/>
          <ac:spMkLst>
            <pc:docMk/>
            <pc:sldMk cId="3523186314" sldId="335"/>
            <ac:spMk id="5" creationId="{CE6B6DB2-B4F7-57EF-A92E-FD9720149EC3}"/>
          </ac:spMkLst>
        </pc:spChg>
        <pc:spChg chg="mod">
          <ac:chgData name="Deepthi Gorthy (HCL TECHNOLOGIES)" userId="8dd46def-e6da-426e-975e-099441870756" providerId="ADAL" clId="{C33DD2B9-835B-4D0B-A028-4EC7F5C574E6}" dt="2022-09-28T09:42:53.815" v="189"/>
          <ac:spMkLst>
            <pc:docMk/>
            <pc:sldMk cId="3523186314" sldId="335"/>
            <ac:spMk id="7" creationId="{AFFECAE6-FA81-8D6A-9E9F-A463C4276EFF}"/>
          </ac:spMkLst>
        </pc:spChg>
        <pc:spChg chg="mod">
          <ac:chgData name="Deepthi Gorthy (HCL TECHNOLOGIES)" userId="8dd46def-e6da-426e-975e-099441870756" providerId="ADAL" clId="{C33DD2B9-835B-4D0B-A028-4EC7F5C574E6}" dt="2022-09-28T09:42:53.815" v="189"/>
          <ac:spMkLst>
            <pc:docMk/>
            <pc:sldMk cId="3523186314" sldId="335"/>
            <ac:spMk id="8" creationId="{0D62E529-0A14-3D55-C9CF-6B0971AEE66B}"/>
          </ac:spMkLst>
        </pc:spChg>
        <pc:spChg chg="mod">
          <ac:chgData name="Deepthi Gorthy (HCL TECHNOLOGIES)" userId="8dd46def-e6da-426e-975e-099441870756" providerId="ADAL" clId="{C33DD2B9-835B-4D0B-A028-4EC7F5C574E6}" dt="2022-09-28T09:42:53.815" v="189"/>
          <ac:spMkLst>
            <pc:docMk/>
            <pc:sldMk cId="3523186314" sldId="335"/>
            <ac:spMk id="9" creationId="{ABEF7199-818A-6D8F-5FC4-E3A7473CA838}"/>
          </ac:spMkLst>
        </pc:spChg>
        <pc:spChg chg="mod">
          <ac:chgData name="Deepthi Gorthy (HCL TECHNOLOGIES)" userId="8dd46def-e6da-426e-975e-099441870756" providerId="ADAL" clId="{C33DD2B9-835B-4D0B-A028-4EC7F5C574E6}" dt="2022-09-28T09:43:12.678" v="218" actId="108"/>
          <ac:spMkLst>
            <pc:docMk/>
            <pc:sldMk cId="3523186314" sldId="335"/>
            <ac:spMk id="10" creationId="{0704376E-B6E2-D1C3-E94C-01CA939B51EC}"/>
          </ac:spMkLst>
        </pc:spChg>
        <pc:spChg chg="add mod">
          <ac:chgData name="Deepthi Gorthy (HCL TECHNOLOGIES)" userId="8dd46def-e6da-426e-975e-099441870756" providerId="ADAL" clId="{C33DD2B9-835B-4D0B-A028-4EC7F5C574E6}" dt="2022-09-28T10:12:25.892" v="1072"/>
          <ac:spMkLst>
            <pc:docMk/>
            <pc:sldMk cId="3523186314" sldId="335"/>
            <ac:spMk id="11" creationId="{E8EF5308-02A5-465A-7E3C-41A91FC8ABFF}"/>
          </ac:spMkLst>
        </pc:spChg>
        <pc:grpChg chg="add mod">
          <ac:chgData name="Deepthi Gorthy (HCL TECHNOLOGIES)" userId="8dd46def-e6da-426e-975e-099441870756" providerId="ADAL" clId="{C33DD2B9-835B-4D0B-A028-4EC7F5C574E6}" dt="2022-09-28T09:43:06.727" v="217" actId="1036"/>
          <ac:grpSpMkLst>
            <pc:docMk/>
            <pc:sldMk cId="3523186314" sldId="335"/>
            <ac:grpSpMk id="2" creationId="{0B2971D1-FA0D-9AC8-E42C-7398586C0438}"/>
          </ac:grpSpMkLst>
        </pc:grpChg>
        <pc:grpChg chg="del">
          <ac:chgData name="Deepthi Gorthy (HCL TECHNOLOGIES)" userId="8dd46def-e6da-426e-975e-099441870756" providerId="ADAL" clId="{C33DD2B9-835B-4D0B-A028-4EC7F5C574E6}" dt="2022-09-28T09:42:53.139" v="188" actId="478"/>
          <ac:grpSpMkLst>
            <pc:docMk/>
            <pc:sldMk cId="3523186314" sldId="335"/>
            <ac:grpSpMk id="20" creationId="{B961542A-D724-46D2-A882-6BCC12177C9B}"/>
          </ac:grpSpMkLst>
        </pc:grpChg>
      </pc:sldChg>
      <pc:sldChg chg="addSp delSp modSp mod">
        <pc:chgData name="Deepthi Gorthy (HCL TECHNOLOGIES)" userId="8dd46def-e6da-426e-975e-099441870756" providerId="ADAL" clId="{C33DD2B9-835B-4D0B-A028-4EC7F5C574E6}" dt="2022-09-28T10:12:20.809" v="1071"/>
        <pc:sldMkLst>
          <pc:docMk/>
          <pc:sldMk cId="3186536024" sldId="336"/>
        </pc:sldMkLst>
        <pc:spChg chg="mod">
          <ac:chgData name="Deepthi Gorthy (HCL TECHNOLOGIES)" userId="8dd46def-e6da-426e-975e-099441870756" providerId="ADAL" clId="{C33DD2B9-835B-4D0B-A028-4EC7F5C574E6}" dt="2022-09-28T09:43:37.378" v="221"/>
          <ac:spMkLst>
            <pc:docMk/>
            <pc:sldMk cId="3186536024" sldId="336"/>
            <ac:spMk id="3" creationId="{3C652932-9B4D-89B7-7DEE-5381F72EA366}"/>
          </ac:spMkLst>
        </pc:spChg>
        <pc:spChg chg="mod">
          <ac:chgData name="Deepthi Gorthy (HCL TECHNOLOGIES)" userId="8dd46def-e6da-426e-975e-099441870756" providerId="ADAL" clId="{C33DD2B9-835B-4D0B-A028-4EC7F5C574E6}" dt="2022-09-28T09:43:37.378" v="221"/>
          <ac:spMkLst>
            <pc:docMk/>
            <pc:sldMk cId="3186536024" sldId="336"/>
            <ac:spMk id="5" creationId="{8CE111CF-0046-F522-6551-E88286CD4B09}"/>
          </ac:spMkLst>
        </pc:spChg>
        <pc:spChg chg="mod">
          <ac:chgData name="Deepthi Gorthy (HCL TECHNOLOGIES)" userId="8dd46def-e6da-426e-975e-099441870756" providerId="ADAL" clId="{C33DD2B9-835B-4D0B-A028-4EC7F5C574E6}" dt="2022-09-28T09:43:37.378" v="221"/>
          <ac:spMkLst>
            <pc:docMk/>
            <pc:sldMk cId="3186536024" sldId="336"/>
            <ac:spMk id="7" creationId="{33A82459-B184-3765-D918-3178477515BC}"/>
          </ac:spMkLst>
        </pc:spChg>
        <pc:spChg chg="mod">
          <ac:chgData name="Deepthi Gorthy (HCL TECHNOLOGIES)" userId="8dd46def-e6da-426e-975e-099441870756" providerId="ADAL" clId="{C33DD2B9-835B-4D0B-A028-4EC7F5C574E6}" dt="2022-09-28T09:43:37.378" v="221"/>
          <ac:spMkLst>
            <pc:docMk/>
            <pc:sldMk cId="3186536024" sldId="336"/>
            <ac:spMk id="8" creationId="{6855AB65-0F50-247D-2BE7-41885C06DDCD}"/>
          </ac:spMkLst>
        </pc:spChg>
        <pc:spChg chg="mod">
          <ac:chgData name="Deepthi Gorthy (HCL TECHNOLOGIES)" userId="8dd46def-e6da-426e-975e-099441870756" providerId="ADAL" clId="{C33DD2B9-835B-4D0B-A028-4EC7F5C574E6}" dt="2022-09-28T09:43:37.378" v="221"/>
          <ac:spMkLst>
            <pc:docMk/>
            <pc:sldMk cId="3186536024" sldId="336"/>
            <ac:spMk id="9" creationId="{CD5A75AB-7C30-ED02-0F79-6BAD1F2B3BE6}"/>
          </ac:spMkLst>
        </pc:spChg>
        <pc:spChg chg="mod">
          <ac:chgData name="Deepthi Gorthy (HCL TECHNOLOGIES)" userId="8dd46def-e6da-426e-975e-099441870756" providerId="ADAL" clId="{C33DD2B9-835B-4D0B-A028-4EC7F5C574E6}" dt="2022-09-28T09:43:37.378" v="221"/>
          <ac:spMkLst>
            <pc:docMk/>
            <pc:sldMk cId="3186536024" sldId="336"/>
            <ac:spMk id="10" creationId="{FF89FA34-828C-6DCA-E99A-9D3E17E6BAED}"/>
          </ac:spMkLst>
        </pc:spChg>
        <pc:spChg chg="add mod">
          <ac:chgData name="Deepthi Gorthy (HCL TECHNOLOGIES)" userId="8dd46def-e6da-426e-975e-099441870756" providerId="ADAL" clId="{C33DD2B9-835B-4D0B-A028-4EC7F5C574E6}" dt="2022-09-28T10:12:20.809" v="1071"/>
          <ac:spMkLst>
            <pc:docMk/>
            <pc:sldMk cId="3186536024" sldId="336"/>
            <ac:spMk id="11" creationId="{71606598-EDD9-4160-0AD7-CD79291695B9}"/>
          </ac:spMkLst>
        </pc:spChg>
        <pc:grpChg chg="add mod">
          <ac:chgData name="Deepthi Gorthy (HCL TECHNOLOGIES)" userId="8dd46def-e6da-426e-975e-099441870756" providerId="ADAL" clId="{C33DD2B9-835B-4D0B-A028-4EC7F5C574E6}" dt="2022-09-28T09:43:39.845" v="223" actId="1036"/>
          <ac:grpSpMkLst>
            <pc:docMk/>
            <pc:sldMk cId="3186536024" sldId="336"/>
            <ac:grpSpMk id="2" creationId="{7EC321D7-0535-B663-3DDD-AD2065C47A39}"/>
          </ac:grpSpMkLst>
        </pc:grpChg>
        <pc:grpChg chg="del">
          <ac:chgData name="Deepthi Gorthy (HCL TECHNOLOGIES)" userId="8dd46def-e6da-426e-975e-099441870756" providerId="ADAL" clId="{C33DD2B9-835B-4D0B-A028-4EC7F5C574E6}" dt="2022-09-28T09:43:36.633" v="220" actId="478"/>
          <ac:grpSpMkLst>
            <pc:docMk/>
            <pc:sldMk cId="3186536024" sldId="336"/>
            <ac:grpSpMk id="20" creationId="{59D90B7B-5E08-44C3-981D-066AD10F845B}"/>
          </ac:grpSpMkLst>
        </pc:grpChg>
      </pc:sldChg>
      <pc:sldChg chg="addSp delSp modSp mod">
        <pc:chgData name="Deepthi Gorthy (HCL TECHNOLOGIES)" userId="8dd46def-e6da-426e-975e-099441870756" providerId="ADAL" clId="{C33DD2B9-835B-4D0B-A028-4EC7F5C574E6}" dt="2022-09-28T10:12:16.606" v="1070"/>
        <pc:sldMkLst>
          <pc:docMk/>
          <pc:sldMk cId="2654686760" sldId="338"/>
        </pc:sldMkLst>
        <pc:spChg chg="mod">
          <ac:chgData name="Deepthi Gorthy (HCL TECHNOLOGIES)" userId="8dd46def-e6da-426e-975e-099441870756" providerId="ADAL" clId="{C33DD2B9-835B-4D0B-A028-4EC7F5C574E6}" dt="2022-09-28T09:43:48.314" v="225"/>
          <ac:spMkLst>
            <pc:docMk/>
            <pc:sldMk cId="2654686760" sldId="338"/>
            <ac:spMk id="3" creationId="{62E5B7FF-AEB3-0978-B134-5D513B36C60E}"/>
          </ac:spMkLst>
        </pc:spChg>
        <pc:spChg chg="mod">
          <ac:chgData name="Deepthi Gorthy (HCL TECHNOLOGIES)" userId="8dd46def-e6da-426e-975e-099441870756" providerId="ADAL" clId="{C33DD2B9-835B-4D0B-A028-4EC7F5C574E6}" dt="2022-09-28T09:43:48.314" v="225"/>
          <ac:spMkLst>
            <pc:docMk/>
            <pc:sldMk cId="2654686760" sldId="338"/>
            <ac:spMk id="5" creationId="{A088DE37-0DCF-7C34-7160-29F5ED38CD7B}"/>
          </ac:spMkLst>
        </pc:spChg>
        <pc:spChg chg="mod">
          <ac:chgData name="Deepthi Gorthy (HCL TECHNOLOGIES)" userId="8dd46def-e6da-426e-975e-099441870756" providerId="ADAL" clId="{C33DD2B9-835B-4D0B-A028-4EC7F5C574E6}" dt="2022-09-28T09:43:48.314" v="225"/>
          <ac:spMkLst>
            <pc:docMk/>
            <pc:sldMk cId="2654686760" sldId="338"/>
            <ac:spMk id="7" creationId="{DAF6A04E-D713-1BBA-326F-260E3BBD5057}"/>
          </ac:spMkLst>
        </pc:spChg>
        <pc:spChg chg="mod">
          <ac:chgData name="Deepthi Gorthy (HCL TECHNOLOGIES)" userId="8dd46def-e6da-426e-975e-099441870756" providerId="ADAL" clId="{C33DD2B9-835B-4D0B-A028-4EC7F5C574E6}" dt="2022-09-28T09:43:48.314" v="225"/>
          <ac:spMkLst>
            <pc:docMk/>
            <pc:sldMk cId="2654686760" sldId="338"/>
            <ac:spMk id="8" creationId="{6A06CE08-FC8E-6820-68C6-735477167DC4}"/>
          </ac:spMkLst>
        </pc:spChg>
        <pc:spChg chg="mod">
          <ac:chgData name="Deepthi Gorthy (HCL TECHNOLOGIES)" userId="8dd46def-e6da-426e-975e-099441870756" providerId="ADAL" clId="{C33DD2B9-835B-4D0B-A028-4EC7F5C574E6}" dt="2022-09-28T09:43:48.314" v="225"/>
          <ac:spMkLst>
            <pc:docMk/>
            <pc:sldMk cId="2654686760" sldId="338"/>
            <ac:spMk id="9" creationId="{12C579C3-50DC-DCE1-2930-78B09E544D43}"/>
          </ac:spMkLst>
        </pc:spChg>
        <pc:spChg chg="mod">
          <ac:chgData name="Deepthi Gorthy (HCL TECHNOLOGIES)" userId="8dd46def-e6da-426e-975e-099441870756" providerId="ADAL" clId="{C33DD2B9-835B-4D0B-A028-4EC7F5C574E6}" dt="2022-09-28T09:43:48.314" v="225"/>
          <ac:spMkLst>
            <pc:docMk/>
            <pc:sldMk cId="2654686760" sldId="338"/>
            <ac:spMk id="10" creationId="{12591E44-49B0-4CA0-9ECA-CBDAB78DCA1A}"/>
          </ac:spMkLst>
        </pc:spChg>
        <pc:spChg chg="add mod">
          <ac:chgData name="Deepthi Gorthy (HCL TECHNOLOGIES)" userId="8dd46def-e6da-426e-975e-099441870756" providerId="ADAL" clId="{C33DD2B9-835B-4D0B-A028-4EC7F5C574E6}" dt="2022-09-28T10:12:16.606" v="1070"/>
          <ac:spMkLst>
            <pc:docMk/>
            <pc:sldMk cId="2654686760" sldId="338"/>
            <ac:spMk id="11" creationId="{58AD8CFC-1104-106D-FDDB-81FE6E42AE5B}"/>
          </ac:spMkLst>
        </pc:spChg>
        <pc:grpChg chg="add mod">
          <ac:chgData name="Deepthi Gorthy (HCL TECHNOLOGIES)" userId="8dd46def-e6da-426e-975e-099441870756" providerId="ADAL" clId="{C33DD2B9-835B-4D0B-A028-4EC7F5C574E6}" dt="2022-09-28T09:43:51.947" v="229" actId="1035"/>
          <ac:grpSpMkLst>
            <pc:docMk/>
            <pc:sldMk cId="2654686760" sldId="338"/>
            <ac:grpSpMk id="2" creationId="{9BA844D3-1B55-121D-AD3B-32D4D0B88F79}"/>
          </ac:grpSpMkLst>
        </pc:grpChg>
        <pc:grpChg chg="del">
          <ac:chgData name="Deepthi Gorthy (HCL TECHNOLOGIES)" userId="8dd46def-e6da-426e-975e-099441870756" providerId="ADAL" clId="{C33DD2B9-835B-4D0B-A028-4EC7F5C574E6}" dt="2022-09-28T09:43:47.672" v="224" actId="478"/>
          <ac:grpSpMkLst>
            <pc:docMk/>
            <pc:sldMk cId="2654686760" sldId="338"/>
            <ac:grpSpMk id="20" creationId="{47BBA89C-740E-439E-9D06-5FC77A70EB29}"/>
          </ac:grpSpMkLst>
        </pc:grpChg>
      </pc:sldChg>
      <pc:sldChg chg="addSp delSp modSp mod">
        <pc:chgData name="Deepthi Gorthy (HCL TECHNOLOGIES)" userId="8dd46def-e6da-426e-975e-099441870756" providerId="ADAL" clId="{C33DD2B9-835B-4D0B-A028-4EC7F5C574E6}" dt="2022-09-30T06:35:45.272" v="1136" actId="20577"/>
        <pc:sldMkLst>
          <pc:docMk/>
          <pc:sldMk cId="1223523831" sldId="342"/>
        </pc:sldMkLst>
        <pc:spChg chg="add mod">
          <ac:chgData name="Deepthi Gorthy (HCL TECHNOLOGIES)" userId="8dd46def-e6da-426e-975e-099441870756" providerId="ADAL" clId="{C33DD2B9-835B-4D0B-A028-4EC7F5C574E6}" dt="2022-09-28T10:12:51.202" v="1078"/>
          <ac:spMkLst>
            <pc:docMk/>
            <pc:sldMk cId="1223523831" sldId="342"/>
            <ac:spMk id="3" creationId="{5193A0F8-42F9-60D0-4986-4773749D6A4B}"/>
          </ac:spMkLst>
        </pc:spChg>
        <pc:spChg chg="mod">
          <ac:chgData name="Deepthi Gorthy (HCL TECHNOLOGIES)" userId="8dd46def-e6da-426e-975e-099441870756" providerId="ADAL" clId="{C33DD2B9-835B-4D0B-A028-4EC7F5C574E6}" dt="2022-09-28T10:48:06.814" v="1082" actId="1076"/>
          <ac:spMkLst>
            <pc:docMk/>
            <pc:sldMk cId="1223523831" sldId="342"/>
            <ac:spMk id="4" creationId="{C07C45B8-4983-4FFB-BD8B-B2F43686E476}"/>
          </ac:spMkLst>
        </pc:spChg>
        <pc:spChg chg="mod">
          <ac:chgData name="Deepthi Gorthy (HCL TECHNOLOGIES)" userId="8dd46def-e6da-426e-975e-099441870756" providerId="ADAL" clId="{C33DD2B9-835B-4D0B-A028-4EC7F5C574E6}" dt="2022-09-30T06:35:45.272" v="1136" actId="20577"/>
          <ac:spMkLst>
            <pc:docMk/>
            <pc:sldMk cId="1223523831" sldId="342"/>
            <ac:spMk id="10" creationId="{BCF903E7-D2FC-45BB-A391-31C32516CE6D}"/>
          </ac:spMkLst>
        </pc:spChg>
        <pc:spChg chg="del">
          <ac:chgData name="Deepthi Gorthy (HCL TECHNOLOGIES)" userId="8dd46def-e6da-426e-975e-099441870756" providerId="ADAL" clId="{C33DD2B9-835B-4D0B-A028-4EC7F5C574E6}" dt="2022-09-28T08:31:43.111" v="68" actId="478"/>
          <ac:spMkLst>
            <pc:docMk/>
            <pc:sldMk cId="1223523831" sldId="342"/>
            <ac:spMk id="11" creationId="{E519B272-3028-4290-B7F0-17CA975AA02B}"/>
          </ac:spMkLst>
        </pc:spChg>
        <pc:spChg chg="mod">
          <ac:chgData name="Deepthi Gorthy (HCL TECHNOLOGIES)" userId="8dd46def-e6da-426e-975e-099441870756" providerId="ADAL" clId="{C33DD2B9-835B-4D0B-A028-4EC7F5C574E6}" dt="2022-09-28T09:41:33.138" v="160" actId="14100"/>
          <ac:spMkLst>
            <pc:docMk/>
            <pc:sldMk cId="1223523831" sldId="342"/>
            <ac:spMk id="12" creationId="{0C100077-F76B-4CEC-A58E-5CF1867AE186}"/>
          </ac:spMkLst>
        </pc:spChg>
        <pc:spChg chg="mod">
          <ac:chgData name="Deepthi Gorthy (HCL TECHNOLOGIES)" userId="8dd46def-e6da-426e-975e-099441870756" providerId="ADAL" clId="{C33DD2B9-835B-4D0B-A028-4EC7F5C574E6}" dt="2022-09-28T09:41:30.776" v="159" actId="14100"/>
          <ac:spMkLst>
            <pc:docMk/>
            <pc:sldMk cId="1223523831" sldId="342"/>
            <ac:spMk id="13" creationId="{65A6C8C0-154F-44D1-B910-9DAE71DE4886}"/>
          </ac:spMkLst>
        </pc:spChg>
        <pc:graphicFrameChg chg="modGraphic">
          <ac:chgData name="Deepthi Gorthy (HCL TECHNOLOGIES)" userId="8dd46def-e6da-426e-975e-099441870756" providerId="ADAL" clId="{C33DD2B9-835B-4D0B-A028-4EC7F5C574E6}" dt="2022-09-28T09:51:47.914" v="410" actId="21"/>
          <ac:graphicFrameMkLst>
            <pc:docMk/>
            <pc:sldMk cId="1223523831" sldId="342"/>
            <ac:graphicFrameMk id="14" creationId="{95A951F2-E612-4A89-9DEC-D2EC6ECF0E1A}"/>
          </ac:graphicFrameMkLst>
        </pc:graphicFrameChg>
      </pc:sldChg>
      <pc:sldChg chg="addSp delSp modSp mod modCm">
        <pc:chgData name="Deepthi Gorthy (HCL TECHNOLOGIES)" userId="8dd46def-e6da-426e-975e-099441870756" providerId="ADAL" clId="{C33DD2B9-835B-4D0B-A028-4EC7F5C574E6}" dt="2022-09-30T06:36:39.010" v="1137"/>
        <pc:sldMkLst>
          <pc:docMk/>
          <pc:sldMk cId="3456711807" sldId="343"/>
        </pc:sldMkLst>
        <pc:spChg chg="mod">
          <ac:chgData name="Deepthi Gorthy (HCL TECHNOLOGIES)" userId="8dd46def-e6da-426e-975e-099441870756" providerId="ADAL" clId="{C33DD2B9-835B-4D0B-A028-4EC7F5C574E6}" dt="2022-09-28T09:42:25.891" v="183"/>
          <ac:spMkLst>
            <pc:docMk/>
            <pc:sldMk cId="3456711807" sldId="343"/>
            <ac:spMk id="3" creationId="{6C06F6D0-3A76-0037-0282-B2B105B9B8F0}"/>
          </ac:spMkLst>
        </pc:spChg>
        <pc:spChg chg="mod">
          <ac:chgData name="Deepthi Gorthy (HCL TECHNOLOGIES)" userId="8dd46def-e6da-426e-975e-099441870756" providerId="ADAL" clId="{C33DD2B9-835B-4D0B-A028-4EC7F5C574E6}" dt="2022-09-28T09:42:25.891" v="183"/>
          <ac:spMkLst>
            <pc:docMk/>
            <pc:sldMk cId="3456711807" sldId="343"/>
            <ac:spMk id="5" creationId="{A77EEBBE-8DF1-50D4-EBF4-8369F3885F4C}"/>
          </ac:spMkLst>
        </pc:spChg>
        <pc:spChg chg="mod">
          <ac:chgData name="Deepthi Gorthy (HCL TECHNOLOGIES)" userId="8dd46def-e6da-426e-975e-099441870756" providerId="ADAL" clId="{C33DD2B9-835B-4D0B-A028-4EC7F5C574E6}" dt="2022-09-30T06:36:39.010" v="1137"/>
          <ac:spMkLst>
            <pc:docMk/>
            <pc:sldMk cId="3456711807" sldId="343"/>
            <ac:spMk id="6" creationId="{1490125D-508B-7F93-B534-4451C7597F82}"/>
          </ac:spMkLst>
        </pc:spChg>
        <pc:spChg chg="mod">
          <ac:chgData name="Deepthi Gorthy (HCL TECHNOLOGIES)" userId="8dd46def-e6da-426e-975e-099441870756" providerId="ADAL" clId="{C33DD2B9-835B-4D0B-A028-4EC7F5C574E6}" dt="2022-09-28T09:42:25.891" v="183"/>
          <ac:spMkLst>
            <pc:docMk/>
            <pc:sldMk cId="3456711807" sldId="343"/>
            <ac:spMk id="7" creationId="{04EC6C63-D6AA-FC24-AC03-AE2291E892DB}"/>
          </ac:spMkLst>
        </pc:spChg>
        <pc:spChg chg="mod">
          <ac:chgData name="Deepthi Gorthy (HCL TECHNOLOGIES)" userId="8dd46def-e6da-426e-975e-099441870756" providerId="ADAL" clId="{C33DD2B9-835B-4D0B-A028-4EC7F5C574E6}" dt="2022-09-28T09:42:25.891" v="183"/>
          <ac:spMkLst>
            <pc:docMk/>
            <pc:sldMk cId="3456711807" sldId="343"/>
            <ac:spMk id="8" creationId="{C8AC37EA-A304-65D0-4D3D-388A692B5B64}"/>
          </ac:spMkLst>
        </pc:spChg>
        <pc:spChg chg="mod">
          <ac:chgData name="Deepthi Gorthy (HCL TECHNOLOGIES)" userId="8dd46def-e6da-426e-975e-099441870756" providerId="ADAL" clId="{C33DD2B9-835B-4D0B-A028-4EC7F5C574E6}" dt="2022-09-28T09:42:25.891" v="183"/>
          <ac:spMkLst>
            <pc:docMk/>
            <pc:sldMk cId="3456711807" sldId="343"/>
            <ac:spMk id="9" creationId="{039A1E6B-13AA-FFF1-EE2E-F0B858917EAF}"/>
          </ac:spMkLst>
        </pc:spChg>
        <pc:spChg chg="add mod">
          <ac:chgData name="Deepthi Gorthy (HCL TECHNOLOGIES)" userId="8dd46def-e6da-426e-975e-099441870756" providerId="ADAL" clId="{C33DD2B9-835B-4D0B-A028-4EC7F5C574E6}" dt="2022-09-28T10:12:47.290" v="1077"/>
          <ac:spMkLst>
            <pc:docMk/>
            <pc:sldMk cId="3456711807" sldId="343"/>
            <ac:spMk id="10" creationId="{26972D0C-90E9-7867-F457-52432DF8C7A7}"/>
          </ac:spMkLst>
        </pc:spChg>
        <pc:grpChg chg="add mod">
          <ac:chgData name="Deepthi Gorthy (HCL TECHNOLOGIES)" userId="8dd46def-e6da-426e-975e-099441870756" providerId="ADAL" clId="{C33DD2B9-835B-4D0B-A028-4EC7F5C574E6}" dt="2022-09-28T09:42:25.891" v="183"/>
          <ac:grpSpMkLst>
            <pc:docMk/>
            <pc:sldMk cId="3456711807" sldId="343"/>
            <ac:grpSpMk id="2" creationId="{FD8507E8-C569-14AE-99A5-684D6F79E545}"/>
          </ac:grpSpMkLst>
        </pc:grpChg>
        <pc:grpChg chg="del">
          <ac:chgData name="Deepthi Gorthy (HCL TECHNOLOGIES)" userId="8dd46def-e6da-426e-975e-099441870756" providerId="ADAL" clId="{C33DD2B9-835B-4D0B-A028-4EC7F5C574E6}" dt="2022-09-28T09:42:25.126" v="182" actId="478"/>
          <ac:grpSpMkLst>
            <pc:docMk/>
            <pc:sldMk cId="3456711807" sldId="343"/>
            <ac:grpSpMk id="16" creationId="{BEE0168D-8C4D-B628-ED14-092FA3B4DEDD}"/>
          </ac:grpSpMkLst>
        </pc:grpChg>
        <pc:graphicFrameChg chg="mod modGraphic">
          <ac:chgData name="Deepthi Gorthy (HCL TECHNOLOGIES)" userId="8dd46def-e6da-426e-975e-099441870756" providerId="ADAL" clId="{C33DD2B9-835B-4D0B-A028-4EC7F5C574E6}" dt="2022-09-28T09:53:33.180" v="469" actId="21"/>
          <ac:graphicFrameMkLst>
            <pc:docMk/>
            <pc:sldMk cId="3456711807" sldId="343"/>
            <ac:graphicFrameMk id="14" creationId="{95A951F2-E612-4A89-9DEC-D2EC6ECF0E1A}"/>
          </ac:graphicFrameMkLst>
        </pc:graphicFrameChg>
      </pc:sldChg>
      <pc:sldChg chg="addSp delSp modSp mod">
        <pc:chgData name="Deepthi Gorthy (HCL TECHNOLOGIES)" userId="8dd46def-e6da-426e-975e-099441870756" providerId="ADAL" clId="{C33DD2B9-835B-4D0B-A028-4EC7F5C574E6}" dt="2022-09-30T06:37:01.638" v="1138"/>
        <pc:sldMkLst>
          <pc:docMk/>
          <pc:sldMk cId="1356863602" sldId="344"/>
        </pc:sldMkLst>
        <pc:spChg chg="mod">
          <ac:chgData name="Deepthi Gorthy (HCL TECHNOLOGIES)" userId="8dd46def-e6da-426e-975e-099441870756" providerId="ADAL" clId="{C33DD2B9-835B-4D0B-A028-4EC7F5C574E6}" dt="2022-09-28T09:42:33.145" v="185"/>
          <ac:spMkLst>
            <pc:docMk/>
            <pc:sldMk cId="1356863602" sldId="344"/>
            <ac:spMk id="3" creationId="{D43CD4D0-A639-ADEE-9CE1-91B3D583BF10}"/>
          </ac:spMkLst>
        </pc:spChg>
        <pc:spChg chg="mod">
          <ac:chgData name="Deepthi Gorthy (HCL TECHNOLOGIES)" userId="8dd46def-e6da-426e-975e-099441870756" providerId="ADAL" clId="{C33DD2B9-835B-4D0B-A028-4EC7F5C574E6}" dt="2022-09-28T09:42:33.145" v="185"/>
          <ac:spMkLst>
            <pc:docMk/>
            <pc:sldMk cId="1356863602" sldId="344"/>
            <ac:spMk id="5" creationId="{0E500E72-85F7-25AC-F834-881F522EF8A4}"/>
          </ac:spMkLst>
        </pc:spChg>
        <pc:spChg chg="mod">
          <ac:chgData name="Deepthi Gorthy (HCL TECHNOLOGIES)" userId="8dd46def-e6da-426e-975e-099441870756" providerId="ADAL" clId="{C33DD2B9-835B-4D0B-A028-4EC7F5C574E6}" dt="2022-09-30T06:37:01.638" v="1138"/>
          <ac:spMkLst>
            <pc:docMk/>
            <pc:sldMk cId="1356863602" sldId="344"/>
            <ac:spMk id="6" creationId="{A5427D16-9EE0-3492-BBF3-F61156C556C2}"/>
          </ac:spMkLst>
        </pc:spChg>
        <pc:spChg chg="mod">
          <ac:chgData name="Deepthi Gorthy (HCL TECHNOLOGIES)" userId="8dd46def-e6da-426e-975e-099441870756" providerId="ADAL" clId="{C33DD2B9-835B-4D0B-A028-4EC7F5C574E6}" dt="2022-09-28T09:42:33.145" v="185"/>
          <ac:spMkLst>
            <pc:docMk/>
            <pc:sldMk cId="1356863602" sldId="344"/>
            <ac:spMk id="7" creationId="{1F962F73-3ADD-924D-2B87-9C82CE158BEA}"/>
          </ac:spMkLst>
        </pc:spChg>
        <pc:spChg chg="mod">
          <ac:chgData name="Deepthi Gorthy (HCL TECHNOLOGIES)" userId="8dd46def-e6da-426e-975e-099441870756" providerId="ADAL" clId="{C33DD2B9-835B-4D0B-A028-4EC7F5C574E6}" dt="2022-09-28T09:42:33.145" v="185"/>
          <ac:spMkLst>
            <pc:docMk/>
            <pc:sldMk cId="1356863602" sldId="344"/>
            <ac:spMk id="8" creationId="{6895ECDC-8376-B9CB-C44D-DDB837EBC643}"/>
          </ac:spMkLst>
        </pc:spChg>
        <pc:spChg chg="mod">
          <ac:chgData name="Deepthi Gorthy (HCL TECHNOLOGIES)" userId="8dd46def-e6da-426e-975e-099441870756" providerId="ADAL" clId="{C33DD2B9-835B-4D0B-A028-4EC7F5C574E6}" dt="2022-09-28T09:42:33.145" v="185"/>
          <ac:spMkLst>
            <pc:docMk/>
            <pc:sldMk cId="1356863602" sldId="344"/>
            <ac:spMk id="9" creationId="{720C9528-CBEE-3111-6D75-4A16DE0CAF88}"/>
          </ac:spMkLst>
        </pc:spChg>
        <pc:spChg chg="add mod">
          <ac:chgData name="Deepthi Gorthy (HCL TECHNOLOGIES)" userId="8dd46def-e6da-426e-975e-099441870756" providerId="ADAL" clId="{C33DD2B9-835B-4D0B-A028-4EC7F5C574E6}" dt="2022-09-28T10:12:43.732" v="1076"/>
          <ac:spMkLst>
            <pc:docMk/>
            <pc:sldMk cId="1356863602" sldId="344"/>
            <ac:spMk id="10" creationId="{20B61224-E059-DB2A-BB5D-202D240D1538}"/>
          </ac:spMkLst>
        </pc:spChg>
        <pc:grpChg chg="add mod">
          <ac:chgData name="Deepthi Gorthy (HCL TECHNOLOGIES)" userId="8dd46def-e6da-426e-975e-099441870756" providerId="ADAL" clId="{C33DD2B9-835B-4D0B-A028-4EC7F5C574E6}" dt="2022-09-28T09:42:33.145" v="185"/>
          <ac:grpSpMkLst>
            <pc:docMk/>
            <pc:sldMk cId="1356863602" sldId="344"/>
            <ac:grpSpMk id="2" creationId="{6EADBDBE-0F2A-70AA-2FA7-2EAFCD1082E1}"/>
          </ac:grpSpMkLst>
        </pc:grpChg>
        <pc:grpChg chg="del">
          <ac:chgData name="Deepthi Gorthy (HCL TECHNOLOGIES)" userId="8dd46def-e6da-426e-975e-099441870756" providerId="ADAL" clId="{C33DD2B9-835B-4D0B-A028-4EC7F5C574E6}" dt="2022-09-28T09:42:32.357" v="184" actId="478"/>
          <ac:grpSpMkLst>
            <pc:docMk/>
            <pc:sldMk cId="1356863602" sldId="344"/>
            <ac:grpSpMk id="13" creationId="{98F86E01-D07F-B877-0EC5-626FD6D81828}"/>
          </ac:grpSpMkLst>
        </pc:grpChg>
        <pc:graphicFrameChg chg="mod modGraphic">
          <ac:chgData name="Deepthi Gorthy (HCL TECHNOLOGIES)" userId="8dd46def-e6da-426e-975e-099441870756" providerId="ADAL" clId="{C33DD2B9-835B-4D0B-A028-4EC7F5C574E6}" dt="2022-09-28T10:00:47.158" v="660" actId="20577"/>
          <ac:graphicFrameMkLst>
            <pc:docMk/>
            <pc:sldMk cId="1356863602" sldId="344"/>
            <ac:graphicFrameMk id="14" creationId="{FF0562D4-9CC1-4101-BCA8-7D5BA9DF6C8A}"/>
          </ac:graphicFrameMkLst>
        </pc:graphicFrameChg>
      </pc:sldChg>
      <pc:sldChg chg="addSp delSp modSp mod">
        <pc:chgData name="Deepthi Gorthy (HCL TECHNOLOGIES)" userId="8dd46def-e6da-426e-975e-099441870756" providerId="ADAL" clId="{C33DD2B9-835B-4D0B-A028-4EC7F5C574E6}" dt="2022-09-28T10:12:00.242" v="1067" actId="207"/>
        <pc:sldMkLst>
          <pc:docMk/>
          <pc:sldMk cId="3539502807" sldId="345"/>
        </pc:sldMkLst>
        <pc:spChg chg="mod">
          <ac:chgData name="Deepthi Gorthy (HCL TECHNOLOGIES)" userId="8dd46def-e6da-426e-975e-099441870756" providerId="ADAL" clId="{C33DD2B9-835B-4D0B-A028-4EC7F5C574E6}" dt="2022-09-28T09:45:15.576" v="293" actId="108"/>
          <ac:spMkLst>
            <pc:docMk/>
            <pc:sldMk cId="3539502807" sldId="345"/>
            <ac:spMk id="3" creationId="{1013ABAC-D3F3-5A32-C924-F1E6BBD3A5EE}"/>
          </ac:spMkLst>
        </pc:spChg>
        <pc:spChg chg="mod">
          <ac:chgData name="Deepthi Gorthy (HCL TECHNOLOGIES)" userId="8dd46def-e6da-426e-975e-099441870756" providerId="ADAL" clId="{C33DD2B9-835B-4D0B-A028-4EC7F5C574E6}" dt="2022-09-28T09:45:15.576" v="293" actId="108"/>
          <ac:spMkLst>
            <pc:docMk/>
            <pc:sldMk cId="3539502807" sldId="345"/>
            <ac:spMk id="5" creationId="{26228F52-8C42-2BCA-5557-FD9856EBCDF2}"/>
          </ac:spMkLst>
        </pc:spChg>
        <pc:spChg chg="mod">
          <ac:chgData name="Deepthi Gorthy (HCL TECHNOLOGIES)" userId="8dd46def-e6da-426e-975e-099441870756" providerId="ADAL" clId="{C33DD2B9-835B-4D0B-A028-4EC7F5C574E6}" dt="2022-09-28T09:45:15.576" v="293" actId="108"/>
          <ac:spMkLst>
            <pc:docMk/>
            <pc:sldMk cId="3539502807" sldId="345"/>
            <ac:spMk id="6" creationId="{E3978DCE-E15F-9E7C-4689-00EDD62F6ED2}"/>
          </ac:spMkLst>
        </pc:spChg>
        <pc:spChg chg="mod">
          <ac:chgData name="Deepthi Gorthy (HCL TECHNOLOGIES)" userId="8dd46def-e6da-426e-975e-099441870756" providerId="ADAL" clId="{C33DD2B9-835B-4D0B-A028-4EC7F5C574E6}" dt="2022-09-28T09:45:19.709" v="294" actId="108"/>
          <ac:spMkLst>
            <pc:docMk/>
            <pc:sldMk cId="3539502807" sldId="345"/>
            <ac:spMk id="7" creationId="{1D33950C-6904-80EE-04FC-53431E847412}"/>
          </ac:spMkLst>
        </pc:spChg>
        <pc:spChg chg="mod">
          <ac:chgData name="Deepthi Gorthy (HCL TECHNOLOGIES)" userId="8dd46def-e6da-426e-975e-099441870756" providerId="ADAL" clId="{C33DD2B9-835B-4D0B-A028-4EC7F5C574E6}" dt="2022-09-28T09:45:15.576" v="293" actId="108"/>
          <ac:spMkLst>
            <pc:docMk/>
            <pc:sldMk cId="3539502807" sldId="345"/>
            <ac:spMk id="9" creationId="{10FD0C8A-AED8-712C-F317-BE30EB527627}"/>
          </ac:spMkLst>
        </pc:spChg>
        <pc:spChg chg="mod">
          <ac:chgData name="Deepthi Gorthy (HCL TECHNOLOGIES)" userId="8dd46def-e6da-426e-975e-099441870756" providerId="ADAL" clId="{C33DD2B9-835B-4D0B-A028-4EC7F5C574E6}" dt="2022-09-28T09:45:23.818" v="295" actId="108"/>
          <ac:spMkLst>
            <pc:docMk/>
            <pc:sldMk cId="3539502807" sldId="345"/>
            <ac:spMk id="10" creationId="{D82B9D1C-F048-D075-4C62-CDE69C4D9A13}"/>
          </ac:spMkLst>
        </pc:spChg>
        <pc:spChg chg="add mod">
          <ac:chgData name="Deepthi Gorthy (HCL TECHNOLOGIES)" userId="8dd46def-e6da-426e-975e-099441870756" providerId="ADAL" clId="{C33DD2B9-835B-4D0B-A028-4EC7F5C574E6}" dt="2022-09-28T10:12:00.242" v="1067" actId="207"/>
          <ac:spMkLst>
            <pc:docMk/>
            <pc:sldMk cId="3539502807" sldId="345"/>
            <ac:spMk id="11" creationId="{891E369A-088B-C773-D704-9C817E66DF07}"/>
          </ac:spMkLst>
        </pc:spChg>
        <pc:grpChg chg="add del mod">
          <ac:chgData name="Deepthi Gorthy (HCL TECHNOLOGIES)" userId="8dd46def-e6da-426e-975e-099441870756" providerId="ADAL" clId="{C33DD2B9-835B-4D0B-A028-4EC7F5C574E6}" dt="2022-09-28T09:45:14.205" v="292" actId="21"/>
          <ac:grpSpMkLst>
            <pc:docMk/>
            <pc:sldMk cId="3539502807" sldId="345"/>
            <ac:grpSpMk id="2" creationId="{BC2F6D8A-0B14-74E4-E387-638E7EF65D85}"/>
          </ac:grpSpMkLst>
        </pc:grpChg>
        <pc:grpChg chg="del">
          <ac:chgData name="Deepthi Gorthy (HCL TECHNOLOGIES)" userId="8dd46def-e6da-426e-975e-099441870756" providerId="ADAL" clId="{C33DD2B9-835B-4D0B-A028-4EC7F5C574E6}" dt="2022-09-28T09:44:54.296" v="261" actId="478"/>
          <ac:grpSpMkLst>
            <pc:docMk/>
            <pc:sldMk cId="3539502807" sldId="345"/>
            <ac:grpSpMk id="14" creationId="{C475A954-AEAC-41FB-8296-DC69FD524E82}"/>
          </ac:grpSpMkLst>
        </pc:grpChg>
        <pc:graphicFrameChg chg="modGraphic">
          <ac:chgData name="Deepthi Gorthy (HCL TECHNOLOGIES)" userId="8dd46def-e6da-426e-975e-099441870756" providerId="ADAL" clId="{C33DD2B9-835B-4D0B-A028-4EC7F5C574E6}" dt="2022-09-28T10:10:25.931" v="1022" actId="2165"/>
          <ac:graphicFrameMkLst>
            <pc:docMk/>
            <pc:sldMk cId="3539502807" sldId="345"/>
            <ac:graphicFrameMk id="8" creationId="{963B350B-5588-41B3-AC5F-3C20CBA82888}"/>
          </ac:graphicFrameMkLst>
        </pc:graphicFrameChg>
      </pc:sldChg>
      <pc:sldChg chg="addSp delSp modSp mod">
        <pc:chgData name="Deepthi Gorthy (HCL TECHNOLOGIES)" userId="8dd46def-e6da-426e-975e-099441870756" providerId="ADAL" clId="{C33DD2B9-835B-4D0B-A028-4EC7F5C574E6}" dt="2022-09-28T10:12:05.202" v="1068"/>
        <pc:sldMkLst>
          <pc:docMk/>
          <pc:sldMk cId="1636523032" sldId="346"/>
        </pc:sldMkLst>
        <pc:spChg chg="mod">
          <ac:chgData name="Deepthi Gorthy (HCL TECHNOLOGIES)" userId="8dd46def-e6da-426e-975e-099441870756" providerId="ADAL" clId="{C33DD2B9-835B-4D0B-A028-4EC7F5C574E6}" dt="2022-09-28T09:45:36.001" v="297"/>
          <ac:spMkLst>
            <pc:docMk/>
            <pc:sldMk cId="1636523032" sldId="346"/>
            <ac:spMk id="3" creationId="{AB3970BB-4BE7-3138-D7F8-88CF43ADCA6D}"/>
          </ac:spMkLst>
        </pc:spChg>
        <pc:spChg chg="mod">
          <ac:chgData name="Deepthi Gorthy (HCL TECHNOLOGIES)" userId="8dd46def-e6da-426e-975e-099441870756" providerId="ADAL" clId="{C33DD2B9-835B-4D0B-A028-4EC7F5C574E6}" dt="2022-09-28T09:45:36.001" v="297"/>
          <ac:spMkLst>
            <pc:docMk/>
            <pc:sldMk cId="1636523032" sldId="346"/>
            <ac:spMk id="5" creationId="{DFC2E0F6-00E8-3677-875E-90ACDA0334C5}"/>
          </ac:spMkLst>
        </pc:spChg>
        <pc:spChg chg="mod">
          <ac:chgData name="Deepthi Gorthy (HCL TECHNOLOGIES)" userId="8dd46def-e6da-426e-975e-099441870756" providerId="ADAL" clId="{C33DD2B9-835B-4D0B-A028-4EC7F5C574E6}" dt="2022-09-28T09:45:36.001" v="297"/>
          <ac:spMkLst>
            <pc:docMk/>
            <pc:sldMk cId="1636523032" sldId="346"/>
            <ac:spMk id="6" creationId="{074D8855-4A43-4B7E-C332-4FD3D405D111}"/>
          </ac:spMkLst>
        </pc:spChg>
        <pc:spChg chg="mod">
          <ac:chgData name="Deepthi Gorthy (HCL TECHNOLOGIES)" userId="8dd46def-e6da-426e-975e-099441870756" providerId="ADAL" clId="{C33DD2B9-835B-4D0B-A028-4EC7F5C574E6}" dt="2022-09-28T09:45:36.001" v="297"/>
          <ac:spMkLst>
            <pc:docMk/>
            <pc:sldMk cId="1636523032" sldId="346"/>
            <ac:spMk id="7" creationId="{35CDEC5D-307F-A073-B637-1A4BF272CD40}"/>
          </ac:spMkLst>
        </pc:spChg>
        <pc:spChg chg="mod">
          <ac:chgData name="Deepthi Gorthy (HCL TECHNOLOGIES)" userId="8dd46def-e6da-426e-975e-099441870756" providerId="ADAL" clId="{C33DD2B9-835B-4D0B-A028-4EC7F5C574E6}" dt="2022-09-28T09:45:36.001" v="297"/>
          <ac:spMkLst>
            <pc:docMk/>
            <pc:sldMk cId="1636523032" sldId="346"/>
            <ac:spMk id="9" creationId="{50FA69D0-E753-A1FE-B6D8-C2025566D98C}"/>
          </ac:spMkLst>
        </pc:spChg>
        <pc:spChg chg="mod">
          <ac:chgData name="Deepthi Gorthy (HCL TECHNOLOGIES)" userId="8dd46def-e6da-426e-975e-099441870756" providerId="ADAL" clId="{C33DD2B9-835B-4D0B-A028-4EC7F5C574E6}" dt="2022-09-28T09:45:36.001" v="297"/>
          <ac:spMkLst>
            <pc:docMk/>
            <pc:sldMk cId="1636523032" sldId="346"/>
            <ac:spMk id="10" creationId="{1069EB3C-B73C-4325-143A-CDA87572F919}"/>
          </ac:spMkLst>
        </pc:spChg>
        <pc:spChg chg="add mod">
          <ac:chgData name="Deepthi Gorthy (HCL TECHNOLOGIES)" userId="8dd46def-e6da-426e-975e-099441870756" providerId="ADAL" clId="{C33DD2B9-835B-4D0B-A028-4EC7F5C574E6}" dt="2022-09-28T10:12:05.202" v="1068"/>
          <ac:spMkLst>
            <pc:docMk/>
            <pc:sldMk cId="1636523032" sldId="346"/>
            <ac:spMk id="11" creationId="{3956BFAE-A785-2018-4BF2-D57F64E4F600}"/>
          </ac:spMkLst>
        </pc:spChg>
        <pc:grpChg chg="add mod">
          <ac:chgData name="Deepthi Gorthy (HCL TECHNOLOGIES)" userId="8dd46def-e6da-426e-975e-099441870756" providerId="ADAL" clId="{C33DD2B9-835B-4D0B-A028-4EC7F5C574E6}" dt="2022-09-28T09:45:36.001" v="297"/>
          <ac:grpSpMkLst>
            <pc:docMk/>
            <pc:sldMk cId="1636523032" sldId="346"/>
            <ac:grpSpMk id="2" creationId="{2313BDA0-712C-DFBC-0E89-C96214A34F7C}"/>
          </ac:grpSpMkLst>
        </pc:grpChg>
        <pc:grpChg chg="del">
          <ac:chgData name="Deepthi Gorthy (HCL TECHNOLOGIES)" userId="8dd46def-e6da-426e-975e-099441870756" providerId="ADAL" clId="{C33DD2B9-835B-4D0B-A028-4EC7F5C574E6}" dt="2022-09-28T09:45:35.296" v="296" actId="478"/>
          <ac:grpSpMkLst>
            <pc:docMk/>
            <pc:sldMk cId="1636523032" sldId="346"/>
            <ac:grpSpMk id="15" creationId="{D40C6C65-B06B-47BB-946F-3686F38D9EB1}"/>
          </ac:grpSpMkLst>
        </pc:grpChg>
        <pc:graphicFrameChg chg="modGraphic">
          <ac:chgData name="Deepthi Gorthy (HCL TECHNOLOGIES)" userId="8dd46def-e6da-426e-975e-099441870756" providerId="ADAL" clId="{C33DD2B9-835B-4D0B-A028-4EC7F5C574E6}" dt="2022-09-28T10:10:55.221" v="1058" actId="20577"/>
          <ac:graphicFrameMkLst>
            <pc:docMk/>
            <pc:sldMk cId="1636523032" sldId="346"/>
            <ac:graphicFrameMk id="8" creationId="{963B350B-5588-41B3-AC5F-3C20CBA82888}"/>
          </ac:graphicFrameMkLst>
        </pc:graphicFrameChg>
      </pc:sldChg>
      <pc:sldChg chg="modSp add mod">
        <pc:chgData name="Deepthi Gorthy (HCL TECHNOLOGIES)" userId="8dd46def-e6da-426e-975e-099441870756" providerId="ADAL" clId="{C33DD2B9-835B-4D0B-A028-4EC7F5C574E6}" dt="2022-09-28T10:12:39.022" v="1075"/>
        <pc:sldMkLst>
          <pc:docMk/>
          <pc:sldMk cId="2367742653" sldId="347"/>
        </pc:sldMkLst>
        <pc:spChg chg="mod">
          <ac:chgData name="Deepthi Gorthy (HCL TECHNOLOGIES)" userId="8dd46def-e6da-426e-975e-099441870756" providerId="ADAL" clId="{C33DD2B9-835B-4D0B-A028-4EC7F5C574E6}" dt="2022-09-28T10:12:39.022" v="1075"/>
          <ac:spMkLst>
            <pc:docMk/>
            <pc:sldMk cId="2367742653" sldId="347"/>
            <ac:spMk id="10" creationId="{20B61224-E059-DB2A-BB5D-202D240D1538}"/>
          </ac:spMkLst>
        </pc:spChg>
        <pc:graphicFrameChg chg="mod modGraphic">
          <ac:chgData name="Deepthi Gorthy (HCL TECHNOLOGIES)" userId="8dd46def-e6da-426e-975e-099441870756" providerId="ADAL" clId="{C33DD2B9-835B-4D0B-A028-4EC7F5C574E6}" dt="2022-09-28T10:01:59.620" v="687" actId="2165"/>
          <ac:graphicFrameMkLst>
            <pc:docMk/>
            <pc:sldMk cId="2367742653" sldId="347"/>
            <ac:graphicFrameMk id="14" creationId="{FF0562D4-9CC1-4101-BCA8-7D5BA9DF6C8A}"/>
          </ac:graphicFrameMkLst>
        </pc:graphicFrameChg>
      </pc:sldChg>
      <pc:sldChg chg="modSp add mod">
        <pc:chgData name="Deepthi Gorthy (HCL TECHNOLOGIES)" userId="8dd46def-e6da-426e-975e-099441870756" providerId="ADAL" clId="{C33DD2B9-835B-4D0B-A028-4EC7F5C574E6}" dt="2022-09-28T10:12:34.861" v="1074"/>
        <pc:sldMkLst>
          <pc:docMk/>
          <pc:sldMk cId="3127833279" sldId="348"/>
        </pc:sldMkLst>
        <pc:spChg chg="mod">
          <ac:chgData name="Deepthi Gorthy (HCL TECHNOLOGIES)" userId="8dd46def-e6da-426e-975e-099441870756" providerId="ADAL" clId="{C33DD2B9-835B-4D0B-A028-4EC7F5C574E6}" dt="2022-09-28T10:12:34.861" v="1074"/>
          <ac:spMkLst>
            <pc:docMk/>
            <pc:sldMk cId="3127833279" sldId="348"/>
            <ac:spMk id="10" creationId="{20B61224-E059-DB2A-BB5D-202D240D1538}"/>
          </ac:spMkLst>
        </pc:spChg>
        <pc:graphicFrameChg chg="mod modGraphic">
          <ac:chgData name="Deepthi Gorthy (HCL TECHNOLOGIES)" userId="8dd46def-e6da-426e-975e-099441870756" providerId="ADAL" clId="{C33DD2B9-835B-4D0B-A028-4EC7F5C574E6}" dt="2022-09-28T10:02:22.502" v="739" actId="1036"/>
          <ac:graphicFrameMkLst>
            <pc:docMk/>
            <pc:sldMk cId="3127833279" sldId="348"/>
            <ac:graphicFrameMk id="14" creationId="{FF0562D4-9CC1-4101-BCA8-7D5BA9DF6C8A}"/>
          </ac:graphicFrameMkLst>
        </pc:graphicFrameChg>
      </pc:sldChg>
      <pc:sldChg chg="modSp add mod">
        <pc:chgData name="Deepthi Gorthy (HCL TECHNOLOGIES)" userId="8dd46def-e6da-426e-975e-099441870756" providerId="ADAL" clId="{C33DD2B9-835B-4D0B-A028-4EC7F5C574E6}" dt="2022-09-28T10:11:17.359" v="1063"/>
        <pc:sldMkLst>
          <pc:docMk/>
          <pc:sldMk cId="1805963392" sldId="349"/>
        </pc:sldMkLst>
        <pc:spChg chg="mod">
          <ac:chgData name="Deepthi Gorthy (HCL TECHNOLOGIES)" userId="8dd46def-e6da-426e-975e-099441870756" providerId="ADAL" clId="{C33DD2B9-835B-4D0B-A028-4EC7F5C574E6}" dt="2022-09-28T10:07:01.729" v="875" actId="20577"/>
          <ac:spMkLst>
            <pc:docMk/>
            <pc:sldMk cId="1805963392" sldId="349"/>
            <ac:spMk id="4" creationId="{C07C45B8-4983-4FFB-BD8B-B2F43686E476}"/>
          </ac:spMkLst>
        </pc:spChg>
        <pc:spChg chg="mod">
          <ac:chgData name="Deepthi Gorthy (HCL TECHNOLOGIES)" userId="8dd46def-e6da-426e-975e-099441870756" providerId="ADAL" clId="{C33DD2B9-835B-4D0B-A028-4EC7F5C574E6}" dt="2022-09-28T10:04:59.233" v="818" actId="108"/>
          <ac:spMkLst>
            <pc:docMk/>
            <pc:sldMk cId="1805963392" sldId="349"/>
            <ac:spMk id="6" creationId="{10034BBE-1A59-F13C-70ED-F2B47F20647E}"/>
          </ac:spMkLst>
        </pc:spChg>
        <pc:spChg chg="mod">
          <ac:chgData name="Deepthi Gorthy (HCL TECHNOLOGIES)" userId="8dd46def-e6da-426e-975e-099441870756" providerId="ADAL" clId="{C33DD2B9-835B-4D0B-A028-4EC7F5C574E6}" dt="2022-09-28T10:06:56.315" v="873" actId="207"/>
          <ac:spMkLst>
            <pc:docMk/>
            <pc:sldMk cId="1805963392" sldId="349"/>
            <ac:spMk id="10" creationId="{65D7D6DC-44A9-6B13-099E-17F04A4FB0C0}"/>
          </ac:spMkLst>
        </pc:spChg>
        <pc:graphicFrameChg chg="mod modGraphic">
          <ac:chgData name="Deepthi Gorthy (HCL TECHNOLOGIES)" userId="8dd46def-e6da-426e-975e-099441870756" providerId="ADAL" clId="{C33DD2B9-835B-4D0B-A028-4EC7F5C574E6}" dt="2022-09-28T10:11:17.359" v="1063"/>
          <ac:graphicFrameMkLst>
            <pc:docMk/>
            <pc:sldMk cId="1805963392" sldId="349"/>
            <ac:graphicFrameMk id="14" creationId="{42BC281D-59CA-447C-9B7C-C15927A39405}"/>
          </ac:graphicFrameMkLst>
        </pc:graphicFrameChg>
      </pc:sldChg>
      <pc:sldChg chg="modSp add mod">
        <pc:chgData name="Deepthi Gorthy (HCL TECHNOLOGIES)" userId="8dd46def-e6da-426e-975e-099441870756" providerId="ADAL" clId="{C33DD2B9-835B-4D0B-A028-4EC7F5C574E6}" dt="2022-09-28T10:09:11.946" v="1021" actId="1036"/>
        <pc:sldMkLst>
          <pc:docMk/>
          <pc:sldMk cId="1161682369" sldId="350"/>
        </pc:sldMkLst>
        <pc:spChg chg="mod">
          <ac:chgData name="Deepthi Gorthy (HCL TECHNOLOGIES)" userId="8dd46def-e6da-426e-975e-099441870756" providerId="ADAL" clId="{C33DD2B9-835B-4D0B-A028-4EC7F5C574E6}" dt="2022-09-28T10:08:24.706" v="967" actId="20577"/>
          <ac:spMkLst>
            <pc:docMk/>
            <pc:sldMk cId="1161682369" sldId="350"/>
            <ac:spMk id="4" creationId="{C07C45B8-4983-4FFB-BD8B-B2F43686E476}"/>
          </ac:spMkLst>
        </pc:spChg>
        <pc:graphicFrameChg chg="mod modGraphic">
          <ac:chgData name="Deepthi Gorthy (HCL TECHNOLOGIES)" userId="8dd46def-e6da-426e-975e-099441870756" providerId="ADAL" clId="{C33DD2B9-835B-4D0B-A028-4EC7F5C574E6}" dt="2022-09-28T10:09:11.946" v="1021" actId="1036"/>
          <ac:graphicFrameMkLst>
            <pc:docMk/>
            <pc:sldMk cId="1161682369" sldId="350"/>
            <ac:graphicFrameMk id="14" creationId="{42BC281D-59CA-447C-9B7C-C15927A39405}"/>
          </ac:graphicFrameMkLst>
        </pc:graphicFrameChg>
      </pc:sldChg>
      <pc:sldChg chg="addSp delSp modSp mod modCm">
        <pc:chgData name="Deepthi Gorthy (HCL TECHNOLOGIES)" userId="8dd46def-e6da-426e-975e-099441870756" providerId="ADAL" clId="{C33DD2B9-835B-4D0B-A028-4EC7F5C574E6}" dt="2022-10-11T05:39:44.828" v="1517" actId="207"/>
        <pc:sldMkLst>
          <pc:docMk/>
          <pc:sldMk cId="324817714" sldId="351"/>
        </pc:sldMkLst>
        <pc:spChg chg="add del mod">
          <ac:chgData name="Deepthi Gorthy (HCL TECHNOLOGIES)" userId="8dd46def-e6da-426e-975e-099441870756" providerId="ADAL" clId="{C33DD2B9-835B-4D0B-A028-4EC7F5C574E6}" dt="2022-10-10T09:08:36.868" v="1411"/>
          <ac:spMkLst>
            <pc:docMk/>
            <pc:sldMk cId="324817714" sldId="351"/>
            <ac:spMk id="5" creationId="{B04EBB2C-D5A2-6A74-2181-96F42A4EFEC1}"/>
          </ac:spMkLst>
        </pc:spChg>
        <pc:spChg chg="add del mod">
          <ac:chgData name="Deepthi Gorthy (HCL TECHNOLOGIES)" userId="8dd46def-e6da-426e-975e-099441870756" providerId="ADAL" clId="{C33DD2B9-835B-4D0B-A028-4EC7F5C574E6}" dt="2022-10-10T09:08:36.868" v="1411"/>
          <ac:spMkLst>
            <pc:docMk/>
            <pc:sldMk cId="324817714" sldId="351"/>
            <ac:spMk id="6" creationId="{0E8F2831-1077-A043-4F9D-BE9F9B7A502C}"/>
          </ac:spMkLst>
        </pc:spChg>
        <pc:spChg chg="add del mod">
          <ac:chgData name="Deepthi Gorthy (HCL TECHNOLOGIES)" userId="8dd46def-e6da-426e-975e-099441870756" providerId="ADAL" clId="{C33DD2B9-835B-4D0B-A028-4EC7F5C574E6}" dt="2022-10-10T09:08:36.868" v="1411"/>
          <ac:spMkLst>
            <pc:docMk/>
            <pc:sldMk cId="324817714" sldId="351"/>
            <ac:spMk id="9" creationId="{410DAE2E-1510-C991-997F-EA0F941F12A3}"/>
          </ac:spMkLst>
        </pc:spChg>
        <pc:spChg chg="mod">
          <ac:chgData name="Deepthi Gorthy (HCL TECHNOLOGIES)" userId="8dd46def-e6da-426e-975e-099441870756" providerId="ADAL" clId="{C33DD2B9-835B-4D0B-A028-4EC7F5C574E6}" dt="2022-10-10T09:08:55.787" v="1412"/>
          <ac:spMkLst>
            <pc:docMk/>
            <pc:sldMk cId="324817714" sldId="351"/>
            <ac:spMk id="12" creationId="{58A09485-95CD-0FBF-9A7A-2D75859F5402}"/>
          </ac:spMkLst>
        </pc:spChg>
        <pc:spChg chg="mod">
          <ac:chgData name="Deepthi Gorthy (HCL TECHNOLOGIES)" userId="8dd46def-e6da-426e-975e-099441870756" providerId="ADAL" clId="{C33DD2B9-835B-4D0B-A028-4EC7F5C574E6}" dt="2022-10-10T09:08:55.787" v="1412"/>
          <ac:spMkLst>
            <pc:docMk/>
            <pc:sldMk cId="324817714" sldId="351"/>
            <ac:spMk id="13" creationId="{B054EE3B-0A2E-F899-6B33-38BC45594F7A}"/>
          </ac:spMkLst>
        </pc:spChg>
        <pc:spChg chg="mod">
          <ac:chgData name="Deepthi Gorthy (HCL TECHNOLOGIES)" userId="8dd46def-e6da-426e-975e-099441870756" providerId="ADAL" clId="{C33DD2B9-835B-4D0B-A028-4EC7F5C574E6}" dt="2022-10-10T09:08:55.787" v="1412"/>
          <ac:spMkLst>
            <pc:docMk/>
            <pc:sldMk cId="324817714" sldId="351"/>
            <ac:spMk id="14" creationId="{225010D7-17AC-BFE7-9B91-855FEDECA2DE}"/>
          </ac:spMkLst>
        </pc:spChg>
        <pc:spChg chg="mod">
          <ac:chgData name="Deepthi Gorthy (HCL TECHNOLOGIES)" userId="8dd46def-e6da-426e-975e-099441870756" providerId="ADAL" clId="{C33DD2B9-835B-4D0B-A028-4EC7F5C574E6}" dt="2022-10-10T09:08:55.787" v="1412"/>
          <ac:spMkLst>
            <pc:docMk/>
            <pc:sldMk cId="324817714" sldId="351"/>
            <ac:spMk id="15" creationId="{ED34E57B-3131-1951-FED3-DC5A30AB823A}"/>
          </ac:spMkLst>
        </pc:spChg>
        <pc:spChg chg="add mod">
          <ac:chgData name="Deepthi Gorthy (HCL TECHNOLOGIES)" userId="8dd46def-e6da-426e-975e-099441870756" providerId="ADAL" clId="{C33DD2B9-835B-4D0B-A028-4EC7F5C574E6}" dt="2022-10-10T09:09:02.451" v="1422" actId="1037"/>
          <ac:spMkLst>
            <pc:docMk/>
            <pc:sldMk cId="324817714" sldId="351"/>
            <ac:spMk id="16" creationId="{AB1B2514-65A2-8572-F686-9525E9C5C58B}"/>
          </ac:spMkLst>
        </pc:spChg>
        <pc:spChg chg="add mod">
          <ac:chgData name="Deepthi Gorthy (HCL TECHNOLOGIES)" userId="8dd46def-e6da-426e-975e-099441870756" providerId="ADAL" clId="{C33DD2B9-835B-4D0B-A028-4EC7F5C574E6}" dt="2022-10-10T09:09:02.451" v="1422" actId="1037"/>
          <ac:spMkLst>
            <pc:docMk/>
            <pc:sldMk cId="324817714" sldId="351"/>
            <ac:spMk id="17" creationId="{867CA2A2-717F-3A4B-7CAD-548E1BD28A8A}"/>
          </ac:spMkLst>
        </pc:spChg>
        <pc:spChg chg="add mod">
          <ac:chgData name="Deepthi Gorthy (HCL TECHNOLOGIES)" userId="8dd46def-e6da-426e-975e-099441870756" providerId="ADAL" clId="{C33DD2B9-835B-4D0B-A028-4EC7F5C574E6}" dt="2022-10-10T09:09:02.451" v="1422" actId="1037"/>
          <ac:spMkLst>
            <pc:docMk/>
            <pc:sldMk cId="324817714" sldId="351"/>
            <ac:spMk id="19" creationId="{025259E5-FACB-608E-6587-952DFDF36F86}"/>
          </ac:spMkLst>
        </pc:spChg>
        <pc:spChg chg="add mod">
          <ac:chgData name="Deepthi Gorthy (HCL TECHNOLOGIES)" userId="8dd46def-e6da-426e-975e-099441870756" providerId="ADAL" clId="{C33DD2B9-835B-4D0B-A028-4EC7F5C574E6}" dt="2022-10-10T09:09:02.451" v="1422" actId="1037"/>
          <ac:spMkLst>
            <pc:docMk/>
            <pc:sldMk cId="324817714" sldId="351"/>
            <ac:spMk id="21" creationId="{98F7306F-63B9-860F-42B0-47D9B8CA765C}"/>
          </ac:spMkLst>
        </pc:spChg>
        <pc:spChg chg="mod">
          <ac:chgData name="Deepthi Gorthy (HCL TECHNOLOGIES)" userId="8dd46def-e6da-426e-975e-099441870756" providerId="ADAL" clId="{C33DD2B9-835B-4D0B-A028-4EC7F5C574E6}" dt="2022-10-11T05:39:44.828" v="1517" actId="207"/>
          <ac:spMkLst>
            <pc:docMk/>
            <pc:sldMk cId="324817714" sldId="351"/>
            <ac:spMk id="33" creationId="{9D1B4C82-2E44-B603-A27A-641D8613820E}"/>
          </ac:spMkLst>
        </pc:spChg>
        <pc:grpChg chg="add mod">
          <ac:chgData name="Deepthi Gorthy (HCL TECHNOLOGIES)" userId="8dd46def-e6da-426e-975e-099441870756" providerId="ADAL" clId="{C33DD2B9-835B-4D0B-A028-4EC7F5C574E6}" dt="2022-10-10T09:09:02.451" v="1422" actId="1037"/>
          <ac:grpSpMkLst>
            <pc:docMk/>
            <pc:sldMk cId="324817714" sldId="351"/>
            <ac:grpSpMk id="11" creationId="{E63AC94E-4302-E8D0-76DE-E7EC56B32BA6}"/>
          </ac:grpSpMkLst>
        </pc:grpChg>
        <pc:picChg chg="add mod">
          <ac:chgData name="Deepthi Gorthy (HCL TECHNOLOGIES)" userId="8dd46def-e6da-426e-975e-099441870756" providerId="ADAL" clId="{C33DD2B9-835B-4D0B-A028-4EC7F5C574E6}" dt="2022-10-10T09:07:45.279" v="1407" actId="962"/>
          <ac:picMkLst>
            <pc:docMk/>
            <pc:sldMk cId="324817714" sldId="351"/>
            <ac:picMk id="3" creationId="{73E7E115-8B52-665D-80A8-D1B8F5CFDF8A}"/>
          </ac:picMkLst>
        </pc:picChg>
        <pc:picChg chg="del">
          <ac:chgData name="Deepthi Gorthy (HCL TECHNOLOGIES)" userId="8dd46def-e6da-426e-975e-099441870756" providerId="ADAL" clId="{C33DD2B9-835B-4D0B-A028-4EC7F5C574E6}" dt="2022-10-07T04:00:28.665" v="1139" actId="478"/>
          <ac:picMkLst>
            <pc:docMk/>
            <pc:sldMk cId="324817714" sldId="351"/>
            <ac:picMk id="3" creationId="{F61A6A2F-942D-51B0-BC59-8CF6F7DD2A56}"/>
          </ac:picMkLst>
        </pc:picChg>
        <pc:picChg chg="add del mod">
          <ac:chgData name="Deepthi Gorthy (HCL TECHNOLOGIES)" userId="8dd46def-e6da-426e-975e-099441870756" providerId="ADAL" clId="{C33DD2B9-835B-4D0B-A028-4EC7F5C574E6}" dt="2022-10-07T15:23:43.104" v="1217" actId="478"/>
          <ac:picMkLst>
            <pc:docMk/>
            <pc:sldMk cId="324817714" sldId="351"/>
            <ac:picMk id="6" creationId="{9547F0B0-310D-25FA-9EF7-EF06E8D4F2FE}"/>
          </ac:picMkLst>
        </pc:picChg>
        <pc:picChg chg="add del mod">
          <ac:chgData name="Deepthi Gorthy (HCL TECHNOLOGIES)" userId="8dd46def-e6da-426e-975e-099441870756" providerId="ADAL" clId="{C33DD2B9-835B-4D0B-A028-4EC7F5C574E6}" dt="2022-10-10T09:08:36.868" v="1411"/>
          <ac:picMkLst>
            <pc:docMk/>
            <pc:sldMk cId="324817714" sldId="351"/>
            <ac:picMk id="7" creationId="{0B13DF9A-337C-E1E7-F5B8-7356E4C81D36}"/>
          </ac:picMkLst>
        </pc:picChg>
        <pc:picChg chg="add del mod">
          <ac:chgData name="Deepthi Gorthy (HCL TECHNOLOGIES)" userId="8dd46def-e6da-426e-975e-099441870756" providerId="ADAL" clId="{C33DD2B9-835B-4D0B-A028-4EC7F5C574E6}" dt="2022-10-10T09:07:25.341" v="1401" actId="478"/>
          <ac:picMkLst>
            <pc:docMk/>
            <pc:sldMk cId="324817714" sldId="351"/>
            <ac:picMk id="8" creationId="{089A0ED4-5471-0F95-E4AC-533DEDF5367D}"/>
          </ac:picMkLst>
        </pc:picChg>
        <pc:picChg chg="add del mod">
          <ac:chgData name="Deepthi Gorthy (HCL TECHNOLOGIES)" userId="8dd46def-e6da-426e-975e-099441870756" providerId="ADAL" clId="{C33DD2B9-835B-4D0B-A028-4EC7F5C574E6}" dt="2022-10-10T09:08:36.868" v="1411"/>
          <ac:picMkLst>
            <pc:docMk/>
            <pc:sldMk cId="324817714" sldId="351"/>
            <ac:picMk id="10" creationId="{232FAD19-809A-EAC1-F41F-636E1BB27430}"/>
          </ac:picMkLst>
        </pc:picChg>
        <pc:picChg chg="add mod">
          <ac:chgData name="Deepthi Gorthy (HCL TECHNOLOGIES)" userId="8dd46def-e6da-426e-975e-099441870756" providerId="ADAL" clId="{C33DD2B9-835B-4D0B-A028-4EC7F5C574E6}" dt="2022-10-10T09:09:02.451" v="1422" actId="1037"/>
          <ac:picMkLst>
            <pc:docMk/>
            <pc:sldMk cId="324817714" sldId="351"/>
            <ac:picMk id="18" creationId="{6DE34B92-0824-225C-4282-9C063DD16FCE}"/>
          </ac:picMkLst>
        </pc:picChg>
        <pc:picChg chg="add mod">
          <ac:chgData name="Deepthi Gorthy (HCL TECHNOLOGIES)" userId="8dd46def-e6da-426e-975e-099441870756" providerId="ADAL" clId="{C33DD2B9-835B-4D0B-A028-4EC7F5C574E6}" dt="2022-10-10T09:09:02.451" v="1422" actId="1037"/>
          <ac:picMkLst>
            <pc:docMk/>
            <pc:sldMk cId="324817714" sldId="351"/>
            <ac:picMk id="20" creationId="{9F973223-FEB9-6DEB-6951-06106BF5CA1C}"/>
          </ac:picMkLst>
        </pc:picChg>
      </pc:sldChg>
      <pc:sldChg chg="addSp delSp modSp mod modCm">
        <pc:chgData name="Deepthi Gorthy (HCL TECHNOLOGIES)" userId="8dd46def-e6da-426e-975e-099441870756" providerId="ADAL" clId="{C33DD2B9-835B-4D0B-A028-4EC7F5C574E6}" dt="2022-10-11T05:39:24.533" v="1516"/>
        <pc:sldMkLst>
          <pc:docMk/>
          <pc:sldMk cId="2666573206" sldId="352"/>
        </pc:sldMkLst>
        <pc:spChg chg="mod">
          <ac:chgData name="Deepthi Gorthy (HCL TECHNOLOGIES)" userId="8dd46def-e6da-426e-975e-099441870756" providerId="ADAL" clId="{C33DD2B9-835B-4D0B-A028-4EC7F5C574E6}" dt="2022-10-10T08:54:47.602" v="1259" actId="1076"/>
          <ac:spMkLst>
            <pc:docMk/>
            <pc:sldMk cId="2666573206" sldId="352"/>
            <ac:spMk id="3" creationId="{33237052-5125-01E4-7062-30173AB4D049}"/>
          </ac:spMkLst>
        </pc:spChg>
        <pc:spChg chg="mod">
          <ac:chgData name="Deepthi Gorthy (HCL TECHNOLOGIES)" userId="8dd46def-e6da-426e-975e-099441870756" providerId="ADAL" clId="{C33DD2B9-835B-4D0B-A028-4EC7F5C574E6}" dt="2022-10-10T09:04:16.685" v="1398" actId="207"/>
          <ac:spMkLst>
            <pc:docMk/>
            <pc:sldMk cId="2666573206" sldId="352"/>
            <ac:spMk id="6" creationId="{5FD71A5B-E53E-B3CD-B8B3-2C62EA27F6B7}"/>
          </ac:spMkLst>
        </pc:spChg>
        <pc:spChg chg="mod">
          <ac:chgData name="Deepthi Gorthy (HCL TECHNOLOGIES)" userId="8dd46def-e6da-426e-975e-099441870756" providerId="ADAL" clId="{C33DD2B9-835B-4D0B-A028-4EC7F5C574E6}" dt="2022-10-10T08:59:23.746" v="1378" actId="207"/>
          <ac:spMkLst>
            <pc:docMk/>
            <pc:sldMk cId="2666573206" sldId="352"/>
            <ac:spMk id="7" creationId="{A2E0BE07-C96B-BAB0-FC99-26359B0788BE}"/>
          </ac:spMkLst>
        </pc:spChg>
        <pc:spChg chg="mod">
          <ac:chgData name="Deepthi Gorthy (HCL TECHNOLOGIES)" userId="8dd46def-e6da-426e-975e-099441870756" providerId="ADAL" clId="{C33DD2B9-835B-4D0B-A028-4EC7F5C574E6}" dt="2022-10-10T08:55:30.471" v="1262" actId="255"/>
          <ac:spMkLst>
            <pc:docMk/>
            <pc:sldMk cId="2666573206" sldId="352"/>
            <ac:spMk id="8" creationId="{A0E0E3FA-D688-02EF-9E40-C29E4AB428BE}"/>
          </ac:spMkLst>
        </pc:spChg>
        <pc:spChg chg="mod">
          <ac:chgData name="Deepthi Gorthy (HCL TECHNOLOGIES)" userId="8dd46def-e6da-426e-975e-099441870756" providerId="ADAL" clId="{C33DD2B9-835B-4D0B-A028-4EC7F5C574E6}" dt="2022-10-10T08:56:02.225" v="1269" actId="20577"/>
          <ac:spMkLst>
            <pc:docMk/>
            <pc:sldMk cId="2666573206" sldId="352"/>
            <ac:spMk id="9" creationId="{35E44567-493B-2815-9008-04DF932862B1}"/>
          </ac:spMkLst>
        </pc:spChg>
        <pc:spChg chg="add mod">
          <ac:chgData name="Deepthi Gorthy (HCL TECHNOLOGIES)" userId="8dd46def-e6da-426e-975e-099441870756" providerId="ADAL" clId="{C33DD2B9-835B-4D0B-A028-4EC7F5C574E6}" dt="2022-10-10T09:04:24.670" v="1399" actId="207"/>
          <ac:spMkLst>
            <pc:docMk/>
            <pc:sldMk cId="2666573206" sldId="352"/>
            <ac:spMk id="10" creationId="{728CDB0E-6CD6-0811-5BF9-A9BBEE5A574D}"/>
          </ac:spMkLst>
        </pc:spChg>
        <pc:spChg chg="add mod">
          <ac:chgData name="Deepthi Gorthy (HCL TECHNOLOGIES)" userId="8dd46def-e6da-426e-975e-099441870756" providerId="ADAL" clId="{C33DD2B9-835B-4D0B-A028-4EC7F5C574E6}" dt="2022-10-10T08:56:41.071" v="1286" actId="20577"/>
          <ac:spMkLst>
            <pc:docMk/>
            <pc:sldMk cId="2666573206" sldId="352"/>
            <ac:spMk id="11" creationId="{0778978E-AB38-1AD3-4446-0D5CAD08CC8C}"/>
          </ac:spMkLst>
        </pc:spChg>
        <pc:spChg chg="add mod">
          <ac:chgData name="Deepthi Gorthy (HCL TECHNOLOGIES)" userId="8dd46def-e6da-426e-975e-099441870756" providerId="ADAL" clId="{C33DD2B9-835B-4D0B-A028-4EC7F5C574E6}" dt="2022-10-10T08:58:56.742" v="1376" actId="20577"/>
          <ac:spMkLst>
            <pc:docMk/>
            <pc:sldMk cId="2666573206" sldId="352"/>
            <ac:spMk id="15" creationId="{B8139026-55F0-3929-048A-40B749F3128D}"/>
          </ac:spMkLst>
        </pc:spChg>
        <pc:spChg chg="add mod">
          <ac:chgData name="Deepthi Gorthy (HCL TECHNOLOGIES)" userId="8dd46def-e6da-426e-975e-099441870756" providerId="ADAL" clId="{C33DD2B9-835B-4D0B-A028-4EC7F5C574E6}" dt="2022-10-10T09:03:20.545" v="1393" actId="20577"/>
          <ac:spMkLst>
            <pc:docMk/>
            <pc:sldMk cId="2666573206" sldId="352"/>
            <ac:spMk id="20" creationId="{E2422CA7-BFAE-C060-C9CE-6F44F8D324AA}"/>
          </ac:spMkLst>
        </pc:spChg>
        <pc:spChg chg="mod">
          <ac:chgData name="Deepthi Gorthy (HCL TECHNOLOGIES)" userId="8dd46def-e6da-426e-975e-099441870756" providerId="ADAL" clId="{C33DD2B9-835B-4D0B-A028-4EC7F5C574E6}" dt="2022-10-11T04:58:37.067" v="1508" actId="207"/>
          <ac:spMkLst>
            <pc:docMk/>
            <pc:sldMk cId="2666573206" sldId="352"/>
            <ac:spMk id="33" creationId="{BCF78B73-7669-0CDD-A65A-F080532B85F8}"/>
          </ac:spMkLst>
        </pc:spChg>
        <pc:grpChg chg="add mod">
          <ac:chgData name="Deepthi Gorthy (HCL TECHNOLOGIES)" userId="8dd46def-e6da-426e-975e-099441870756" providerId="ADAL" clId="{C33DD2B9-835B-4D0B-A028-4EC7F5C574E6}" dt="2022-10-10T08:55:47.159" v="1264" actId="1076"/>
          <ac:grpSpMkLst>
            <pc:docMk/>
            <pc:sldMk cId="2666573206" sldId="352"/>
            <ac:grpSpMk id="5" creationId="{DB53D37F-8F72-E2C8-26C6-D96FF6A58B44}"/>
          </ac:grpSpMkLst>
        </pc:grpChg>
        <pc:picChg chg="del mod">
          <ac:chgData name="Deepthi Gorthy (HCL TECHNOLOGIES)" userId="8dd46def-e6da-426e-975e-099441870756" providerId="ADAL" clId="{C33DD2B9-835B-4D0B-A028-4EC7F5C574E6}" dt="2022-10-10T09:01:24.570" v="1381" actId="478"/>
          <ac:picMkLst>
            <pc:docMk/>
            <pc:sldMk cId="2666573206" sldId="352"/>
            <ac:picMk id="2" creationId="{04DCC6E3-4093-269E-58EC-8EE0B5B4DA63}"/>
          </ac:picMkLst>
        </pc:picChg>
        <pc:picChg chg="del">
          <ac:chgData name="Deepthi Gorthy (HCL TECHNOLOGIES)" userId="8dd46def-e6da-426e-975e-099441870756" providerId="ADAL" clId="{C33DD2B9-835B-4D0B-A028-4EC7F5C574E6}" dt="2022-10-07T09:29:16.858" v="1148" actId="478"/>
          <ac:picMkLst>
            <pc:docMk/>
            <pc:sldMk cId="2666573206" sldId="352"/>
            <ac:picMk id="2" creationId="{54700402-EB34-7A8A-C3A9-6D89A15F71E1}"/>
          </ac:picMkLst>
        </pc:picChg>
        <pc:picChg chg="add del mod">
          <ac:chgData name="Deepthi Gorthy (HCL TECHNOLOGIES)" userId="8dd46def-e6da-426e-975e-099441870756" providerId="ADAL" clId="{C33DD2B9-835B-4D0B-A028-4EC7F5C574E6}" dt="2022-10-07T09:29:36.312" v="1151" actId="478"/>
          <ac:picMkLst>
            <pc:docMk/>
            <pc:sldMk cId="2666573206" sldId="352"/>
            <ac:picMk id="6" creationId="{59724553-8BD7-1CE4-4550-13632639EB57}"/>
          </ac:picMkLst>
        </pc:picChg>
        <pc:picChg chg="add del mod">
          <ac:chgData name="Deepthi Gorthy (HCL TECHNOLOGIES)" userId="8dd46def-e6da-426e-975e-099441870756" providerId="ADAL" clId="{C33DD2B9-835B-4D0B-A028-4EC7F5C574E6}" dt="2022-10-07T11:35:57.972" v="1160" actId="478"/>
          <ac:picMkLst>
            <pc:docMk/>
            <pc:sldMk cId="2666573206" sldId="352"/>
            <ac:picMk id="8" creationId="{92DA6B40-8D05-54BC-79AD-70671AC9C46D}"/>
          </ac:picMkLst>
        </pc:picChg>
        <pc:picChg chg="add del mod">
          <ac:chgData name="Deepthi Gorthy (HCL TECHNOLOGIES)" userId="8dd46def-e6da-426e-975e-099441870756" providerId="ADAL" clId="{C33DD2B9-835B-4D0B-A028-4EC7F5C574E6}" dt="2022-10-07T14:02:17.233" v="1173" actId="478"/>
          <ac:picMkLst>
            <pc:docMk/>
            <pc:sldMk cId="2666573206" sldId="352"/>
            <ac:picMk id="10" creationId="{7E572132-E8EA-7145-CF47-D4F93D8993D3}"/>
          </ac:picMkLst>
        </pc:picChg>
        <pc:picChg chg="add mod">
          <ac:chgData name="Deepthi Gorthy (HCL TECHNOLOGIES)" userId="8dd46def-e6da-426e-975e-099441870756" providerId="ADAL" clId="{C33DD2B9-835B-4D0B-A028-4EC7F5C574E6}" dt="2022-10-07T14:02:24.233" v="1176" actId="14100"/>
          <ac:picMkLst>
            <pc:docMk/>
            <pc:sldMk cId="2666573206" sldId="352"/>
            <ac:picMk id="12" creationId="{953BA59F-5896-D138-7775-2ECFB5232F8D}"/>
          </ac:picMkLst>
        </pc:picChg>
        <pc:picChg chg="add mod">
          <ac:chgData name="Deepthi Gorthy (HCL TECHNOLOGIES)" userId="8dd46def-e6da-426e-975e-099441870756" providerId="ADAL" clId="{C33DD2B9-835B-4D0B-A028-4EC7F5C574E6}" dt="2022-10-11T04:58:28.079" v="1507" actId="14100"/>
          <ac:picMkLst>
            <pc:docMk/>
            <pc:sldMk cId="2666573206" sldId="352"/>
            <ac:picMk id="12" creationId="{A12440C0-A497-5286-B510-0AD8BA159E6C}"/>
          </ac:picMkLst>
        </pc:picChg>
        <pc:picChg chg="add mod">
          <ac:chgData name="Deepthi Gorthy (HCL TECHNOLOGIES)" userId="8dd46def-e6da-426e-975e-099441870756" providerId="ADAL" clId="{C33DD2B9-835B-4D0B-A028-4EC7F5C574E6}" dt="2022-10-10T08:58:26.259" v="1294" actId="196"/>
          <ac:picMkLst>
            <pc:docMk/>
            <pc:sldMk cId="2666573206" sldId="352"/>
            <ac:picMk id="14" creationId="{548F6A73-61C9-88CA-D3FE-90DDE4310F43}"/>
          </ac:picMkLst>
        </pc:picChg>
        <pc:picChg chg="add del mod">
          <ac:chgData name="Deepthi Gorthy (HCL TECHNOLOGIES)" userId="8dd46def-e6da-426e-975e-099441870756" providerId="ADAL" clId="{C33DD2B9-835B-4D0B-A028-4EC7F5C574E6}" dt="2022-10-10T09:04:00.297" v="1394" actId="478"/>
          <ac:picMkLst>
            <pc:docMk/>
            <pc:sldMk cId="2666573206" sldId="352"/>
            <ac:picMk id="17" creationId="{0C73AD6F-3F74-3614-573A-FD6C2D437714}"/>
          </ac:picMkLst>
        </pc:picChg>
        <pc:picChg chg="add mod">
          <ac:chgData name="Deepthi Gorthy (HCL TECHNOLOGIES)" userId="8dd46def-e6da-426e-975e-099441870756" providerId="ADAL" clId="{C33DD2B9-835B-4D0B-A028-4EC7F5C574E6}" dt="2022-10-10T09:03:11.074" v="1389" actId="14100"/>
          <ac:picMkLst>
            <pc:docMk/>
            <pc:sldMk cId="2666573206" sldId="352"/>
            <ac:picMk id="19" creationId="{08634E71-7D30-36FF-4CD6-8639F2ECFBE8}"/>
          </ac:picMkLst>
        </pc:picChg>
        <pc:picChg chg="add del mod">
          <ac:chgData name="Deepthi Gorthy (HCL TECHNOLOGIES)" userId="8dd46def-e6da-426e-975e-099441870756" providerId="ADAL" clId="{C33DD2B9-835B-4D0B-A028-4EC7F5C574E6}" dt="2022-10-11T04:58:19.833" v="1504" actId="478"/>
          <ac:picMkLst>
            <pc:docMk/>
            <pc:sldMk cId="2666573206" sldId="352"/>
            <ac:picMk id="22" creationId="{A5F7FF3F-77D5-7D8E-910A-2BB08A71F5AA}"/>
          </ac:picMkLst>
        </pc:picChg>
      </pc:sldChg>
      <pc:sldChg chg="addSp delSp modSp mod modCm">
        <pc:chgData name="Deepthi Gorthy (HCL TECHNOLOGIES)" userId="8dd46def-e6da-426e-975e-099441870756" providerId="ADAL" clId="{C33DD2B9-835B-4D0B-A028-4EC7F5C574E6}" dt="2022-10-11T05:57:38.614" v="1525" actId="207"/>
        <pc:sldMkLst>
          <pc:docMk/>
          <pc:sldMk cId="373084747" sldId="353"/>
        </pc:sldMkLst>
        <pc:spChg chg="mod">
          <ac:chgData name="Deepthi Gorthy (HCL TECHNOLOGIES)" userId="8dd46def-e6da-426e-975e-099441870756" providerId="ADAL" clId="{C33DD2B9-835B-4D0B-A028-4EC7F5C574E6}" dt="2022-10-10T09:24:31.573" v="1462"/>
          <ac:spMkLst>
            <pc:docMk/>
            <pc:sldMk cId="373084747" sldId="353"/>
            <ac:spMk id="6" creationId="{E324DFC9-53EB-D56C-4DBD-00C489BFF705}"/>
          </ac:spMkLst>
        </pc:spChg>
        <pc:spChg chg="mod">
          <ac:chgData name="Deepthi Gorthy (HCL TECHNOLOGIES)" userId="8dd46def-e6da-426e-975e-099441870756" providerId="ADAL" clId="{C33DD2B9-835B-4D0B-A028-4EC7F5C574E6}" dt="2022-10-10T09:24:31.573" v="1462"/>
          <ac:spMkLst>
            <pc:docMk/>
            <pc:sldMk cId="373084747" sldId="353"/>
            <ac:spMk id="7" creationId="{AA757D55-C198-5EE2-AA58-66DCB4860C72}"/>
          </ac:spMkLst>
        </pc:spChg>
        <pc:spChg chg="mod">
          <ac:chgData name="Deepthi Gorthy (HCL TECHNOLOGIES)" userId="8dd46def-e6da-426e-975e-099441870756" providerId="ADAL" clId="{C33DD2B9-835B-4D0B-A028-4EC7F5C574E6}" dt="2022-10-10T09:24:31.573" v="1462"/>
          <ac:spMkLst>
            <pc:docMk/>
            <pc:sldMk cId="373084747" sldId="353"/>
            <ac:spMk id="8" creationId="{39C9610D-2594-F693-D745-16C0680E5F8D}"/>
          </ac:spMkLst>
        </pc:spChg>
        <pc:spChg chg="mod">
          <ac:chgData name="Deepthi Gorthy (HCL TECHNOLOGIES)" userId="8dd46def-e6da-426e-975e-099441870756" providerId="ADAL" clId="{C33DD2B9-835B-4D0B-A028-4EC7F5C574E6}" dt="2022-10-10T09:24:31.573" v="1462"/>
          <ac:spMkLst>
            <pc:docMk/>
            <pc:sldMk cId="373084747" sldId="353"/>
            <ac:spMk id="9" creationId="{2DFD8B1B-5A49-CF6F-FF03-3D805F1ADAAA}"/>
          </ac:spMkLst>
        </pc:spChg>
        <pc:spChg chg="add mod">
          <ac:chgData name="Deepthi Gorthy (HCL TECHNOLOGIES)" userId="8dd46def-e6da-426e-975e-099441870756" providerId="ADAL" clId="{C33DD2B9-835B-4D0B-A028-4EC7F5C574E6}" dt="2022-10-10T09:24:31.573" v="1462"/>
          <ac:spMkLst>
            <pc:docMk/>
            <pc:sldMk cId="373084747" sldId="353"/>
            <ac:spMk id="11" creationId="{F6701A3F-EFC6-F9C1-9475-E4438588BA52}"/>
          </ac:spMkLst>
        </pc:spChg>
        <pc:spChg chg="add mod">
          <ac:chgData name="Deepthi Gorthy (HCL TECHNOLOGIES)" userId="8dd46def-e6da-426e-975e-099441870756" providerId="ADAL" clId="{C33DD2B9-835B-4D0B-A028-4EC7F5C574E6}" dt="2022-10-10T09:24:31.573" v="1462"/>
          <ac:spMkLst>
            <pc:docMk/>
            <pc:sldMk cId="373084747" sldId="353"/>
            <ac:spMk id="12" creationId="{FCEC7961-A7AE-3F62-66F4-0510C7025B21}"/>
          </ac:spMkLst>
        </pc:spChg>
        <pc:spChg chg="add mod">
          <ac:chgData name="Deepthi Gorthy (HCL TECHNOLOGIES)" userId="8dd46def-e6da-426e-975e-099441870756" providerId="ADAL" clId="{C33DD2B9-835B-4D0B-A028-4EC7F5C574E6}" dt="2022-10-10T09:24:31.573" v="1462"/>
          <ac:spMkLst>
            <pc:docMk/>
            <pc:sldMk cId="373084747" sldId="353"/>
            <ac:spMk id="14" creationId="{B0BE5236-A259-0125-1C03-4D8E7F8F86F5}"/>
          </ac:spMkLst>
        </pc:spChg>
        <pc:spChg chg="add mod">
          <ac:chgData name="Deepthi Gorthy (HCL TECHNOLOGIES)" userId="8dd46def-e6da-426e-975e-099441870756" providerId="ADAL" clId="{C33DD2B9-835B-4D0B-A028-4EC7F5C574E6}" dt="2022-10-10T09:24:31.573" v="1462"/>
          <ac:spMkLst>
            <pc:docMk/>
            <pc:sldMk cId="373084747" sldId="353"/>
            <ac:spMk id="16" creationId="{321742A7-7B6F-4038-7CF7-F9BFEF493BAF}"/>
          </ac:spMkLst>
        </pc:spChg>
        <pc:spChg chg="mod">
          <ac:chgData name="Deepthi Gorthy (HCL TECHNOLOGIES)" userId="8dd46def-e6da-426e-975e-099441870756" providerId="ADAL" clId="{C33DD2B9-835B-4D0B-A028-4EC7F5C574E6}" dt="2022-10-11T05:57:38.614" v="1525" actId="207"/>
          <ac:spMkLst>
            <pc:docMk/>
            <pc:sldMk cId="373084747" sldId="353"/>
            <ac:spMk id="28" creationId="{276DD3A9-4E41-476D-2FD3-4E000C8150B0}"/>
          </ac:spMkLst>
        </pc:spChg>
        <pc:grpChg chg="add mod">
          <ac:chgData name="Deepthi Gorthy (HCL TECHNOLOGIES)" userId="8dd46def-e6da-426e-975e-099441870756" providerId="ADAL" clId="{C33DD2B9-835B-4D0B-A028-4EC7F5C574E6}" dt="2022-10-10T09:24:31.573" v="1462"/>
          <ac:grpSpMkLst>
            <pc:docMk/>
            <pc:sldMk cId="373084747" sldId="353"/>
            <ac:grpSpMk id="5" creationId="{5F3E8DD1-3B38-8237-A794-3EAF707ED3FA}"/>
          </ac:grpSpMkLst>
        </pc:grpChg>
        <pc:picChg chg="del">
          <ac:chgData name="Deepthi Gorthy (HCL TECHNOLOGIES)" userId="8dd46def-e6da-426e-975e-099441870756" providerId="ADAL" clId="{C33DD2B9-835B-4D0B-A028-4EC7F5C574E6}" dt="2022-10-07T14:53:01.002" v="1212" actId="478"/>
          <ac:picMkLst>
            <pc:docMk/>
            <pc:sldMk cId="373084747" sldId="353"/>
            <ac:picMk id="3" creationId="{95422E2B-7F17-48DD-0AEC-F67FCE189681}"/>
          </ac:picMkLst>
        </pc:picChg>
        <pc:picChg chg="add mod">
          <ac:chgData name="Deepthi Gorthy (HCL TECHNOLOGIES)" userId="8dd46def-e6da-426e-975e-099441870756" providerId="ADAL" clId="{C33DD2B9-835B-4D0B-A028-4EC7F5C574E6}" dt="2022-10-10T09:24:51.275" v="1464" actId="962"/>
          <ac:picMkLst>
            <pc:docMk/>
            <pc:sldMk cId="373084747" sldId="353"/>
            <ac:picMk id="3" creationId="{9601C262-3B3D-FA22-9191-2251A12F7BDA}"/>
          </ac:picMkLst>
        </pc:picChg>
        <pc:picChg chg="add del mod">
          <ac:chgData name="Deepthi Gorthy (HCL TECHNOLOGIES)" userId="8dd46def-e6da-426e-975e-099441870756" providerId="ADAL" clId="{C33DD2B9-835B-4D0B-A028-4EC7F5C574E6}" dt="2022-10-07T15:34:57.662" v="1221" actId="478"/>
          <ac:picMkLst>
            <pc:docMk/>
            <pc:sldMk cId="373084747" sldId="353"/>
            <ac:picMk id="6" creationId="{AA9C80B6-27F5-4AF0-FDF7-C2F0E0C4DD61}"/>
          </ac:picMkLst>
        </pc:picChg>
        <pc:picChg chg="add del mod">
          <ac:chgData name="Deepthi Gorthy (HCL TECHNOLOGIES)" userId="8dd46def-e6da-426e-975e-099441870756" providerId="ADAL" clId="{C33DD2B9-835B-4D0B-A028-4EC7F5C574E6}" dt="2022-10-07T15:35:07.692" v="1224" actId="478"/>
          <ac:picMkLst>
            <pc:docMk/>
            <pc:sldMk cId="373084747" sldId="353"/>
            <ac:picMk id="8" creationId="{AC2C251C-8348-81D5-74BA-E81E4CE2D1FD}"/>
          </ac:picMkLst>
        </pc:picChg>
        <pc:picChg chg="add del mod">
          <ac:chgData name="Deepthi Gorthy (HCL TECHNOLOGIES)" userId="8dd46def-e6da-426e-975e-099441870756" providerId="ADAL" clId="{C33DD2B9-835B-4D0B-A028-4EC7F5C574E6}" dt="2022-10-10T09:24:08.925" v="1457" actId="478"/>
          <ac:picMkLst>
            <pc:docMk/>
            <pc:sldMk cId="373084747" sldId="353"/>
            <ac:picMk id="10" creationId="{2ED05D92-4018-8997-CB8E-54050232834C}"/>
          </ac:picMkLst>
        </pc:picChg>
        <pc:picChg chg="add mod">
          <ac:chgData name="Deepthi Gorthy (HCL TECHNOLOGIES)" userId="8dd46def-e6da-426e-975e-099441870756" providerId="ADAL" clId="{C33DD2B9-835B-4D0B-A028-4EC7F5C574E6}" dt="2022-10-10T09:24:31.573" v="1462"/>
          <ac:picMkLst>
            <pc:docMk/>
            <pc:sldMk cId="373084747" sldId="353"/>
            <ac:picMk id="13" creationId="{88AE6410-7EB8-4FBE-E9F1-A3011D978835}"/>
          </ac:picMkLst>
        </pc:picChg>
        <pc:picChg chg="add mod">
          <ac:chgData name="Deepthi Gorthy (HCL TECHNOLOGIES)" userId="8dd46def-e6da-426e-975e-099441870756" providerId="ADAL" clId="{C33DD2B9-835B-4D0B-A028-4EC7F5C574E6}" dt="2022-10-10T09:24:31.573" v="1462"/>
          <ac:picMkLst>
            <pc:docMk/>
            <pc:sldMk cId="373084747" sldId="353"/>
            <ac:picMk id="15" creationId="{95F721C3-89DC-5D26-0196-08D42AB63B54}"/>
          </ac:picMkLst>
        </pc:picChg>
      </pc:sldChg>
      <pc:sldChg chg="addSp delSp modSp mod modCm">
        <pc:chgData name="Deepthi Gorthy (HCL TECHNOLOGIES)" userId="8dd46def-e6da-426e-975e-099441870756" providerId="ADAL" clId="{C33DD2B9-835B-4D0B-A028-4EC7F5C574E6}" dt="2022-10-11T06:57:11.364" v="1552" actId="207"/>
        <pc:sldMkLst>
          <pc:docMk/>
          <pc:sldMk cId="4111604858" sldId="354"/>
        </pc:sldMkLst>
        <pc:spChg chg="mod">
          <ac:chgData name="Deepthi Gorthy (HCL TECHNOLOGIES)" userId="8dd46def-e6da-426e-975e-099441870756" providerId="ADAL" clId="{C33DD2B9-835B-4D0B-A028-4EC7F5C574E6}" dt="2022-10-10T11:24:15.544" v="1490" actId="20577"/>
          <ac:spMkLst>
            <pc:docMk/>
            <pc:sldMk cId="4111604858" sldId="354"/>
            <ac:spMk id="4" creationId="{C07C45B8-4983-4FFB-BD8B-B2F43686E476}"/>
          </ac:spMkLst>
        </pc:spChg>
        <pc:spChg chg="mod">
          <ac:chgData name="Deepthi Gorthy (HCL TECHNOLOGIES)" userId="8dd46def-e6da-426e-975e-099441870756" providerId="ADAL" clId="{C33DD2B9-835B-4D0B-A028-4EC7F5C574E6}" dt="2022-10-10T11:24:37.771" v="1497"/>
          <ac:spMkLst>
            <pc:docMk/>
            <pc:sldMk cId="4111604858" sldId="354"/>
            <ac:spMk id="7" creationId="{14486249-3245-1D0F-BCBC-395B22C4ADB1}"/>
          </ac:spMkLst>
        </pc:spChg>
        <pc:spChg chg="mod">
          <ac:chgData name="Deepthi Gorthy (HCL TECHNOLOGIES)" userId="8dd46def-e6da-426e-975e-099441870756" providerId="ADAL" clId="{C33DD2B9-835B-4D0B-A028-4EC7F5C574E6}" dt="2022-10-10T11:24:37.771" v="1497"/>
          <ac:spMkLst>
            <pc:docMk/>
            <pc:sldMk cId="4111604858" sldId="354"/>
            <ac:spMk id="8" creationId="{CF411FEB-4BBF-E337-A358-3463488A0151}"/>
          </ac:spMkLst>
        </pc:spChg>
        <pc:spChg chg="mod">
          <ac:chgData name="Deepthi Gorthy (HCL TECHNOLOGIES)" userId="8dd46def-e6da-426e-975e-099441870756" providerId="ADAL" clId="{C33DD2B9-835B-4D0B-A028-4EC7F5C574E6}" dt="2022-10-10T11:24:37.771" v="1497"/>
          <ac:spMkLst>
            <pc:docMk/>
            <pc:sldMk cId="4111604858" sldId="354"/>
            <ac:spMk id="9" creationId="{94C0F371-E7B7-354D-0A32-F3A13225CEAF}"/>
          </ac:spMkLst>
        </pc:spChg>
        <pc:spChg chg="mod">
          <ac:chgData name="Deepthi Gorthy (HCL TECHNOLOGIES)" userId="8dd46def-e6da-426e-975e-099441870756" providerId="ADAL" clId="{C33DD2B9-835B-4D0B-A028-4EC7F5C574E6}" dt="2022-10-10T11:24:37.771" v="1497"/>
          <ac:spMkLst>
            <pc:docMk/>
            <pc:sldMk cId="4111604858" sldId="354"/>
            <ac:spMk id="10" creationId="{5DCEA38A-EB08-C88F-C9CC-0E4BA1AB02F1}"/>
          </ac:spMkLst>
        </pc:spChg>
        <pc:spChg chg="add mod">
          <ac:chgData name="Deepthi Gorthy (HCL TECHNOLOGIES)" userId="8dd46def-e6da-426e-975e-099441870756" providerId="ADAL" clId="{C33DD2B9-835B-4D0B-A028-4EC7F5C574E6}" dt="2022-10-10T11:24:37.771" v="1497"/>
          <ac:spMkLst>
            <pc:docMk/>
            <pc:sldMk cId="4111604858" sldId="354"/>
            <ac:spMk id="11" creationId="{942456C4-52A3-399F-6EAE-FD399F3CFB3E}"/>
          </ac:spMkLst>
        </pc:spChg>
        <pc:spChg chg="add mod">
          <ac:chgData name="Deepthi Gorthy (HCL TECHNOLOGIES)" userId="8dd46def-e6da-426e-975e-099441870756" providerId="ADAL" clId="{C33DD2B9-835B-4D0B-A028-4EC7F5C574E6}" dt="2022-10-10T11:24:37.771" v="1497"/>
          <ac:spMkLst>
            <pc:docMk/>
            <pc:sldMk cId="4111604858" sldId="354"/>
            <ac:spMk id="12" creationId="{17D5BCE5-5B3F-F163-A6C5-B7F74685962C}"/>
          </ac:spMkLst>
        </pc:spChg>
        <pc:spChg chg="add mod">
          <ac:chgData name="Deepthi Gorthy (HCL TECHNOLOGIES)" userId="8dd46def-e6da-426e-975e-099441870756" providerId="ADAL" clId="{C33DD2B9-835B-4D0B-A028-4EC7F5C574E6}" dt="2022-10-10T11:24:37.771" v="1497"/>
          <ac:spMkLst>
            <pc:docMk/>
            <pc:sldMk cId="4111604858" sldId="354"/>
            <ac:spMk id="14" creationId="{CE7C9C4B-1217-0DD9-DE55-D4EAA7CB329E}"/>
          </ac:spMkLst>
        </pc:spChg>
        <pc:spChg chg="add mod">
          <ac:chgData name="Deepthi Gorthy (HCL TECHNOLOGIES)" userId="8dd46def-e6da-426e-975e-099441870756" providerId="ADAL" clId="{C33DD2B9-835B-4D0B-A028-4EC7F5C574E6}" dt="2022-10-10T11:24:37.771" v="1497"/>
          <ac:spMkLst>
            <pc:docMk/>
            <pc:sldMk cId="4111604858" sldId="354"/>
            <ac:spMk id="16" creationId="{3753238B-C1B8-F001-8188-4A6376371AF4}"/>
          </ac:spMkLst>
        </pc:spChg>
        <pc:spChg chg="mod">
          <ac:chgData name="Deepthi Gorthy (HCL TECHNOLOGIES)" userId="8dd46def-e6da-426e-975e-099441870756" providerId="ADAL" clId="{C33DD2B9-835B-4D0B-A028-4EC7F5C574E6}" dt="2022-10-11T06:57:11.364" v="1552" actId="207"/>
          <ac:spMkLst>
            <pc:docMk/>
            <pc:sldMk cId="4111604858" sldId="354"/>
            <ac:spMk id="29" creationId="{128A9F93-5CFA-0BA2-F9DD-2F6708C54116}"/>
          </ac:spMkLst>
        </pc:spChg>
        <pc:grpChg chg="add mod">
          <ac:chgData name="Deepthi Gorthy (HCL TECHNOLOGIES)" userId="8dd46def-e6da-426e-975e-099441870756" providerId="ADAL" clId="{C33DD2B9-835B-4D0B-A028-4EC7F5C574E6}" dt="2022-10-10T11:24:37.771" v="1497"/>
          <ac:grpSpMkLst>
            <pc:docMk/>
            <pc:sldMk cId="4111604858" sldId="354"/>
            <ac:grpSpMk id="6" creationId="{089E1281-0988-271C-59CD-952E1C89486C}"/>
          </ac:grpSpMkLst>
        </pc:grpChg>
        <pc:picChg chg="del">
          <ac:chgData name="Deepthi Gorthy (HCL TECHNOLOGIES)" userId="8dd46def-e6da-426e-975e-099441870756" providerId="ADAL" clId="{C33DD2B9-835B-4D0B-A028-4EC7F5C574E6}" dt="2022-10-10T11:24:17.510" v="1491" actId="478"/>
          <ac:picMkLst>
            <pc:docMk/>
            <pc:sldMk cId="4111604858" sldId="354"/>
            <ac:picMk id="2" creationId="{2A75E356-AA3D-09AF-C9CC-AC3926DCCE15}"/>
          </ac:picMkLst>
        </pc:picChg>
        <pc:picChg chg="add del">
          <ac:chgData name="Deepthi Gorthy (HCL TECHNOLOGIES)" userId="8dd46def-e6da-426e-975e-099441870756" providerId="ADAL" clId="{C33DD2B9-835B-4D0B-A028-4EC7F5C574E6}" dt="2022-10-11T06:54:11.612" v="1540" actId="22"/>
          <ac:picMkLst>
            <pc:docMk/>
            <pc:sldMk cId="4111604858" sldId="354"/>
            <ac:picMk id="3" creationId="{64E912D0-4E08-32EF-10A1-525147D89DF1}"/>
          </ac:picMkLst>
        </pc:picChg>
        <pc:picChg chg="add del mod">
          <ac:chgData name="Deepthi Gorthy (HCL TECHNOLOGIES)" userId="8dd46def-e6da-426e-975e-099441870756" providerId="ADAL" clId="{C33DD2B9-835B-4D0B-A028-4EC7F5C574E6}" dt="2022-10-11T06:54:07.856" v="1538" actId="478"/>
          <ac:picMkLst>
            <pc:docMk/>
            <pc:sldMk cId="4111604858" sldId="354"/>
            <ac:picMk id="5" creationId="{2670E36D-112B-52B6-8587-04B4403FD0B9}"/>
          </ac:picMkLst>
        </pc:picChg>
        <pc:picChg chg="add mod">
          <ac:chgData name="Deepthi Gorthy (HCL TECHNOLOGIES)" userId="8dd46def-e6da-426e-975e-099441870756" providerId="ADAL" clId="{C33DD2B9-835B-4D0B-A028-4EC7F5C574E6}" dt="2022-10-10T11:24:37.771" v="1497"/>
          <ac:picMkLst>
            <pc:docMk/>
            <pc:sldMk cId="4111604858" sldId="354"/>
            <ac:picMk id="13" creationId="{3FCF9988-BD87-A2CA-1268-E0561DB849F5}"/>
          </ac:picMkLst>
        </pc:picChg>
        <pc:picChg chg="add mod">
          <ac:chgData name="Deepthi Gorthy (HCL TECHNOLOGIES)" userId="8dd46def-e6da-426e-975e-099441870756" providerId="ADAL" clId="{C33DD2B9-835B-4D0B-A028-4EC7F5C574E6}" dt="2022-10-10T11:24:37.771" v="1497"/>
          <ac:picMkLst>
            <pc:docMk/>
            <pc:sldMk cId="4111604858" sldId="354"/>
            <ac:picMk id="15" creationId="{CD101E5A-3529-4E0F-0E94-12116100801F}"/>
          </ac:picMkLst>
        </pc:picChg>
        <pc:picChg chg="add del mod">
          <ac:chgData name="Deepthi Gorthy (HCL TECHNOLOGIES)" userId="8dd46def-e6da-426e-975e-099441870756" providerId="ADAL" clId="{C33DD2B9-835B-4D0B-A028-4EC7F5C574E6}" dt="2022-10-11T06:55:14.612" v="1545" actId="478"/>
          <ac:picMkLst>
            <pc:docMk/>
            <pc:sldMk cId="4111604858" sldId="354"/>
            <ac:picMk id="18" creationId="{EB41EAF5-949F-D5BC-EC7A-773C44448764}"/>
          </ac:picMkLst>
        </pc:picChg>
        <pc:picChg chg="add mod">
          <ac:chgData name="Deepthi Gorthy (HCL TECHNOLOGIES)" userId="8dd46def-e6da-426e-975e-099441870756" providerId="ADAL" clId="{C33DD2B9-835B-4D0B-A028-4EC7F5C574E6}" dt="2022-10-11T06:55:18.268" v="1546" actId="14100"/>
          <ac:picMkLst>
            <pc:docMk/>
            <pc:sldMk cId="4111604858" sldId="354"/>
            <ac:picMk id="19" creationId="{4E39D3C7-4856-BA84-08AF-D70898694360}"/>
          </ac:picMkLst>
        </pc:picChg>
        <pc:picChg chg="add mod">
          <ac:chgData name="Deepthi Gorthy (HCL TECHNOLOGIES)" userId="8dd46def-e6da-426e-975e-099441870756" providerId="ADAL" clId="{C33DD2B9-835B-4D0B-A028-4EC7F5C574E6}" dt="2022-10-11T06:55:39.308" v="1548" actId="1076"/>
          <ac:picMkLst>
            <pc:docMk/>
            <pc:sldMk cId="4111604858" sldId="354"/>
            <ac:picMk id="21" creationId="{E028EE6D-CAE9-EC24-291A-40BCF8163042}"/>
          </ac:picMkLst>
        </pc:picChg>
      </pc:sldChg>
      <pc:sldChg chg="addSp delSp modSp mod modCm">
        <pc:chgData name="Deepthi Gorthy (HCL TECHNOLOGIES)" userId="8dd46def-e6da-426e-975e-099441870756" providerId="ADAL" clId="{C33DD2B9-835B-4D0B-A028-4EC7F5C574E6}" dt="2022-10-11T05:39:55.229" v="1518" actId="207"/>
        <pc:sldMkLst>
          <pc:docMk/>
          <pc:sldMk cId="440005395" sldId="355"/>
        </pc:sldMkLst>
        <pc:spChg chg="mod">
          <ac:chgData name="Deepthi Gorthy (HCL TECHNOLOGIES)" userId="8dd46def-e6da-426e-975e-099441870756" providerId="ADAL" clId="{C33DD2B9-835B-4D0B-A028-4EC7F5C574E6}" dt="2022-10-10T09:14:03.266" v="1429"/>
          <ac:spMkLst>
            <pc:docMk/>
            <pc:sldMk cId="440005395" sldId="355"/>
            <ac:spMk id="6" creationId="{313F51CA-EE24-40A4-2FD9-80405AA7404A}"/>
          </ac:spMkLst>
        </pc:spChg>
        <pc:spChg chg="mod">
          <ac:chgData name="Deepthi Gorthy (HCL TECHNOLOGIES)" userId="8dd46def-e6da-426e-975e-099441870756" providerId="ADAL" clId="{C33DD2B9-835B-4D0B-A028-4EC7F5C574E6}" dt="2022-10-10T09:14:03.266" v="1429"/>
          <ac:spMkLst>
            <pc:docMk/>
            <pc:sldMk cId="440005395" sldId="355"/>
            <ac:spMk id="7" creationId="{5A898CF0-2520-29DE-3728-9ECACBF001F4}"/>
          </ac:spMkLst>
        </pc:spChg>
        <pc:spChg chg="mod">
          <ac:chgData name="Deepthi Gorthy (HCL TECHNOLOGIES)" userId="8dd46def-e6da-426e-975e-099441870756" providerId="ADAL" clId="{C33DD2B9-835B-4D0B-A028-4EC7F5C574E6}" dt="2022-10-10T09:14:03.266" v="1429"/>
          <ac:spMkLst>
            <pc:docMk/>
            <pc:sldMk cId="440005395" sldId="355"/>
            <ac:spMk id="8" creationId="{41B3CB4C-D39F-6625-6BBE-E23D00CC2C89}"/>
          </ac:spMkLst>
        </pc:spChg>
        <pc:spChg chg="mod">
          <ac:chgData name="Deepthi Gorthy (HCL TECHNOLOGIES)" userId="8dd46def-e6da-426e-975e-099441870756" providerId="ADAL" clId="{C33DD2B9-835B-4D0B-A028-4EC7F5C574E6}" dt="2022-10-10T09:14:03.266" v="1429"/>
          <ac:spMkLst>
            <pc:docMk/>
            <pc:sldMk cId="440005395" sldId="355"/>
            <ac:spMk id="9" creationId="{ECD98F6C-981B-0B07-B3E1-CE14EC4209C3}"/>
          </ac:spMkLst>
        </pc:spChg>
        <pc:spChg chg="add mod">
          <ac:chgData name="Deepthi Gorthy (HCL TECHNOLOGIES)" userId="8dd46def-e6da-426e-975e-099441870756" providerId="ADAL" clId="{C33DD2B9-835B-4D0B-A028-4EC7F5C574E6}" dt="2022-10-10T09:14:03.266" v="1429"/>
          <ac:spMkLst>
            <pc:docMk/>
            <pc:sldMk cId="440005395" sldId="355"/>
            <ac:spMk id="10" creationId="{E50A17AB-A63B-8461-9266-BDFD629F9B81}"/>
          </ac:spMkLst>
        </pc:spChg>
        <pc:spChg chg="add mod">
          <ac:chgData name="Deepthi Gorthy (HCL TECHNOLOGIES)" userId="8dd46def-e6da-426e-975e-099441870756" providerId="ADAL" clId="{C33DD2B9-835B-4D0B-A028-4EC7F5C574E6}" dt="2022-10-10T09:14:03.266" v="1429"/>
          <ac:spMkLst>
            <pc:docMk/>
            <pc:sldMk cId="440005395" sldId="355"/>
            <ac:spMk id="11" creationId="{6140BEBA-1ED2-A4D3-9845-8497C378F7B4}"/>
          </ac:spMkLst>
        </pc:spChg>
        <pc:spChg chg="add mod">
          <ac:chgData name="Deepthi Gorthy (HCL TECHNOLOGIES)" userId="8dd46def-e6da-426e-975e-099441870756" providerId="ADAL" clId="{C33DD2B9-835B-4D0B-A028-4EC7F5C574E6}" dt="2022-10-10T09:14:03.266" v="1429"/>
          <ac:spMkLst>
            <pc:docMk/>
            <pc:sldMk cId="440005395" sldId="355"/>
            <ac:spMk id="13" creationId="{850C39CB-CB86-B3C5-4F05-410F9D9A275C}"/>
          </ac:spMkLst>
        </pc:spChg>
        <pc:spChg chg="add mod">
          <ac:chgData name="Deepthi Gorthy (HCL TECHNOLOGIES)" userId="8dd46def-e6da-426e-975e-099441870756" providerId="ADAL" clId="{C33DD2B9-835B-4D0B-A028-4EC7F5C574E6}" dt="2022-10-10T09:14:03.266" v="1429"/>
          <ac:spMkLst>
            <pc:docMk/>
            <pc:sldMk cId="440005395" sldId="355"/>
            <ac:spMk id="16" creationId="{DB352098-7859-8239-3F14-51FCFCBDBADA}"/>
          </ac:spMkLst>
        </pc:spChg>
        <pc:spChg chg="mod">
          <ac:chgData name="Deepthi Gorthy (HCL TECHNOLOGIES)" userId="8dd46def-e6da-426e-975e-099441870756" providerId="ADAL" clId="{C33DD2B9-835B-4D0B-A028-4EC7F5C574E6}" dt="2022-10-11T05:39:55.229" v="1518" actId="207"/>
          <ac:spMkLst>
            <pc:docMk/>
            <pc:sldMk cId="440005395" sldId="355"/>
            <ac:spMk id="28" creationId="{02511A23-713D-B2EA-0F82-E8D230DDC8CC}"/>
          </ac:spMkLst>
        </pc:spChg>
        <pc:grpChg chg="add mod">
          <ac:chgData name="Deepthi Gorthy (HCL TECHNOLOGIES)" userId="8dd46def-e6da-426e-975e-099441870756" providerId="ADAL" clId="{C33DD2B9-835B-4D0B-A028-4EC7F5C574E6}" dt="2022-10-10T09:14:03.266" v="1429"/>
          <ac:grpSpMkLst>
            <pc:docMk/>
            <pc:sldMk cId="440005395" sldId="355"/>
            <ac:grpSpMk id="5" creationId="{22BCD919-9FA1-4FE2-B67E-6500264AF591}"/>
          </ac:grpSpMkLst>
        </pc:grpChg>
        <pc:picChg chg="add del mod">
          <ac:chgData name="Deepthi Gorthy (HCL TECHNOLOGIES)" userId="8dd46def-e6da-426e-975e-099441870756" providerId="ADAL" clId="{C33DD2B9-835B-4D0B-A028-4EC7F5C574E6}" dt="2022-10-11T05:37:47.474" v="1509" actId="478"/>
          <ac:picMkLst>
            <pc:docMk/>
            <pc:sldMk cId="440005395" sldId="355"/>
            <ac:picMk id="3" creationId="{28CDFBB2-E50E-6329-2C46-7DCFAF34067C}"/>
          </ac:picMkLst>
        </pc:picChg>
        <pc:picChg chg="del">
          <ac:chgData name="Deepthi Gorthy (HCL TECHNOLOGIES)" userId="8dd46def-e6da-426e-975e-099441870756" providerId="ADAL" clId="{C33DD2B9-835B-4D0B-A028-4EC7F5C574E6}" dt="2022-10-07T13:42:57.278" v="1164" actId="478"/>
          <ac:picMkLst>
            <pc:docMk/>
            <pc:sldMk cId="440005395" sldId="355"/>
            <ac:picMk id="3" creationId="{D5B9C029-6A2C-0464-BDC3-35F2ECF56E88}"/>
          </ac:picMkLst>
        </pc:picChg>
        <pc:picChg chg="add del mod">
          <ac:chgData name="Deepthi Gorthy (HCL TECHNOLOGIES)" userId="8dd46def-e6da-426e-975e-099441870756" providerId="ADAL" clId="{C33DD2B9-835B-4D0B-A028-4EC7F5C574E6}" dt="2022-10-07T14:28:24.628" v="1181" actId="478"/>
          <ac:picMkLst>
            <pc:docMk/>
            <pc:sldMk cId="440005395" sldId="355"/>
            <ac:picMk id="6" creationId="{DDF1E447-36CE-A96F-80DA-1FF5B0BEAB04}"/>
          </ac:picMkLst>
        </pc:picChg>
        <pc:picChg chg="add del mod">
          <ac:chgData name="Deepthi Gorthy (HCL TECHNOLOGIES)" userId="8dd46def-e6da-426e-975e-099441870756" providerId="ADAL" clId="{C33DD2B9-835B-4D0B-A028-4EC7F5C574E6}" dt="2022-10-07T14:28:41.292" v="1184" actId="478"/>
          <ac:picMkLst>
            <pc:docMk/>
            <pc:sldMk cId="440005395" sldId="355"/>
            <ac:picMk id="8" creationId="{74BBC428-CD1E-C714-56DA-063D0DCF1982}"/>
          </ac:picMkLst>
        </pc:picChg>
        <pc:picChg chg="add del mod">
          <ac:chgData name="Deepthi Gorthy (HCL TECHNOLOGIES)" userId="8dd46def-e6da-426e-975e-099441870756" providerId="ADAL" clId="{C33DD2B9-835B-4D0B-A028-4EC7F5C574E6}" dt="2022-10-07T15:55:38.300" v="1241" actId="478"/>
          <ac:picMkLst>
            <pc:docMk/>
            <pc:sldMk cId="440005395" sldId="355"/>
            <ac:picMk id="10" creationId="{89DEC3DB-F45E-5A6F-C875-6519D5CE8AC8}"/>
          </ac:picMkLst>
        </pc:picChg>
        <pc:picChg chg="add mod">
          <ac:chgData name="Deepthi Gorthy (HCL TECHNOLOGIES)" userId="8dd46def-e6da-426e-975e-099441870756" providerId="ADAL" clId="{C33DD2B9-835B-4D0B-A028-4EC7F5C574E6}" dt="2022-10-10T09:14:03.266" v="1429"/>
          <ac:picMkLst>
            <pc:docMk/>
            <pc:sldMk cId="440005395" sldId="355"/>
            <ac:picMk id="12" creationId="{04E80C75-145C-6F13-43BD-2AC0BEDF49DD}"/>
          </ac:picMkLst>
        </pc:picChg>
        <pc:picChg chg="add del mod">
          <ac:chgData name="Deepthi Gorthy (HCL TECHNOLOGIES)" userId="8dd46def-e6da-426e-975e-099441870756" providerId="ADAL" clId="{C33DD2B9-835B-4D0B-A028-4EC7F5C574E6}" dt="2022-10-07T15:55:50.868" v="1245" actId="478"/>
          <ac:picMkLst>
            <pc:docMk/>
            <pc:sldMk cId="440005395" sldId="355"/>
            <ac:picMk id="12" creationId="{E64A7D69-0B10-40BC-E20D-CC0FB607F984}"/>
          </ac:picMkLst>
        </pc:picChg>
        <pc:picChg chg="add del mod">
          <ac:chgData name="Deepthi Gorthy (HCL TECHNOLOGIES)" userId="8dd46def-e6da-426e-975e-099441870756" providerId="ADAL" clId="{C33DD2B9-835B-4D0B-A028-4EC7F5C574E6}" dt="2022-10-10T09:13:30.275" v="1423" actId="478"/>
          <ac:picMkLst>
            <pc:docMk/>
            <pc:sldMk cId="440005395" sldId="355"/>
            <ac:picMk id="14" creationId="{1519C2B8-5573-654F-77DB-54EFEB11AF87}"/>
          </ac:picMkLst>
        </pc:picChg>
        <pc:picChg chg="add mod">
          <ac:chgData name="Deepthi Gorthy (HCL TECHNOLOGIES)" userId="8dd46def-e6da-426e-975e-099441870756" providerId="ADAL" clId="{C33DD2B9-835B-4D0B-A028-4EC7F5C574E6}" dt="2022-10-11T05:38:01.788" v="1514" actId="14100"/>
          <ac:picMkLst>
            <pc:docMk/>
            <pc:sldMk cId="440005395" sldId="355"/>
            <ac:picMk id="14" creationId="{4D42E0AE-E8E9-4C8B-1C66-90D0FA72F8A2}"/>
          </ac:picMkLst>
        </pc:picChg>
        <pc:picChg chg="add mod">
          <ac:chgData name="Deepthi Gorthy (HCL TECHNOLOGIES)" userId="8dd46def-e6da-426e-975e-099441870756" providerId="ADAL" clId="{C33DD2B9-835B-4D0B-A028-4EC7F5C574E6}" dt="2022-10-10T09:14:03.266" v="1429"/>
          <ac:picMkLst>
            <pc:docMk/>
            <pc:sldMk cId="440005395" sldId="355"/>
            <ac:picMk id="15" creationId="{118D5102-65F7-819C-CA6F-5D81D6889A09}"/>
          </ac:picMkLst>
        </pc:picChg>
      </pc:sldChg>
      <pc:sldChg chg="addSp delSp modSp add del mod">
        <pc:chgData name="Deepthi Gorthy (HCL TECHNOLOGIES)" userId="8dd46def-e6da-426e-975e-099441870756" providerId="ADAL" clId="{C33DD2B9-835B-4D0B-A028-4EC7F5C574E6}" dt="2022-10-11T06:57:18.409" v="1553" actId="207"/>
        <pc:sldMkLst>
          <pc:docMk/>
          <pc:sldMk cId="218912080" sldId="356"/>
        </pc:sldMkLst>
        <pc:spChg chg="mod">
          <ac:chgData name="Deepthi Gorthy (HCL TECHNOLOGIES)" userId="8dd46def-e6da-426e-975e-099441870756" providerId="ADAL" clId="{C33DD2B9-835B-4D0B-A028-4EC7F5C574E6}" dt="2022-10-10T09:21:11.848" v="1453"/>
          <ac:spMkLst>
            <pc:docMk/>
            <pc:sldMk cId="218912080" sldId="356"/>
            <ac:spMk id="6" creationId="{DD504A93-C90D-7248-B5E6-06CBB14DFB40}"/>
          </ac:spMkLst>
        </pc:spChg>
        <pc:spChg chg="mod">
          <ac:chgData name="Deepthi Gorthy (HCL TECHNOLOGIES)" userId="8dd46def-e6da-426e-975e-099441870756" providerId="ADAL" clId="{C33DD2B9-835B-4D0B-A028-4EC7F5C574E6}" dt="2022-10-10T09:21:11.848" v="1453"/>
          <ac:spMkLst>
            <pc:docMk/>
            <pc:sldMk cId="218912080" sldId="356"/>
            <ac:spMk id="7" creationId="{FD1997A4-C075-B6F5-D4F1-605469A84A96}"/>
          </ac:spMkLst>
        </pc:spChg>
        <pc:spChg chg="mod">
          <ac:chgData name="Deepthi Gorthy (HCL TECHNOLOGIES)" userId="8dd46def-e6da-426e-975e-099441870756" providerId="ADAL" clId="{C33DD2B9-835B-4D0B-A028-4EC7F5C574E6}" dt="2022-10-10T09:21:11.848" v="1453"/>
          <ac:spMkLst>
            <pc:docMk/>
            <pc:sldMk cId="218912080" sldId="356"/>
            <ac:spMk id="8" creationId="{51057052-3A57-B59F-11EF-EE4CDD91096B}"/>
          </ac:spMkLst>
        </pc:spChg>
        <pc:spChg chg="mod">
          <ac:chgData name="Deepthi Gorthy (HCL TECHNOLOGIES)" userId="8dd46def-e6da-426e-975e-099441870756" providerId="ADAL" clId="{C33DD2B9-835B-4D0B-A028-4EC7F5C574E6}" dt="2022-10-10T09:21:11.848" v="1453"/>
          <ac:spMkLst>
            <pc:docMk/>
            <pc:sldMk cId="218912080" sldId="356"/>
            <ac:spMk id="9" creationId="{339A16F7-2B09-C291-F1A4-86E8C2BFDDF2}"/>
          </ac:spMkLst>
        </pc:spChg>
        <pc:spChg chg="add mod">
          <ac:chgData name="Deepthi Gorthy (HCL TECHNOLOGIES)" userId="8dd46def-e6da-426e-975e-099441870756" providerId="ADAL" clId="{C33DD2B9-835B-4D0B-A028-4EC7F5C574E6}" dt="2022-10-10T09:21:11.848" v="1453"/>
          <ac:spMkLst>
            <pc:docMk/>
            <pc:sldMk cId="218912080" sldId="356"/>
            <ac:spMk id="11" creationId="{714AAD71-4A18-8C2A-CB0B-0EFA1B4FAA34}"/>
          </ac:spMkLst>
        </pc:spChg>
        <pc:spChg chg="add mod">
          <ac:chgData name="Deepthi Gorthy (HCL TECHNOLOGIES)" userId="8dd46def-e6da-426e-975e-099441870756" providerId="ADAL" clId="{C33DD2B9-835B-4D0B-A028-4EC7F5C574E6}" dt="2022-10-10T09:21:11.848" v="1453"/>
          <ac:spMkLst>
            <pc:docMk/>
            <pc:sldMk cId="218912080" sldId="356"/>
            <ac:spMk id="12" creationId="{CE2ED4E5-E79F-4568-B9BD-9E4BA4545B01}"/>
          </ac:spMkLst>
        </pc:spChg>
        <pc:spChg chg="add mod">
          <ac:chgData name="Deepthi Gorthy (HCL TECHNOLOGIES)" userId="8dd46def-e6da-426e-975e-099441870756" providerId="ADAL" clId="{C33DD2B9-835B-4D0B-A028-4EC7F5C574E6}" dt="2022-10-10T09:21:11.848" v="1453"/>
          <ac:spMkLst>
            <pc:docMk/>
            <pc:sldMk cId="218912080" sldId="356"/>
            <ac:spMk id="14" creationId="{037C773C-6B3A-822E-D876-74649ADCD1CE}"/>
          </ac:spMkLst>
        </pc:spChg>
        <pc:spChg chg="add mod">
          <ac:chgData name="Deepthi Gorthy (HCL TECHNOLOGIES)" userId="8dd46def-e6da-426e-975e-099441870756" providerId="ADAL" clId="{C33DD2B9-835B-4D0B-A028-4EC7F5C574E6}" dt="2022-10-10T09:21:11.848" v="1453"/>
          <ac:spMkLst>
            <pc:docMk/>
            <pc:sldMk cId="218912080" sldId="356"/>
            <ac:spMk id="16" creationId="{B45EF865-6337-7AE1-AE34-B256E3C0619C}"/>
          </ac:spMkLst>
        </pc:spChg>
        <pc:spChg chg="mod">
          <ac:chgData name="Deepthi Gorthy (HCL TECHNOLOGIES)" userId="8dd46def-e6da-426e-975e-099441870756" providerId="ADAL" clId="{C33DD2B9-835B-4D0B-A028-4EC7F5C574E6}" dt="2022-10-11T06:57:18.409" v="1553" actId="207"/>
          <ac:spMkLst>
            <pc:docMk/>
            <pc:sldMk cId="218912080" sldId="356"/>
            <ac:spMk id="29" creationId="{60094061-6CAA-17CA-A862-82C1CDA5BB3D}"/>
          </ac:spMkLst>
        </pc:spChg>
        <pc:grpChg chg="add mod">
          <ac:chgData name="Deepthi Gorthy (HCL TECHNOLOGIES)" userId="8dd46def-e6da-426e-975e-099441870756" providerId="ADAL" clId="{C33DD2B9-835B-4D0B-A028-4EC7F5C574E6}" dt="2022-10-10T09:21:11.848" v="1453"/>
          <ac:grpSpMkLst>
            <pc:docMk/>
            <pc:sldMk cId="218912080" sldId="356"/>
            <ac:grpSpMk id="5" creationId="{63A3E789-9989-DC19-3FAB-CE0DC5C284CB}"/>
          </ac:grpSpMkLst>
        </pc:grpChg>
        <pc:picChg chg="del">
          <ac:chgData name="Deepthi Gorthy (HCL TECHNOLOGIES)" userId="8dd46def-e6da-426e-975e-099441870756" providerId="ADAL" clId="{C33DD2B9-835B-4D0B-A028-4EC7F5C574E6}" dt="2022-10-07T14:12:29.639" v="1177" actId="478"/>
          <ac:picMkLst>
            <pc:docMk/>
            <pc:sldMk cId="218912080" sldId="356"/>
            <ac:picMk id="2" creationId="{AE0CFDDF-BCAB-40BF-7BD5-1CA55842E155}"/>
          </ac:picMkLst>
        </pc:picChg>
        <pc:picChg chg="add mod">
          <ac:chgData name="Deepthi Gorthy (HCL TECHNOLOGIES)" userId="8dd46def-e6da-426e-975e-099441870756" providerId="ADAL" clId="{C33DD2B9-835B-4D0B-A028-4EC7F5C574E6}" dt="2022-10-10T10:46:45.902" v="1474" actId="1076"/>
          <ac:picMkLst>
            <pc:docMk/>
            <pc:sldMk cId="218912080" sldId="356"/>
            <ac:picMk id="3" creationId="{7631013A-1C48-DF8B-D66C-A75E16B5AFA9}"/>
          </ac:picMkLst>
        </pc:picChg>
        <pc:picChg chg="add del mod">
          <ac:chgData name="Deepthi Gorthy (HCL TECHNOLOGIES)" userId="8dd46def-e6da-426e-975e-099441870756" providerId="ADAL" clId="{C33DD2B9-835B-4D0B-A028-4EC7F5C574E6}" dt="2022-10-07T15:42:11.183" v="1227" actId="478"/>
          <ac:picMkLst>
            <pc:docMk/>
            <pc:sldMk cId="218912080" sldId="356"/>
            <ac:picMk id="6" creationId="{87E01232-17DE-1089-12B5-1078569AA013}"/>
          </ac:picMkLst>
        </pc:picChg>
        <pc:picChg chg="add del mod">
          <ac:chgData name="Deepthi Gorthy (HCL TECHNOLOGIES)" userId="8dd46def-e6da-426e-975e-099441870756" providerId="ADAL" clId="{C33DD2B9-835B-4D0B-A028-4EC7F5C574E6}" dt="2022-10-07T15:43:24.710" v="1233" actId="478"/>
          <ac:picMkLst>
            <pc:docMk/>
            <pc:sldMk cId="218912080" sldId="356"/>
            <ac:picMk id="8" creationId="{4FCF0EEA-95B1-4923-7B11-A6C4C731F451}"/>
          </ac:picMkLst>
        </pc:picChg>
        <pc:picChg chg="add del mod">
          <ac:chgData name="Deepthi Gorthy (HCL TECHNOLOGIES)" userId="8dd46def-e6da-426e-975e-099441870756" providerId="ADAL" clId="{C33DD2B9-835B-4D0B-A028-4EC7F5C574E6}" dt="2022-10-10T09:20:46.011" v="1446" actId="478"/>
          <ac:picMkLst>
            <pc:docMk/>
            <pc:sldMk cId="218912080" sldId="356"/>
            <ac:picMk id="10" creationId="{1381EEB5-A02B-EDAB-9DB2-64648A460799}"/>
          </ac:picMkLst>
        </pc:picChg>
        <pc:picChg chg="add mod">
          <ac:chgData name="Deepthi Gorthy (HCL TECHNOLOGIES)" userId="8dd46def-e6da-426e-975e-099441870756" providerId="ADAL" clId="{C33DD2B9-835B-4D0B-A028-4EC7F5C574E6}" dt="2022-10-10T09:21:11.848" v="1453"/>
          <ac:picMkLst>
            <pc:docMk/>
            <pc:sldMk cId="218912080" sldId="356"/>
            <ac:picMk id="13" creationId="{A873BDBF-85D6-69FD-5198-6B1269FF5910}"/>
          </ac:picMkLst>
        </pc:picChg>
        <pc:picChg chg="add mod">
          <ac:chgData name="Deepthi Gorthy (HCL TECHNOLOGIES)" userId="8dd46def-e6da-426e-975e-099441870756" providerId="ADAL" clId="{C33DD2B9-835B-4D0B-A028-4EC7F5C574E6}" dt="2022-10-10T09:21:11.848" v="1453"/>
          <ac:picMkLst>
            <pc:docMk/>
            <pc:sldMk cId="218912080" sldId="356"/>
            <ac:picMk id="15" creationId="{E624CA60-4847-FAC0-DC06-6E24D60C0286}"/>
          </ac:picMkLst>
        </pc:picChg>
      </pc:sldChg>
      <pc:sldChg chg="addSp delSp modSp mod">
        <pc:chgData name="Deepthi Gorthy (HCL TECHNOLOGIES)" userId="8dd46def-e6da-426e-975e-099441870756" providerId="ADAL" clId="{C33DD2B9-835B-4D0B-A028-4EC7F5C574E6}" dt="2022-10-11T05:56:33.772" v="1524" actId="207"/>
        <pc:sldMkLst>
          <pc:docMk/>
          <pc:sldMk cId="3316737247" sldId="357"/>
        </pc:sldMkLst>
        <pc:spChg chg="mod">
          <ac:chgData name="Deepthi Gorthy (HCL TECHNOLOGIES)" userId="8dd46def-e6da-426e-975e-099441870756" providerId="ADAL" clId="{C33DD2B9-835B-4D0B-A028-4EC7F5C574E6}" dt="2022-10-10T09:18:26.607" v="1442"/>
          <ac:spMkLst>
            <pc:docMk/>
            <pc:sldMk cId="3316737247" sldId="357"/>
            <ac:spMk id="6" creationId="{899918FF-0B25-8EEA-CEF4-0BFC0705946F}"/>
          </ac:spMkLst>
        </pc:spChg>
        <pc:spChg chg="mod">
          <ac:chgData name="Deepthi Gorthy (HCL TECHNOLOGIES)" userId="8dd46def-e6da-426e-975e-099441870756" providerId="ADAL" clId="{C33DD2B9-835B-4D0B-A028-4EC7F5C574E6}" dt="2022-10-10T09:18:26.607" v="1442"/>
          <ac:spMkLst>
            <pc:docMk/>
            <pc:sldMk cId="3316737247" sldId="357"/>
            <ac:spMk id="7" creationId="{DA840A0C-CA01-7CDF-F2D5-F9B3F8AADF41}"/>
          </ac:spMkLst>
        </pc:spChg>
        <pc:spChg chg="mod">
          <ac:chgData name="Deepthi Gorthy (HCL TECHNOLOGIES)" userId="8dd46def-e6da-426e-975e-099441870756" providerId="ADAL" clId="{C33DD2B9-835B-4D0B-A028-4EC7F5C574E6}" dt="2022-10-10T09:18:26.607" v="1442"/>
          <ac:spMkLst>
            <pc:docMk/>
            <pc:sldMk cId="3316737247" sldId="357"/>
            <ac:spMk id="8" creationId="{8C4CA1DF-9992-F53B-2EEC-D6D23C95F56B}"/>
          </ac:spMkLst>
        </pc:spChg>
        <pc:spChg chg="mod">
          <ac:chgData name="Deepthi Gorthy (HCL TECHNOLOGIES)" userId="8dd46def-e6da-426e-975e-099441870756" providerId="ADAL" clId="{C33DD2B9-835B-4D0B-A028-4EC7F5C574E6}" dt="2022-10-10T09:18:26.607" v="1442"/>
          <ac:spMkLst>
            <pc:docMk/>
            <pc:sldMk cId="3316737247" sldId="357"/>
            <ac:spMk id="10" creationId="{CA2E33E9-3BDF-B866-DA01-78BB6ED803D6}"/>
          </ac:spMkLst>
        </pc:spChg>
        <pc:spChg chg="add mod">
          <ac:chgData name="Deepthi Gorthy (HCL TECHNOLOGIES)" userId="8dd46def-e6da-426e-975e-099441870756" providerId="ADAL" clId="{C33DD2B9-835B-4D0B-A028-4EC7F5C574E6}" dt="2022-10-10T09:18:26.607" v="1442"/>
          <ac:spMkLst>
            <pc:docMk/>
            <pc:sldMk cId="3316737247" sldId="357"/>
            <ac:spMk id="11" creationId="{C5DE76DC-9664-8524-4E26-BCE81A38E6C6}"/>
          </ac:spMkLst>
        </pc:spChg>
        <pc:spChg chg="add mod">
          <ac:chgData name="Deepthi Gorthy (HCL TECHNOLOGIES)" userId="8dd46def-e6da-426e-975e-099441870756" providerId="ADAL" clId="{C33DD2B9-835B-4D0B-A028-4EC7F5C574E6}" dt="2022-10-10T09:18:26.607" v="1442"/>
          <ac:spMkLst>
            <pc:docMk/>
            <pc:sldMk cId="3316737247" sldId="357"/>
            <ac:spMk id="12" creationId="{887D10BA-FD84-951A-561A-234D2B482666}"/>
          </ac:spMkLst>
        </pc:spChg>
        <pc:spChg chg="add mod">
          <ac:chgData name="Deepthi Gorthy (HCL TECHNOLOGIES)" userId="8dd46def-e6da-426e-975e-099441870756" providerId="ADAL" clId="{C33DD2B9-835B-4D0B-A028-4EC7F5C574E6}" dt="2022-10-10T09:18:26.607" v="1442"/>
          <ac:spMkLst>
            <pc:docMk/>
            <pc:sldMk cId="3316737247" sldId="357"/>
            <ac:spMk id="14" creationId="{0E3AE892-64BA-0DA2-3C83-E46555CD37FC}"/>
          </ac:spMkLst>
        </pc:spChg>
        <pc:spChg chg="add mod">
          <ac:chgData name="Deepthi Gorthy (HCL TECHNOLOGIES)" userId="8dd46def-e6da-426e-975e-099441870756" providerId="ADAL" clId="{C33DD2B9-835B-4D0B-A028-4EC7F5C574E6}" dt="2022-10-10T09:18:26.607" v="1442"/>
          <ac:spMkLst>
            <pc:docMk/>
            <pc:sldMk cId="3316737247" sldId="357"/>
            <ac:spMk id="16" creationId="{36FD80E5-B794-946D-4639-D05B4569B67E}"/>
          </ac:spMkLst>
        </pc:spChg>
        <pc:spChg chg="mod">
          <ac:chgData name="Deepthi Gorthy (HCL TECHNOLOGIES)" userId="8dd46def-e6da-426e-975e-099441870756" providerId="ADAL" clId="{C33DD2B9-835B-4D0B-A028-4EC7F5C574E6}" dt="2022-10-11T05:56:33.772" v="1524" actId="207"/>
          <ac:spMkLst>
            <pc:docMk/>
            <pc:sldMk cId="3316737247" sldId="357"/>
            <ac:spMk id="29" creationId="{CAA29B86-79F2-8E16-E1E6-D9BC76042253}"/>
          </ac:spMkLst>
        </pc:spChg>
        <pc:grpChg chg="add mod">
          <ac:chgData name="Deepthi Gorthy (HCL TECHNOLOGIES)" userId="8dd46def-e6da-426e-975e-099441870756" providerId="ADAL" clId="{C33DD2B9-835B-4D0B-A028-4EC7F5C574E6}" dt="2022-10-10T09:18:26.607" v="1442"/>
          <ac:grpSpMkLst>
            <pc:docMk/>
            <pc:sldMk cId="3316737247" sldId="357"/>
            <ac:grpSpMk id="5" creationId="{1C563C40-50F8-D3A4-5EC6-99E6D20950FE}"/>
          </ac:grpSpMkLst>
        </pc:grpChg>
        <pc:picChg chg="del">
          <ac:chgData name="Deepthi Gorthy (HCL TECHNOLOGIES)" userId="8dd46def-e6da-426e-975e-099441870756" providerId="ADAL" clId="{C33DD2B9-835B-4D0B-A028-4EC7F5C574E6}" dt="2022-10-07T13:48:42.669" v="1169" actId="478"/>
          <ac:picMkLst>
            <pc:docMk/>
            <pc:sldMk cId="3316737247" sldId="357"/>
            <ac:picMk id="2" creationId="{B83926E3-C254-C283-08FD-CA329855D51F}"/>
          </ac:picMkLst>
        </pc:picChg>
        <pc:picChg chg="add del mod">
          <ac:chgData name="Deepthi Gorthy (HCL TECHNOLOGIES)" userId="8dd46def-e6da-426e-975e-099441870756" providerId="ADAL" clId="{C33DD2B9-835B-4D0B-A028-4EC7F5C574E6}" dt="2022-10-11T05:56:12.988" v="1519" actId="478"/>
          <ac:picMkLst>
            <pc:docMk/>
            <pc:sldMk cId="3316737247" sldId="357"/>
            <ac:picMk id="3" creationId="{31007F58-86D4-EDE6-A958-3FC89E176EED}"/>
          </ac:picMkLst>
        </pc:picChg>
        <pc:picChg chg="add del mod">
          <ac:chgData name="Deepthi Gorthy (HCL TECHNOLOGIES)" userId="8dd46def-e6da-426e-975e-099441870756" providerId="ADAL" clId="{C33DD2B9-835B-4D0B-A028-4EC7F5C574E6}" dt="2022-10-07T14:31:51.116" v="1187" actId="478"/>
          <ac:picMkLst>
            <pc:docMk/>
            <pc:sldMk cId="3316737247" sldId="357"/>
            <ac:picMk id="5" creationId="{0675BA4A-5F67-7B3C-1E55-355B9FAA708F}"/>
          </ac:picMkLst>
        </pc:picChg>
        <pc:picChg chg="add del mod">
          <ac:chgData name="Deepthi Gorthy (HCL TECHNOLOGIES)" userId="8dd46def-e6da-426e-975e-099441870756" providerId="ADAL" clId="{C33DD2B9-835B-4D0B-A028-4EC7F5C574E6}" dt="2022-10-07T15:46:35.561" v="1237" actId="478"/>
          <ac:picMkLst>
            <pc:docMk/>
            <pc:sldMk cId="3316737247" sldId="357"/>
            <ac:picMk id="7" creationId="{8E3CCDD4-97E8-8B16-0667-B79347AAC564}"/>
          </ac:picMkLst>
        </pc:picChg>
        <pc:picChg chg="add del mod">
          <ac:chgData name="Deepthi Gorthy (HCL TECHNOLOGIES)" userId="8dd46def-e6da-426e-975e-099441870756" providerId="ADAL" clId="{C33DD2B9-835B-4D0B-A028-4EC7F5C574E6}" dt="2022-10-10T09:17:54.681" v="1433" actId="478"/>
          <ac:picMkLst>
            <pc:docMk/>
            <pc:sldMk cId="3316737247" sldId="357"/>
            <ac:picMk id="9" creationId="{67CF4781-E9BD-5983-3519-87363E6D8B61}"/>
          </ac:picMkLst>
        </pc:picChg>
        <pc:picChg chg="add mod">
          <ac:chgData name="Deepthi Gorthy (HCL TECHNOLOGIES)" userId="8dd46def-e6da-426e-975e-099441870756" providerId="ADAL" clId="{C33DD2B9-835B-4D0B-A028-4EC7F5C574E6}" dt="2022-10-11T05:56:26.261" v="1523" actId="1076"/>
          <ac:picMkLst>
            <pc:docMk/>
            <pc:sldMk cId="3316737247" sldId="357"/>
            <ac:picMk id="9" creationId="{A5906287-964D-BE3E-4386-889163B20FB7}"/>
          </ac:picMkLst>
        </pc:picChg>
        <pc:picChg chg="add mod">
          <ac:chgData name="Deepthi Gorthy (HCL TECHNOLOGIES)" userId="8dd46def-e6da-426e-975e-099441870756" providerId="ADAL" clId="{C33DD2B9-835B-4D0B-A028-4EC7F5C574E6}" dt="2022-10-10T09:18:26.607" v="1442"/>
          <ac:picMkLst>
            <pc:docMk/>
            <pc:sldMk cId="3316737247" sldId="357"/>
            <ac:picMk id="13" creationId="{89B26E2C-95BF-3005-CF8F-C05AA47CA378}"/>
          </ac:picMkLst>
        </pc:picChg>
        <pc:picChg chg="add mod">
          <ac:chgData name="Deepthi Gorthy (HCL TECHNOLOGIES)" userId="8dd46def-e6da-426e-975e-099441870756" providerId="ADAL" clId="{C33DD2B9-835B-4D0B-A028-4EC7F5C574E6}" dt="2022-10-10T09:18:26.607" v="1442"/>
          <ac:picMkLst>
            <pc:docMk/>
            <pc:sldMk cId="3316737247" sldId="357"/>
            <ac:picMk id="15" creationId="{3BF5C2C2-3098-D787-0BB1-6AD06DDFD0ED}"/>
          </ac:picMkLst>
        </pc:picChg>
      </pc:sldChg>
      <pc:sldChg chg="modSp mod">
        <pc:chgData name="Deepthi Gorthy (HCL TECHNOLOGIES)" userId="8dd46def-e6da-426e-975e-099441870756" providerId="ADAL" clId="{C33DD2B9-835B-4D0B-A028-4EC7F5C574E6}" dt="2022-10-10T09:00:35.176" v="1380" actId="20577"/>
        <pc:sldMkLst>
          <pc:docMk/>
          <pc:sldMk cId="444407522" sldId="362"/>
        </pc:sldMkLst>
        <pc:spChg chg="mod">
          <ac:chgData name="Deepthi Gorthy (HCL TECHNOLOGIES)" userId="8dd46def-e6da-426e-975e-099441870756" providerId="ADAL" clId="{C33DD2B9-835B-4D0B-A028-4EC7F5C574E6}" dt="2022-10-10T09:00:35.176" v="1380" actId="20577"/>
          <ac:spMkLst>
            <pc:docMk/>
            <pc:sldMk cId="444407522" sldId="362"/>
            <ac:spMk id="18" creationId="{F8504492-5635-0091-9158-430B197360D5}"/>
          </ac:spMkLst>
        </pc:spChg>
      </pc:sldChg>
      <pc:sldChg chg="modCm">
        <pc:chgData name="Deepthi Gorthy (HCL TECHNOLOGIES)" userId="8dd46def-e6da-426e-975e-099441870756" providerId="ADAL" clId="{C33DD2B9-835B-4D0B-A028-4EC7F5C574E6}" dt="2022-10-10T11:27:14.125" v="1503"/>
        <pc:sldMkLst>
          <pc:docMk/>
          <pc:sldMk cId="987224917" sldId="2147478322"/>
        </pc:sldMkLst>
      </pc:sldChg>
      <pc:sldChg chg="addSp delSp modSp add mod modCm">
        <pc:chgData name="Deepthi Gorthy (HCL TECHNOLOGIES)" userId="8dd46def-e6da-426e-975e-099441870756" providerId="ADAL" clId="{C33DD2B9-835B-4D0B-A028-4EC7F5C574E6}" dt="2022-10-11T06:57:03.259" v="1551" actId="207"/>
        <pc:sldMkLst>
          <pc:docMk/>
          <pc:sldMk cId="2072306081" sldId="2147478328"/>
        </pc:sldMkLst>
        <pc:spChg chg="mod">
          <ac:chgData name="Deepthi Gorthy (HCL TECHNOLOGIES)" userId="8dd46def-e6da-426e-975e-099441870756" providerId="ADAL" clId="{C33DD2B9-835B-4D0B-A028-4EC7F5C574E6}" dt="2022-10-10T10:46:27.369" v="1469" actId="20577"/>
          <ac:spMkLst>
            <pc:docMk/>
            <pc:sldMk cId="2072306081" sldId="2147478328"/>
            <ac:spMk id="4" creationId="{C07C45B8-4983-4FFB-BD8B-B2F43686E476}"/>
          </ac:spMkLst>
        </pc:spChg>
        <pc:spChg chg="mod">
          <ac:chgData name="Deepthi Gorthy (HCL TECHNOLOGIES)" userId="8dd46def-e6da-426e-975e-099441870756" providerId="ADAL" clId="{C33DD2B9-835B-4D0B-A028-4EC7F5C574E6}" dt="2022-10-10T10:46:56.355" v="1475"/>
          <ac:spMkLst>
            <pc:docMk/>
            <pc:sldMk cId="2072306081" sldId="2147478328"/>
            <ac:spMk id="7" creationId="{DFE716BD-4C11-7052-888C-3683539ED5E1}"/>
          </ac:spMkLst>
        </pc:spChg>
        <pc:spChg chg="mod">
          <ac:chgData name="Deepthi Gorthy (HCL TECHNOLOGIES)" userId="8dd46def-e6da-426e-975e-099441870756" providerId="ADAL" clId="{C33DD2B9-835B-4D0B-A028-4EC7F5C574E6}" dt="2022-10-10T10:46:56.355" v="1475"/>
          <ac:spMkLst>
            <pc:docMk/>
            <pc:sldMk cId="2072306081" sldId="2147478328"/>
            <ac:spMk id="8" creationId="{7E19350A-A314-ECB4-E9DE-7CFADF746C8A}"/>
          </ac:spMkLst>
        </pc:spChg>
        <pc:spChg chg="mod">
          <ac:chgData name="Deepthi Gorthy (HCL TECHNOLOGIES)" userId="8dd46def-e6da-426e-975e-099441870756" providerId="ADAL" clId="{C33DD2B9-835B-4D0B-A028-4EC7F5C574E6}" dt="2022-10-10T10:46:56.355" v="1475"/>
          <ac:spMkLst>
            <pc:docMk/>
            <pc:sldMk cId="2072306081" sldId="2147478328"/>
            <ac:spMk id="9" creationId="{99E7002D-FEB5-3DBD-6ECA-69D2B5EB59B4}"/>
          </ac:spMkLst>
        </pc:spChg>
        <pc:spChg chg="mod">
          <ac:chgData name="Deepthi Gorthy (HCL TECHNOLOGIES)" userId="8dd46def-e6da-426e-975e-099441870756" providerId="ADAL" clId="{C33DD2B9-835B-4D0B-A028-4EC7F5C574E6}" dt="2022-10-10T10:46:56.355" v="1475"/>
          <ac:spMkLst>
            <pc:docMk/>
            <pc:sldMk cId="2072306081" sldId="2147478328"/>
            <ac:spMk id="10" creationId="{2A05D8C6-4EE6-5946-D717-9BEACAC4D561}"/>
          </ac:spMkLst>
        </pc:spChg>
        <pc:spChg chg="add mod">
          <ac:chgData name="Deepthi Gorthy (HCL TECHNOLOGIES)" userId="8dd46def-e6da-426e-975e-099441870756" providerId="ADAL" clId="{C33DD2B9-835B-4D0B-A028-4EC7F5C574E6}" dt="2022-10-10T10:46:56.355" v="1475"/>
          <ac:spMkLst>
            <pc:docMk/>
            <pc:sldMk cId="2072306081" sldId="2147478328"/>
            <ac:spMk id="11" creationId="{F01B807B-CE21-116A-8C82-8B4734AB5A9F}"/>
          </ac:spMkLst>
        </pc:spChg>
        <pc:spChg chg="add mod">
          <ac:chgData name="Deepthi Gorthy (HCL TECHNOLOGIES)" userId="8dd46def-e6da-426e-975e-099441870756" providerId="ADAL" clId="{C33DD2B9-835B-4D0B-A028-4EC7F5C574E6}" dt="2022-10-10T10:46:56.355" v="1475"/>
          <ac:spMkLst>
            <pc:docMk/>
            <pc:sldMk cId="2072306081" sldId="2147478328"/>
            <ac:spMk id="12" creationId="{08323130-0DEB-9059-9414-DC9CFCAC2011}"/>
          </ac:spMkLst>
        </pc:spChg>
        <pc:spChg chg="add mod">
          <ac:chgData name="Deepthi Gorthy (HCL TECHNOLOGIES)" userId="8dd46def-e6da-426e-975e-099441870756" providerId="ADAL" clId="{C33DD2B9-835B-4D0B-A028-4EC7F5C574E6}" dt="2022-10-10T10:46:56.355" v="1475"/>
          <ac:spMkLst>
            <pc:docMk/>
            <pc:sldMk cId="2072306081" sldId="2147478328"/>
            <ac:spMk id="14" creationId="{79822858-664B-7702-FBFA-9357609DD00E}"/>
          </ac:spMkLst>
        </pc:spChg>
        <pc:spChg chg="add mod">
          <ac:chgData name="Deepthi Gorthy (HCL TECHNOLOGIES)" userId="8dd46def-e6da-426e-975e-099441870756" providerId="ADAL" clId="{C33DD2B9-835B-4D0B-A028-4EC7F5C574E6}" dt="2022-10-10T10:46:56.355" v="1475"/>
          <ac:spMkLst>
            <pc:docMk/>
            <pc:sldMk cId="2072306081" sldId="2147478328"/>
            <ac:spMk id="16" creationId="{CA5F6988-9B0A-F826-13F5-2D190356DD8B}"/>
          </ac:spMkLst>
        </pc:spChg>
        <pc:spChg chg="mod">
          <ac:chgData name="Deepthi Gorthy (HCL TECHNOLOGIES)" userId="8dd46def-e6da-426e-975e-099441870756" providerId="ADAL" clId="{C33DD2B9-835B-4D0B-A028-4EC7F5C574E6}" dt="2022-10-11T06:57:03.259" v="1551" actId="207"/>
          <ac:spMkLst>
            <pc:docMk/>
            <pc:sldMk cId="2072306081" sldId="2147478328"/>
            <ac:spMk id="27" creationId="{0289CAD0-A525-CB8A-684D-82213867A757}"/>
          </ac:spMkLst>
        </pc:spChg>
        <pc:grpChg chg="add mod">
          <ac:chgData name="Deepthi Gorthy (HCL TECHNOLOGIES)" userId="8dd46def-e6da-426e-975e-099441870756" providerId="ADAL" clId="{C33DD2B9-835B-4D0B-A028-4EC7F5C574E6}" dt="2022-10-10T10:46:56.355" v="1475"/>
          <ac:grpSpMkLst>
            <pc:docMk/>
            <pc:sldMk cId="2072306081" sldId="2147478328"/>
            <ac:grpSpMk id="6" creationId="{E7D659C4-BABD-A39C-CCD7-265B7E6CD309}"/>
          </ac:grpSpMkLst>
        </pc:grpChg>
        <pc:picChg chg="del">
          <ac:chgData name="Deepthi Gorthy (HCL TECHNOLOGIES)" userId="8dd46def-e6da-426e-975e-099441870756" providerId="ADAL" clId="{C33DD2B9-835B-4D0B-A028-4EC7F5C574E6}" dt="2022-10-10T10:46:29.277" v="1470" actId="478"/>
          <ac:picMkLst>
            <pc:docMk/>
            <pc:sldMk cId="2072306081" sldId="2147478328"/>
            <ac:picMk id="2" creationId="{2A75E356-AA3D-09AF-C9CC-AC3926DCCE15}"/>
          </ac:picMkLst>
        </pc:picChg>
        <pc:picChg chg="add del mod">
          <ac:chgData name="Deepthi Gorthy (HCL TECHNOLOGIES)" userId="8dd46def-e6da-426e-975e-099441870756" providerId="ADAL" clId="{C33DD2B9-835B-4D0B-A028-4EC7F5C574E6}" dt="2022-10-11T06:23:20.981" v="1530" actId="478"/>
          <ac:picMkLst>
            <pc:docMk/>
            <pc:sldMk cId="2072306081" sldId="2147478328"/>
            <ac:picMk id="3" creationId="{32ABBB78-7740-3420-AD91-3EC1E78FC2D3}"/>
          </ac:picMkLst>
        </pc:picChg>
        <pc:picChg chg="add del mod">
          <ac:chgData name="Deepthi Gorthy (HCL TECHNOLOGIES)" userId="8dd46def-e6da-426e-975e-099441870756" providerId="ADAL" clId="{C33DD2B9-835B-4D0B-A028-4EC7F5C574E6}" dt="2022-10-10T10:47:05.087" v="1476" actId="478"/>
          <ac:picMkLst>
            <pc:docMk/>
            <pc:sldMk cId="2072306081" sldId="2147478328"/>
            <ac:picMk id="5" creationId="{FB4AE2BC-ED68-460B-4509-B39F356C320D}"/>
          </ac:picMkLst>
        </pc:picChg>
        <pc:picChg chg="add mod">
          <ac:chgData name="Deepthi Gorthy (HCL TECHNOLOGIES)" userId="8dd46def-e6da-426e-975e-099441870756" providerId="ADAL" clId="{C33DD2B9-835B-4D0B-A028-4EC7F5C574E6}" dt="2022-10-10T10:46:56.355" v="1475"/>
          <ac:picMkLst>
            <pc:docMk/>
            <pc:sldMk cId="2072306081" sldId="2147478328"/>
            <ac:picMk id="13" creationId="{170A70C0-D877-5A4A-9984-63D109376077}"/>
          </ac:picMkLst>
        </pc:picChg>
        <pc:picChg chg="add mod">
          <ac:chgData name="Deepthi Gorthy (HCL TECHNOLOGIES)" userId="8dd46def-e6da-426e-975e-099441870756" providerId="ADAL" clId="{C33DD2B9-835B-4D0B-A028-4EC7F5C574E6}" dt="2022-10-10T10:46:56.355" v="1475"/>
          <ac:picMkLst>
            <pc:docMk/>
            <pc:sldMk cId="2072306081" sldId="2147478328"/>
            <ac:picMk id="15" creationId="{FD8246DD-E3E5-36E4-C652-B191A53D2FE1}"/>
          </ac:picMkLst>
        </pc:picChg>
        <pc:picChg chg="add mod">
          <ac:chgData name="Deepthi Gorthy (HCL TECHNOLOGIES)" userId="8dd46def-e6da-426e-975e-099441870756" providerId="ADAL" clId="{C33DD2B9-835B-4D0B-A028-4EC7F5C574E6}" dt="2022-10-11T06:23:44.863" v="1536" actId="14100"/>
          <ac:picMkLst>
            <pc:docMk/>
            <pc:sldMk cId="2072306081" sldId="2147478328"/>
            <ac:picMk id="17" creationId="{D772D1F6-F2BA-DCDD-DF44-708CA74B0C82}"/>
          </ac:picMkLst>
        </pc:picChg>
        <pc:picChg chg="add del mod">
          <ac:chgData name="Deepthi Gorthy (HCL TECHNOLOGIES)" userId="8dd46def-e6da-426e-975e-099441870756" providerId="ADAL" clId="{C33DD2B9-835B-4D0B-A028-4EC7F5C574E6}" dt="2022-10-11T06:22:13.088" v="1526" actId="478"/>
          <ac:picMkLst>
            <pc:docMk/>
            <pc:sldMk cId="2072306081" sldId="2147478328"/>
            <ac:picMk id="18" creationId="{BC5EBB64-EDFC-CFC1-213D-2B0CE3E92D76}"/>
          </ac:picMkLst>
        </pc:picChg>
        <pc:picChg chg="add mod">
          <ac:chgData name="Deepthi Gorthy (HCL TECHNOLOGIES)" userId="8dd46def-e6da-426e-975e-099441870756" providerId="ADAL" clId="{C33DD2B9-835B-4D0B-A028-4EC7F5C574E6}" dt="2022-10-11T06:23:41.923" v="1535" actId="1076"/>
          <ac:picMkLst>
            <pc:docMk/>
            <pc:sldMk cId="2072306081" sldId="2147478328"/>
            <ac:picMk id="20" creationId="{182F33FA-EDD6-6ECA-3101-31347FD4CCB1}"/>
          </ac:picMkLst>
        </pc:picChg>
      </pc:sldChg>
    </pc:docChg>
  </pc:docChgLst>
  <pc:docChgLst>
    <pc:chgData name="Maria Mendiburo" userId="2a4b78b5-9db2-4f69-a819-7cb5d5d51ca1" providerId="ADAL" clId="{07DA13CB-0A99-4521-9CDF-46EB2693C67C}"/>
    <pc:docChg chg="undo custSel addSld delSld modSld modSection">
      <pc:chgData name="Maria Mendiburo" userId="2a4b78b5-9db2-4f69-a819-7cb5d5d51ca1" providerId="ADAL" clId="{07DA13CB-0A99-4521-9CDF-46EB2693C67C}" dt="2022-10-15T00:01:59.131" v="3180" actId="20577"/>
      <pc:docMkLst>
        <pc:docMk/>
      </pc:docMkLst>
      <pc:sldChg chg="addSp delSp modSp mod addCm delCm modCm">
        <pc:chgData name="Maria Mendiburo" userId="2a4b78b5-9db2-4f69-a819-7cb5d5d51ca1" providerId="ADAL" clId="{07DA13CB-0A99-4521-9CDF-46EB2693C67C}" dt="2022-10-14T22:07:06.766" v="1243" actId="20577"/>
        <pc:sldMkLst>
          <pc:docMk/>
          <pc:sldMk cId="1288038568" sldId="286"/>
        </pc:sldMkLst>
        <pc:spChg chg="mod">
          <ac:chgData name="Maria Mendiburo" userId="2a4b78b5-9db2-4f69-a819-7cb5d5d51ca1" providerId="ADAL" clId="{07DA13CB-0A99-4521-9CDF-46EB2693C67C}" dt="2022-10-14T22:06:11.742" v="1226" actId="1076"/>
          <ac:spMkLst>
            <pc:docMk/>
            <pc:sldMk cId="1288038568" sldId="286"/>
            <ac:spMk id="4" creationId="{343E4A40-9BA8-FD9B-B7A5-2027E37B9266}"/>
          </ac:spMkLst>
        </pc:spChg>
        <pc:spChg chg="mod">
          <ac:chgData name="Maria Mendiburo" userId="2a4b78b5-9db2-4f69-a819-7cb5d5d51ca1" providerId="ADAL" clId="{07DA13CB-0A99-4521-9CDF-46EB2693C67C}" dt="2022-10-14T22:05:56.820" v="1224" actId="1076"/>
          <ac:spMkLst>
            <pc:docMk/>
            <pc:sldMk cId="1288038568" sldId="286"/>
            <ac:spMk id="7" creationId="{26F80F32-7E3F-7A20-919C-45FE758FCD3C}"/>
          </ac:spMkLst>
        </pc:spChg>
        <pc:spChg chg="add del mod">
          <ac:chgData name="Maria Mendiburo" userId="2a4b78b5-9db2-4f69-a819-7cb5d5d51ca1" providerId="ADAL" clId="{07DA13CB-0A99-4521-9CDF-46EB2693C67C}" dt="2022-10-14T21:47:58.650" v="802"/>
          <ac:spMkLst>
            <pc:docMk/>
            <pc:sldMk cId="1288038568" sldId="286"/>
            <ac:spMk id="8" creationId="{C4B0F10F-2E20-6BF6-BAAF-F1A5CC9FAED5}"/>
          </ac:spMkLst>
        </pc:spChg>
        <pc:spChg chg="mod">
          <ac:chgData name="Maria Mendiburo" userId="2a4b78b5-9db2-4f69-a819-7cb5d5d51ca1" providerId="ADAL" clId="{07DA13CB-0A99-4521-9CDF-46EB2693C67C}" dt="2022-10-14T21:53:09.443" v="860" actId="1076"/>
          <ac:spMkLst>
            <pc:docMk/>
            <pc:sldMk cId="1288038568" sldId="286"/>
            <ac:spMk id="10" creationId="{67239103-D575-423F-8B20-3CE1A52423B7}"/>
          </ac:spMkLst>
        </pc:spChg>
        <pc:spChg chg="mod">
          <ac:chgData name="Maria Mendiburo" userId="2a4b78b5-9db2-4f69-a819-7cb5d5d51ca1" providerId="ADAL" clId="{07DA13CB-0A99-4521-9CDF-46EB2693C67C}" dt="2022-10-14T21:52:23.806" v="857" actId="1076"/>
          <ac:spMkLst>
            <pc:docMk/>
            <pc:sldMk cId="1288038568" sldId="286"/>
            <ac:spMk id="14" creationId="{02EE7EF8-9CD7-4C11-957B-1FA14DC98A2F}"/>
          </ac:spMkLst>
        </pc:spChg>
        <pc:spChg chg="mod">
          <ac:chgData name="Maria Mendiburo" userId="2a4b78b5-9db2-4f69-a819-7cb5d5d51ca1" providerId="ADAL" clId="{07DA13CB-0A99-4521-9CDF-46EB2693C67C}" dt="2022-10-14T21:52:04.780" v="855" actId="1076"/>
          <ac:spMkLst>
            <pc:docMk/>
            <pc:sldMk cId="1288038568" sldId="286"/>
            <ac:spMk id="15" creationId="{06873C53-33A9-42A3-ADA3-2E3FD27BAF66}"/>
          </ac:spMkLst>
        </pc:spChg>
        <pc:spChg chg="mod">
          <ac:chgData name="Maria Mendiburo" userId="2a4b78b5-9db2-4f69-a819-7cb5d5d51ca1" providerId="ADAL" clId="{07DA13CB-0A99-4521-9CDF-46EB2693C67C}" dt="2022-10-14T21:51:55.866" v="853" actId="1076"/>
          <ac:spMkLst>
            <pc:docMk/>
            <pc:sldMk cId="1288038568" sldId="286"/>
            <ac:spMk id="16" creationId="{50E41477-F03D-4ECA-A417-6675E368ABFA}"/>
          </ac:spMkLst>
        </pc:spChg>
        <pc:spChg chg="add del mod">
          <ac:chgData name="Maria Mendiburo" userId="2a4b78b5-9db2-4f69-a819-7cb5d5d51ca1" providerId="ADAL" clId="{07DA13CB-0A99-4521-9CDF-46EB2693C67C}" dt="2022-10-14T21:48:04.637" v="804"/>
          <ac:spMkLst>
            <pc:docMk/>
            <pc:sldMk cId="1288038568" sldId="286"/>
            <ac:spMk id="21" creationId="{5C9B5D29-AF53-8EC9-8613-555BFE27EF5F}"/>
          </ac:spMkLst>
        </pc:spChg>
        <pc:spChg chg="add mod">
          <ac:chgData name="Maria Mendiburo" userId="2a4b78b5-9db2-4f69-a819-7cb5d5d51ca1" providerId="ADAL" clId="{07DA13CB-0A99-4521-9CDF-46EB2693C67C}" dt="2022-10-14T22:06:31.137" v="1228" actId="14100"/>
          <ac:spMkLst>
            <pc:docMk/>
            <pc:sldMk cId="1288038568" sldId="286"/>
            <ac:spMk id="22" creationId="{9835FB85-73C2-0244-1DAE-C91FBB39BF10}"/>
          </ac:spMkLst>
        </pc:spChg>
        <pc:spChg chg="add del mod">
          <ac:chgData name="Maria Mendiburo" userId="2a4b78b5-9db2-4f69-a819-7cb5d5d51ca1" providerId="ADAL" clId="{07DA13CB-0A99-4521-9CDF-46EB2693C67C}" dt="2022-10-14T21:50:01.403" v="828"/>
          <ac:spMkLst>
            <pc:docMk/>
            <pc:sldMk cId="1288038568" sldId="286"/>
            <ac:spMk id="23" creationId="{6A51ECBA-7EEA-56AA-4A92-BE270A6D8BA1}"/>
          </ac:spMkLst>
        </pc:spChg>
        <pc:spChg chg="add mod">
          <ac:chgData name="Maria Mendiburo" userId="2a4b78b5-9db2-4f69-a819-7cb5d5d51ca1" providerId="ADAL" clId="{07DA13CB-0A99-4521-9CDF-46EB2693C67C}" dt="2022-10-14T21:55:51.777" v="1025" actId="20577"/>
          <ac:spMkLst>
            <pc:docMk/>
            <pc:sldMk cId="1288038568" sldId="286"/>
            <ac:spMk id="24" creationId="{7CF5FA05-3720-9AB0-EA93-B198148BF3CF}"/>
          </ac:spMkLst>
        </pc:spChg>
        <pc:spChg chg="add mod">
          <ac:chgData name="Maria Mendiburo" userId="2a4b78b5-9db2-4f69-a819-7cb5d5d51ca1" providerId="ADAL" clId="{07DA13CB-0A99-4521-9CDF-46EB2693C67C}" dt="2022-10-14T22:07:06.766" v="1243" actId="20577"/>
          <ac:spMkLst>
            <pc:docMk/>
            <pc:sldMk cId="1288038568" sldId="286"/>
            <ac:spMk id="25" creationId="{B5E53656-21BA-2AB5-2969-3F6901A4B1E6}"/>
          </ac:spMkLst>
        </pc:spChg>
        <pc:spChg chg="mod">
          <ac:chgData name="Maria Mendiburo" userId="2a4b78b5-9db2-4f69-a819-7cb5d5d51ca1" providerId="ADAL" clId="{07DA13CB-0A99-4521-9CDF-46EB2693C67C}" dt="2022-10-14T21:51:34.303" v="848" actId="1076"/>
          <ac:spMkLst>
            <pc:docMk/>
            <pc:sldMk cId="1288038568" sldId="286"/>
            <ac:spMk id="41" creationId="{127047F8-FEDB-43A1-AFF9-54D4E02E9811}"/>
          </ac:spMkLst>
        </pc:spChg>
        <pc:spChg chg="mod">
          <ac:chgData name="Maria Mendiburo" userId="2a4b78b5-9db2-4f69-a819-7cb5d5d51ca1" providerId="ADAL" clId="{07DA13CB-0A99-4521-9CDF-46EB2693C67C}" dt="2022-10-14T21:51:39.472" v="849" actId="1076"/>
          <ac:spMkLst>
            <pc:docMk/>
            <pc:sldMk cId="1288038568" sldId="286"/>
            <ac:spMk id="43" creationId="{68EEC265-E34B-4974-9B42-90AA49BF2242}"/>
          </ac:spMkLst>
        </pc:spChg>
        <pc:spChg chg="mod">
          <ac:chgData name="Maria Mendiburo" userId="2a4b78b5-9db2-4f69-a819-7cb5d5d51ca1" providerId="ADAL" clId="{07DA13CB-0A99-4521-9CDF-46EB2693C67C}" dt="2022-10-14T22:06:21.373" v="1227" actId="1076"/>
          <ac:spMkLst>
            <pc:docMk/>
            <pc:sldMk cId="1288038568" sldId="286"/>
            <ac:spMk id="44" creationId="{C4B1D6C7-3160-4331-80FB-8DBB87B964FC}"/>
          </ac:spMkLst>
        </pc:spChg>
        <pc:grpChg chg="mod">
          <ac:chgData name="Maria Mendiburo" userId="2a4b78b5-9db2-4f69-a819-7cb5d5d51ca1" providerId="ADAL" clId="{07DA13CB-0A99-4521-9CDF-46EB2693C67C}" dt="2022-10-14T22:05:30.337" v="1222" actId="1076"/>
          <ac:grpSpMkLst>
            <pc:docMk/>
            <pc:sldMk cId="1288038568" sldId="286"/>
            <ac:grpSpMk id="5" creationId="{ADDBE85B-F310-27AD-1942-36B0AE8E83FE}"/>
          </ac:grpSpMkLst>
        </pc:grpChg>
      </pc:sldChg>
      <pc:sldChg chg="modSp mod">
        <pc:chgData name="Maria Mendiburo" userId="2a4b78b5-9db2-4f69-a819-7cb5d5d51ca1" providerId="ADAL" clId="{07DA13CB-0A99-4521-9CDF-46EB2693C67C}" dt="2022-10-14T23:59:02.398" v="3074" actId="20577"/>
        <pc:sldMkLst>
          <pc:docMk/>
          <pc:sldMk cId="1940695399" sldId="303"/>
        </pc:sldMkLst>
        <pc:spChg chg="mod">
          <ac:chgData name="Maria Mendiburo" userId="2a4b78b5-9db2-4f69-a819-7cb5d5d51ca1" providerId="ADAL" clId="{07DA13CB-0A99-4521-9CDF-46EB2693C67C}" dt="2022-10-14T23:59:02.398" v="3074" actId="20577"/>
          <ac:spMkLst>
            <pc:docMk/>
            <pc:sldMk cId="1940695399" sldId="303"/>
            <ac:spMk id="4" creationId="{C07C45B8-4983-4FFB-BD8B-B2F43686E476}"/>
          </ac:spMkLst>
        </pc:spChg>
      </pc:sldChg>
      <pc:sldChg chg="modSp mod">
        <pc:chgData name="Maria Mendiburo" userId="2a4b78b5-9db2-4f69-a819-7cb5d5d51ca1" providerId="ADAL" clId="{07DA13CB-0A99-4521-9CDF-46EB2693C67C}" dt="2022-10-14T23:52:52.035" v="2980" actId="20577"/>
        <pc:sldMkLst>
          <pc:docMk/>
          <pc:sldMk cId="3667382784" sldId="341"/>
        </pc:sldMkLst>
        <pc:spChg chg="mod">
          <ac:chgData name="Maria Mendiburo" userId="2a4b78b5-9db2-4f69-a819-7cb5d5d51ca1" providerId="ADAL" clId="{07DA13CB-0A99-4521-9CDF-46EB2693C67C}" dt="2022-10-14T23:52:52.035" v="2980" actId="20577"/>
          <ac:spMkLst>
            <pc:docMk/>
            <pc:sldMk cId="3667382784" sldId="341"/>
            <ac:spMk id="4" creationId="{C07C45B8-4983-4FFB-BD8B-B2F43686E476}"/>
          </ac:spMkLst>
        </pc:spChg>
      </pc:sldChg>
      <pc:sldChg chg="modSp mod">
        <pc:chgData name="Maria Mendiburo" userId="2a4b78b5-9db2-4f69-a819-7cb5d5d51ca1" providerId="ADAL" clId="{07DA13CB-0A99-4521-9CDF-46EB2693C67C}" dt="2022-10-14T23:59:31.355" v="3081" actId="20577"/>
        <pc:sldMkLst>
          <pc:docMk/>
          <pc:sldMk cId="3539502807" sldId="345"/>
        </pc:sldMkLst>
        <pc:spChg chg="mod">
          <ac:chgData name="Maria Mendiburo" userId="2a4b78b5-9db2-4f69-a819-7cb5d5d51ca1" providerId="ADAL" clId="{07DA13CB-0A99-4521-9CDF-46EB2693C67C}" dt="2022-10-14T23:59:31.355" v="3081" actId="20577"/>
          <ac:spMkLst>
            <pc:docMk/>
            <pc:sldMk cId="3539502807" sldId="345"/>
            <ac:spMk id="4" creationId="{C07C45B8-4983-4FFB-BD8B-B2F43686E476}"/>
          </ac:spMkLst>
        </pc:spChg>
      </pc:sldChg>
      <pc:sldChg chg="modSp mod">
        <pc:chgData name="Maria Mendiburo" userId="2a4b78b5-9db2-4f69-a819-7cb5d5d51ca1" providerId="ADAL" clId="{07DA13CB-0A99-4521-9CDF-46EB2693C67C}" dt="2022-10-14T23:28:02.360" v="2881" actId="20577"/>
        <pc:sldMkLst>
          <pc:docMk/>
          <pc:sldMk cId="1161682369" sldId="350"/>
        </pc:sldMkLst>
        <pc:spChg chg="mod">
          <ac:chgData name="Maria Mendiburo" userId="2a4b78b5-9db2-4f69-a819-7cb5d5d51ca1" providerId="ADAL" clId="{07DA13CB-0A99-4521-9CDF-46EB2693C67C}" dt="2022-10-14T23:27:40.818" v="2830" actId="20577"/>
          <ac:spMkLst>
            <pc:docMk/>
            <pc:sldMk cId="1161682369" sldId="350"/>
            <ac:spMk id="4" creationId="{C07C45B8-4983-4FFB-BD8B-B2F43686E476}"/>
          </ac:spMkLst>
        </pc:spChg>
        <pc:spChg chg="mod">
          <ac:chgData name="Maria Mendiburo" userId="2a4b78b5-9db2-4f69-a819-7cb5d5d51ca1" providerId="ADAL" clId="{07DA13CB-0A99-4521-9CDF-46EB2693C67C}" dt="2022-10-14T23:28:02.360" v="2881" actId="20577"/>
          <ac:spMkLst>
            <pc:docMk/>
            <pc:sldMk cId="1161682369" sldId="350"/>
            <ac:spMk id="12" creationId="{C5BCC28B-1EFB-62B8-F772-31B20DDE326B}"/>
          </ac:spMkLst>
        </pc:spChg>
      </pc:sldChg>
      <pc:sldChg chg="modSp mod addCm delCm modCm">
        <pc:chgData name="Maria Mendiburo" userId="2a4b78b5-9db2-4f69-a819-7cb5d5d51ca1" providerId="ADAL" clId="{07DA13CB-0A99-4521-9CDF-46EB2693C67C}" dt="2022-10-14T22:54:55.057" v="2412" actId="6549"/>
        <pc:sldMkLst>
          <pc:docMk/>
          <pc:sldMk cId="444407522" sldId="362"/>
        </pc:sldMkLst>
        <pc:spChg chg="mod">
          <ac:chgData name="Maria Mendiburo" userId="2a4b78b5-9db2-4f69-a819-7cb5d5d51ca1" providerId="ADAL" clId="{07DA13CB-0A99-4521-9CDF-46EB2693C67C}" dt="2022-10-14T22:54:55.057" v="2412" actId="6549"/>
          <ac:spMkLst>
            <pc:docMk/>
            <pc:sldMk cId="444407522" sldId="362"/>
            <ac:spMk id="2" creationId="{DE163AD9-718E-DC1E-11BF-E968A957DF00}"/>
          </ac:spMkLst>
        </pc:spChg>
        <pc:spChg chg="mod">
          <ac:chgData name="Maria Mendiburo" userId="2a4b78b5-9db2-4f69-a819-7cb5d5d51ca1" providerId="ADAL" clId="{07DA13CB-0A99-4521-9CDF-46EB2693C67C}" dt="2022-10-13T23:17:32.185" v="40" actId="20577"/>
          <ac:spMkLst>
            <pc:docMk/>
            <pc:sldMk cId="444407522" sldId="362"/>
            <ac:spMk id="12" creationId="{6BE1166D-2FC3-27F1-C350-639108D07D06}"/>
          </ac:spMkLst>
        </pc:spChg>
        <pc:grpChg chg="mod">
          <ac:chgData name="Maria Mendiburo" userId="2a4b78b5-9db2-4f69-a819-7cb5d5d51ca1" providerId="ADAL" clId="{07DA13CB-0A99-4521-9CDF-46EB2693C67C}" dt="2022-10-14T22:24:16.653" v="2166" actId="1076"/>
          <ac:grpSpMkLst>
            <pc:docMk/>
            <pc:sldMk cId="444407522" sldId="362"/>
            <ac:grpSpMk id="16" creationId="{8C57686D-8E3C-124A-5672-EA6D17B936CA}"/>
          </ac:grpSpMkLst>
        </pc:grpChg>
      </pc:sldChg>
      <pc:sldChg chg="modSp mod addCm delCm">
        <pc:chgData name="Maria Mendiburo" userId="2a4b78b5-9db2-4f69-a819-7cb5d5d51ca1" providerId="ADAL" clId="{07DA13CB-0A99-4521-9CDF-46EB2693C67C}" dt="2022-10-14T23:56:15.560" v="3045"/>
        <pc:sldMkLst>
          <pc:docMk/>
          <pc:sldMk cId="441613134" sldId="363"/>
        </pc:sldMkLst>
        <pc:spChg chg="mod">
          <ac:chgData name="Maria Mendiburo" userId="2a4b78b5-9db2-4f69-a819-7cb5d5d51ca1" providerId="ADAL" clId="{07DA13CB-0A99-4521-9CDF-46EB2693C67C}" dt="2022-10-14T22:38:28.535" v="2316" actId="20577"/>
          <ac:spMkLst>
            <pc:docMk/>
            <pc:sldMk cId="441613134" sldId="363"/>
            <ac:spMk id="2" creationId="{CD2F4CE6-A9AB-82D4-E745-55456E5F5456}"/>
          </ac:spMkLst>
        </pc:spChg>
        <pc:spChg chg="mod">
          <ac:chgData name="Maria Mendiburo" userId="2a4b78b5-9db2-4f69-a819-7cb5d5d51ca1" providerId="ADAL" clId="{07DA13CB-0A99-4521-9CDF-46EB2693C67C}" dt="2022-10-14T23:56:08.176" v="3044" actId="20577"/>
          <ac:spMkLst>
            <pc:docMk/>
            <pc:sldMk cId="441613134" sldId="363"/>
            <ac:spMk id="7" creationId="{05396DF5-B410-C9C3-EA12-45337E0CDFDC}"/>
          </ac:spMkLst>
        </pc:spChg>
      </pc:sldChg>
      <pc:sldChg chg="addSp modSp mod addCm delCm">
        <pc:chgData name="Maria Mendiburo" userId="2a4b78b5-9db2-4f69-a819-7cb5d5d51ca1" providerId="ADAL" clId="{07DA13CB-0A99-4521-9CDF-46EB2693C67C}" dt="2022-10-15T00:00:44.873" v="3127" actId="14100"/>
        <pc:sldMkLst>
          <pc:docMk/>
          <pc:sldMk cId="62667927" sldId="365"/>
        </pc:sldMkLst>
        <pc:spChg chg="add mod">
          <ac:chgData name="Maria Mendiburo" userId="2a4b78b5-9db2-4f69-a819-7cb5d5d51ca1" providerId="ADAL" clId="{07DA13CB-0A99-4521-9CDF-46EB2693C67C}" dt="2022-10-14T22:53:49.936" v="2386" actId="20577"/>
          <ac:spMkLst>
            <pc:docMk/>
            <pc:sldMk cId="62667927" sldId="365"/>
            <ac:spMk id="2" creationId="{65D8AF26-B779-07CB-0738-E9CCB40B1BC8}"/>
          </ac:spMkLst>
        </pc:spChg>
        <pc:spChg chg="mod">
          <ac:chgData name="Maria Mendiburo" userId="2a4b78b5-9db2-4f69-a819-7cb5d5d51ca1" providerId="ADAL" clId="{07DA13CB-0A99-4521-9CDF-46EB2693C67C}" dt="2022-10-14T22:30:27.789" v="2290" actId="20577"/>
          <ac:spMkLst>
            <pc:docMk/>
            <pc:sldMk cId="62667927" sldId="365"/>
            <ac:spMk id="5" creationId="{BC4652D1-1C89-E1CD-9DD1-C08BF2B232F5}"/>
          </ac:spMkLst>
        </pc:spChg>
        <pc:graphicFrameChg chg="mod modGraphic">
          <ac:chgData name="Maria Mendiburo" userId="2a4b78b5-9db2-4f69-a819-7cb5d5d51ca1" providerId="ADAL" clId="{07DA13CB-0A99-4521-9CDF-46EB2693C67C}" dt="2022-10-15T00:00:44.873" v="3127" actId="14100"/>
          <ac:graphicFrameMkLst>
            <pc:docMk/>
            <pc:sldMk cId="62667927" sldId="365"/>
            <ac:graphicFrameMk id="4" creationId="{DF7E3798-207A-FAC6-601E-1CF495BDE5CA}"/>
          </ac:graphicFrameMkLst>
        </pc:graphicFrameChg>
      </pc:sldChg>
      <pc:sldChg chg="modSp mod">
        <pc:chgData name="Maria Mendiburo" userId="2a4b78b5-9db2-4f69-a819-7cb5d5d51ca1" providerId="ADAL" clId="{07DA13CB-0A99-4521-9CDF-46EB2693C67C}" dt="2022-10-14T23:57:50.711" v="3056" actId="20577"/>
        <pc:sldMkLst>
          <pc:docMk/>
          <pc:sldMk cId="1953599671" sldId="367"/>
        </pc:sldMkLst>
        <pc:spChg chg="mod">
          <ac:chgData name="Maria Mendiburo" userId="2a4b78b5-9db2-4f69-a819-7cb5d5d51ca1" providerId="ADAL" clId="{07DA13CB-0A99-4521-9CDF-46EB2693C67C}" dt="2022-10-14T23:51:22.162" v="2909" actId="20577"/>
          <ac:spMkLst>
            <pc:docMk/>
            <pc:sldMk cId="1953599671" sldId="367"/>
            <ac:spMk id="2" creationId="{CD2F4CE6-A9AB-82D4-E745-55456E5F5456}"/>
          </ac:spMkLst>
        </pc:spChg>
        <pc:spChg chg="mod">
          <ac:chgData name="Maria Mendiburo" userId="2a4b78b5-9db2-4f69-a819-7cb5d5d51ca1" providerId="ADAL" clId="{07DA13CB-0A99-4521-9CDF-46EB2693C67C}" dt="2022-10-14T23:57:40.976" v="3049" actId="113"/>
          <ac:spMkLst>
            <pc:docMk/>
            <pc:sldMk cId="1953599671" sldId="367"/>
            <ac:spMk id="3" creationId="{614640BA-A802-D6C6-3C5B-B1A5170F1D12}"/>
          </ac:spMkLst>
        </pc:spChg>
        <pc:spChg chg="mod">
          <ac:chgData name="Maria Mendiburo" userId="2a4b78b5-9db2-4f69-a819-7cb5d5d51ca1" providerId="ADAL" clId="{07DA13CB-0A99-4521-9CDF-46EB2693C67C}" dt="2022-10-14T23:57:50.711" v="3056" actId="20577"/>
          <ac:spMkLst>
            <pc:docMk/>
            <pc:sldMk cId="1953599671" sldId="367"/>
            <ac:spMk id="4" creationId="{501CB4B9-39DE-5028-065E-28A299AD682A}"/>
          </ac:spMkLst>
        </pc:spChg>
        <pc:spChg chg="mod">
          <ac:chgData name="Maria Mendiburo" userId="2a4b78b5-9db2-4f69-a819-7cb5d5d51ca1" providerId="ADAL" clId="{07DA13CB-0A99-4521-9CDF-46EB2693C67C}" dt="2022-10-14T23:57:29.496" v="3046"/>
          <ac:spMkLst>
            <pc:docMk/>
            <pc:sldMk cId="1953599671" sldId="367"/>
            <ac:spMk id="6" creationId="{F902D0A7-C555-2E77-C133-11FC3425A309}"/>
          </ac:spMkLst>
        </pc:spChg>
      </pc:sldChg>
      <pc:sldChg chg="modSp mod">
        <pc:chgData name="Maria Mendiburo" userId="2a4b78b5-9db2-4f69-a819-7cb5d5d51ca1" providerId="ADAL" clId="{07DA13CB-0A99-4521-9CDF-46EB2693C67C}" dt="2022-10-14T23:58:29.137" v="3063" actId="113"/>
        <pc:sldMkLst>
          <pc:docMk/>
          <pc:sldMk cId="987224917" sldId="2147478322"/>
        </pc:sldMkLst>
        <pc:spChg chg="mod">
          <ac:chgData name="Maria Mendiburo" userId="2a4b78b5-9db2-4f69-a819-7cb5d5d51ca1" providerId="ADAL" clId="{07DA13CB-0A99-4521-9CDF-46EB2693C67C}" dt="2022-10-14T23:52:21.111" v="2958" actId="20577"/>
          <ac:spMkLst>
            <pc:docMk/>
            <pc:sldMk cId="987224917" sldId="2147478322"/>
            <ac:spMk id="2" creationId="{CD2F4CE6-A9AB-82D4-E745-55456E5F5456}"/>
          </ac:spMkLst>
        </pc:spChg>
        <pc:spChg chg="mod">
          <ac:chgData name="Maria Mendiburo" userId="2a4b78b5-9db2-4f69-a819-7cb5d5d51ca1" providerId="ADAL" clId="{07DA13CB-0A99-4521-9CDF-46EB2693C67C}" dt="2022-10-14T23:58:21.447" v="3060" actId="113"/>
          <ac:spMkLst>
            <pc:docMk/>
            <pc:sldMk cId="987224917" sldId="2147478322"/>
            <ac:spMk id="3" creationId="{614640BA-A802-D6C6-3C5B-B1A5170F1D12}"/>
          </ac:spMkLst>
        </pc:spChg>
        <pc:spChg chg="mod">
          <ac:chgData name="Maria Mendiburo" userId="2a4b78b5-9db2-4f69-a819-7cb5d5d51ca1" providerId="ADAL" clId="{07DA13CB-0A99-4521-9CDF-46EB2693C67C}" dt="2022-10-14T23:58:13.264" v="3057"/>
          <ac:spMkLst>
            <pc:docMk/>
            <pc:sldMk cId="987224917" sldId="2147478322"/>
            <ac:spMk id="4" creationId="{4E16F4EF-8248-52D7-68A3-FBF205023810}"/>
          </ac:spMkLst>
        </pc:spChg>
        <pc:spChg chg="mod">
          <ac:chgData name="Maria Mendiburo" userId="2a4b78b5-9db2-4f69-a819-7cb5d5d51ca1" providerId="ADAL" clId="{07DA13CB-0A99-4521-9CDF-46EB2693C67C}" dt="2022-10-14T23:58:29.137" v="3063" actId="113"/>
          <ac:spMkLst>
            <pc:docMk/>
            <pc:sldMk cId="987224917" sldId="2147478322"/>
            <ac:spMk id="6" creationId="{CA04BD46-669B-3C6B-852F-074396BD313D}"/>
          </ac:spMkLst>
        </pc:spChg>
      </pc:sldChg>
      <pc:sldChg chg="modSp mod">
        <pc:chgData name="Maria Mendiburo" userId="2a4b78b5-9db2-4f69-a819-7cb5d5d51ca1" providerId="ADAL" clId="{07DA13CB-0A99-4521-9CDF-46EB2693C67C}" dt="2022-10-14T23:54:11.886" v="3007" actId="6549"/>
        <pc:sldMkLst>
          <pc:docMk/>
          <pc:sldMk cId="3861146367" sldId="2147478323"/>
        </pc:sldMkLst>
        <pc:spChg chg="mod">
          <ac:chgData name="Maria Mendiburo" userId="2a4b78b5-9db2-4f69-a819-7cb5d5d51ca1" providerId="ADAL" clId="{07DA13CB-0A99-4521-9CDF-46EB2693C67C}" dt="2022-10-14T23:54:11.886" v="3007" actId="6549"/>
          <ac:spMkLst>
            <pc:docMk/>
            <pc:sldMk cId="3861146367" sldId="2147478323"/>
            <ac:spMk id="4" creationId="{C07C45B8-4983-4FFB-BD8B-B2F43686E476}"/>
          </ac:spMkLst>
        </pc:spChg>
      </pc:sldChg>
      <pc:sldChg chg="modSp mod">
        <pc:chgData name="Maria Mendiburo" userId="2a4b78b5-9db2-4f69-a819-7cb5d5d51ca1" providerId="ADAL" clId="{07DA13CB-0A99-4521-9CDF-46EB2693C67C}" dt="2022-10-14T23:51:14.732" v="2895" actId="20577"/>
        <pc:sldMkLst>
          <pc:docMk/>
          <pc:sldMk cId="1979205335" sldId="2147478325"/>
        </pc:sldMkLst>
        <pc:spChg chg="mod">
          <ac:chgData name="Maria Mendiburo" userId="2a4b78b5-9db2-4f69-a819-7cb5d5d51ca1" providerId="ADAL" clId="{07DA13CB-0A99-4521-9CDF-46EB2693C67C}" dt="2022-10-14T23:51:14.732" v="2895" actId="20577"/>
          <ac:spMkLst>
            <pc:docMk/>
            <pc:sldMk cId="1979205335" sldId="2147478325"/>
            <ac:spMk id="2" creationId="{CD2F4CE6-A9AB-82D4-E745-55456E5F5456}"/>
          </ac:spMkLst>
        </pc:spChg>
      </pc:sldChg>
      <pc:sldChg chg="modSp mod">
        <pc:chgData name="Maria Mendiburo" userId="2a4b78b5-9db2-4f69-a819-7cb5d5d51ca1" providerId="ADAL" clId="{07DA13CB-0A99-4521-9CDF-46EB2693C67C}" dt="2022-10-14T23:53:04.755" v="3001" actId="20577"/>
        <pc:sldMkLst>
          <pc:docMk/>
          <pc:sldMk cId="1226487962" sldId="2147478326"/>
        </pc:sldMkLst>
        <pc:spChg chg="mod">
          <ac:chgData name="Maria Mendiburo" userId="2a4b78b5-9db2-4f69-a819-7cb5d5d51ca1" providerId="ADAL" clId="{07DA13CB-0A99-4521-9CDF-46EB2693C67C}" dt="2022-10-14T23:53:04.755" v="3001" actId="20577"/>
          <ac:spMkLst>
            <pc:docMk/>
            <pc:sldMk cId="1226487962" sldId="2147478326"/>
            <ac:spMk id="3" creationId="{1DA5381C-AFDE-E938-028F-8B20FBB14C9D}"/>
          </ac:spMkLst>
        </pc:spChg>
        <pc:graphicFrameChg chg="mod">
          <ac:chgData name="Maria Mendiburo" userId="2a4b78b5-9db2-4f69-a819-7cb5d5d51ca1" providerId="ADAL" clId="{07DA13CB-0A99-4521-9CDF-46EB2693C67C}" dt="2022-10-14T23:18:50.627" v="2828"/>
          <ac:graphicFrameMkLst>
            <pc:docMk/>
            <pc:sldMk cId="1226487962" sldId="2147478326"/>
            <ac:graphicFrameMk id="8" creationId="{1052DD93-E83E-60D0-DCF0-572B32B6557E}"/>
          </ac:graphicFrameMkLst>
        </pc:graphicFrameChg>
      </pc:sldChg>
      <pc:sldChg chg="modSp del mod addCm">
        <pc:chgData name="Maria Mendiburo" userId="2a4b78b5-9db2-4f69-a819-7cb5d5d51ca1" providerId="ADAL" clId="{07DA13CB-0A99-4521-9CDF-46EB2693C67C}" dt="2022-10-14T23:06:45.519" v="2826" actId="47"/>
        <pc:sldMkLst>
          <pc:docMk/>
          <pc:sldMk cId="931470372" sldId="2147478329"/>
        </pc:sldMkLst>
        <pc:spChg chg="mod">
          <ac:chgData name="Maria Mendiburo" userId="2a4b78b5-9db2-4f69-a819-7cb5d5d51ca1" providerId="ADAL" clId="{07DA13CB-0A99-4521-9CDF-46EB2693C67C}" dt="2022-10-14T22:37:45.559" v="2315" actId="13926"/>
          <ac:spMkLst>
            <pc:docMk/>
            <pc:sldMk cId="931470372" sldId="2147478329"/>
            <ac:spMk id="2" creationId="{4F27AA34-B4F6-33DC-E847-5F78372377C0}"/>
          </ac:spMkLst>
        </pc:spChg>
        <pc:spChg chg="mod">
          <ac:chgData name="Maria Mendiburo" userId="2a4b78b5-9db2-4f69-a819-7cb5d5d51ca1" providerId="ADAL" clId="{07DA13CB-0A99-4521-9CDF-46EB2693C67C}" dt="2022-10-14T22:36:16.798" v="2309" actId="20577"/>
          <ac:spMkLst>
            <pc:docMk/>
            <pc:sldMk cId="931470372" sldId="2147478329"/>
            <ac:spMk id="5" creationId="{BC4652D1-1C89-E1CD-9DD1-C08BF2B232F5}"/>
          </ac:spMkLst>
        </pc:spChg>
      </pc:sldChg>
      <pc:sldChg chg="modSp mod addCm delCm modCm">
        <pc:chgData name="Maria Mendiburo" userId="2a4b78b5-9db2-4f69-a819-7cb5d5d51ca1" providerId="ADAL" clId="{07DA13CB-0A99-4521-9CDF-46EB2693C67C}" dt="2022-10-14T23:06:17.996" v="2825"/>
        <pc:sldMkLst>
          <pc:docMk/>
          <pc:sldMk cId="58313338" sldId="2147478330"/>
        </pc:sldMkLst>
        <pc:spChg chg="mod">
          <ac:chgData name="Maria Mendiburo" userId="2a4b78b5-9db2-4f69-a819-7cb5d5d51ca1" providerId="ADAL" clId="{07DA13CB-0A99-4521-9CDF-46EB2693C67C}" dt="2022-10-14T23:05:41.959" v="2824" actId="20577"/>
          <ac:spMkLst>
            <pc:docMk/>
            <pc:sldMk cId="58313338" sldId="2147478330"/>
            <ac:spMk id="2" creationId="{983C8406-0AC5-5F40-8885-A5175F3B9314}"/>
          </ac:spMkLst>
        </pc:spChg>
        <pc:spChg chg="mod">
          <ac:chgData name="Maria Mendiburo" userId="2a4b78b5-9db2-4f69-a819-7cb5d5d51ca1" providerId="ADAL" clId="{07DA13CB-0A99-4521-9CDF-46EB2693C67C}" dt="2022-10-14T22:37:26.983" v="2313" actId="20577"/>
          <ac:spMkLst>
            <pc:docMk/>
            <pc:sldMk cId="58313338" sldId="2147478330"/>
            <ac:spMk id="5" creationId="{035FF9FE-FE32-C3E4-BB75-B01065E1929A}"/>
          </ac:spMkLst>
        </pc:spChg>
      </pc:sldChg>
      <pc:sldChg chg="addSp modSp mod addCm delCm modCm">
        <pc:chgData name="Maria Mendiburo" userId="2a4b78b5-9db2-4f69-a819-7cb5d5d51ca1" providerId="ADAL" clId="{07DA13CB-0A99-4521-9CDF-46EB2693C67C}" dt="2022-10-14T22:41:18.814" v="2339" actId="20577"/>
        <pc:sldMkLst>
          <pc:docMk/>
          <pc:sldMk cId="1901834180" sldId="2147478331"/>
        </pc:sldMkLst>
        <pc:spChg chg="add mod">
          <ac:chgData name="Maria Mendiburo" userId="2a4b78b5-9db2-4f69-a819-7cb5d5d51ca1" providerId="ADAL" clId="{07DA13CB-0A99-4521-9CDF-46EB2693C67C}" dt="2022-10-14T21:01:18.677" v="118" actId="1076"/>
          <ac:spMkLst>
            <pc:docMk/>
            <pc:sldMk cId="1901834180" sldId="2147478331"/>
            <ac:spMk id="2" creationId="{2FEAF094-9200-7DA3-E661-544787C0B2C0}"/>
          </ac:spMkLst>
        </pc:spChg>
        <pc:spChg chg="add mod">
          <ac:chgData name="Maria Mendiburo" userId="2a4b78b5-9db2-4f69-a819-7cb5d5d51ca1" providerId="ADAL" clId="{07DA13CB-0A99-4521-9CDF-46EB2693C67C}" dt="2022-10-14T22:41:18.814" v="2339" actId="20577"/>
          <ac:spMkLst>
            <pc:docMk/>
            <pc:sldMk cId="1901834180" sldId="2147478331"/>
            <ac:spMk id="3" creationId="{CA8C92A9-B86E-5D91-AAC6-2A66797F02D9}"/>
          </ac:spMkLst>
        </pc:spChg>
        <pc:spChg chg="mod">
          <ac:chgData name="Maria Mendiburo" userId="2a4b78b5-9db2-4f69-a819-7cb5d5d51ca1" providerId="ADAL" clId="{07DA13CB-0A99-4521-9CDF-46EB2693C67C}" dt="2022-10-14T21:01:41.049" v="124" actId="1076"/>
          <ac:spMkLst>
            <pc:docMk/>
            <pc:sldMk cId="1901834180" sldId="2147478331"/>
            <ac:spMk id="7" creationId="{26F80F32-7E3F-7A20-919C-45FE758FCD3C}"/>
          </ac:spMkLst>
        </pc:spChg>
        <pc:spChg chg="mod">
          <ac:chgData name="Maria Mendiburo" userId="2a4b78b5-9db2-4f69-a819-7cb5d5d51ca1" providerId="ADAL" clId="{07DA13CB-0A99-4521-9CDF-46EB2693C67C}" dt="2022-10-14T21:01:39.144" v="123" actId="1076"/>
          <ac:spMkLst>
            <pc:docMk/>
            <pc:sldMk cId="1901834180" sldId="2147478331"/>
            <ac:spMk id="16" creationId="{50E41477-F03D-4ECA-A417-6675E368ABFA}"/>
          </ac:spMkLst>
        </pc:spChg>
        <pc:spChg chg="mod">
          <ac:chgData name="Maria Mendiburo" userId="2a4b78b5-9db2-4f69-a819-7cb5d5d51ca1" providerId="ADAL" clId="{07DA13CB-0A99-4521-9CDF-46EB2693C67C}" dt="2022-10-14T20:45:57.089" v="70" actId="20577"/>
          <ac:spMkLst>
            <pc:docMk/>
            <pc:sldMk cId="1901834180" sldId="2147478331"/>
            <ac:spMk id="41" creationId="{127047F8-FEDB-43A1-AFF9-54D4E02E9811}"/>
          </ac:spMkLst>
        </pc:spChg>
        <pc:spChg chg="mod">
          <ac:chgData name="Maria Mendiburo" userId="2a4b78b5-9db2-4f69-a819-7cb5d5d51ca1" providerId="ADAL" clId="{07DA13CB-0A99-4521-9CDF-46EB2693C67C}" dt="2022-10-14T21:01:14.438" v="117" actId="1076"/>
          <ac:spMkLst>
            <pc:docMk/>
            <pc:sldMk cId="1901834180" sldId="2147478331"/>
            <ac:spMk id="43" creationId="{68EEC265-E34B-4974-9B42-90AA49BF2242}"/>
          </ac:spMkLst>
        </pc:spChg>
      </pc:sldChg>
      <pc:sldChg chg="addSp delSp modSp mod addCm delCm">
        <pc:chgData name="Maria Mendiburo" userId="2a4b78b5-9db2-4f69-a819-7cb5d5d51ca1" providerId="ADAL" clId="{07DA13CB-0A99-4521-9CDF-46EB2693C67C}" dt="2022-10-14T22:54:10.881" v="2411" actId="20577"/>
        <pc:sldMkLst>
          <pc:docMk/>
          <pc:sldMk cId="2959049942" sldId="2147478332"/>
        </pc:sldMkLst>
        <pc:spChg chg="add mod">
          <ac:chgData name="Maria Mendiburo" userId="2a4b78b5-9db2-4f69-a819-7cb5d5d51ca1" providerId="ADAL" clId="{07DA13CB-0A99-4521-9CDF-46EB2693C67C}" dt="2022-10-14T22:07:21.367" v="1255" actId="20577"/>
          <ac:spMkLst>
            <pc:docMk/>
            <pc:sldMk cId="2959049942" sldId="2147478332"/>
            <ac:spMk id="4" creationId="{A10BF1A6-7815-C726-BB3D-B29F270F9935}"/>
          </ac:spMkLst>
        </pc:spChg>
        <pc:spChg chg="add mod">
          <ac:chgData name="Maria Mendiburo" userId="2a4b78b5-9db2-4f69-a819-7cb5d5d51ca1" providerId="ADAL" clId="{07DA13CB-0A99-4521-9CDF-46EB2693C67C}" dt="2022-10-14T22:54:10.881" v="2411" actId="20577"/>
          <ac:spMkLst>
            <pc:docMk/>
            <pc:sldMk cId="2959049942" sldId="2147478332"/>
            <ac:spMk id="5" creationId="{26DF145D-3295-A819-3968-CEED175399BA}"/>
          </ac:spMkLst>
        </pc:spChg>
        <pc:spChg chg="mod">
          <ac:chgData name="Maria Mendiburo" userId="2a4b78b5-9db2-4f69-a819-7cb5d5d51ca1" providerId="ADAL" clId="{07DA13CB-0A99-4521-9CDF-46EB2693C67C}" dt="2022-10-14T21:59:40.548" v="1124" actId="1076"/>
          <ac:spMkLst>
            <pc:docMk/>
            <pc:sldMk cId="2959049942" sldId="2147478332"/>
            <ac:spMk id="6" creationId="{200E4A9E-AEDF-07AB-0E83-464A0F163713}"/>
          </ac:spMkLst>
        </pc:spChg>
        <pc:spChg chg="mod">
          <ac:chgData name="Maria Mendiburo" userId="2a4b78b5-9db2-4f69-a819-7cb5d5d51ca1" providerId="ADAL" clId="{07DA13CB-0A99-4521-9CDF-46EB2693C67C}" dt="2022-10-14T21:56:51.279" v="1033" actId="1076"/>
          <ac:spMkLst>
            <pc:docMk/>
            <pc:sldMk cId="2959049942" sldId="2147478332"/>
            <ac:spMk id="7" creationId="{26F80F32-7E3F-7A20-919C-45FE758FCD3C}"/>
          </ac:spMkLst>
        </pc:spChg>
        <pc:spChg chg="del">
          <ac:chgData name="Maria Mendiburo" userId="2a4b78b5-9db2-4f69-a819-7cb5d5d51ca1" providerId="ADAL" clId="{07DA13CB-0A99-4521-9CDF-46EB2693C67C}" dt="2022-10-14T22:00:27.981" v="1130" actId="478"/>
          <ac:spMkLst>
            <pc:docMk/>
            <pc:sldMk cId="2959049942" sldId="2147478332"/>
            <ac:spMk id="8" creationId="{90802311-AE4B-E087-8139-4EBDADED79E3}"/>
          </ac:spMkLst>
        </pc:spChg>
        <pc:spChg chg="mod">
          <ac:chgData name="Maria Mendiburo" userId="2a4b78b5-9db2-4f69-a819-7cb5d5d51ca1" providerId="ADAL" clId="{07DA13CB-0A99-4521-9CDF-46EB2693C67C}" dt="2022-10-14T21:55:20.658" v="993" actId="1076"/>
          <ac:spMkLst>
            <pc:docMk/>
            <pc:sldMk cId="2959049942" sldId="2147478332"/>
            <ac:spMk id="10" creationId="{67239103-D575-423F-8B20-3CE1A52423B7}"/>
          </ac:spMkLst>
        </pc:spChg>
        <pc:spChg chg="mod">
          <ac:chgData name="Maria Mendiburo" userId="2a4b78b5-9db2-4f69-a819-7cb5d5d51ca1" providerId="ADAL" clId="{07DA13CB-0A99-4521-9CDF-46EB2693C67C}" dt="2022-10-14T21:57:11.961" v="1037" actId="1076"/>
          <ac:spMkLst>
            <pc:docMk/>
            <pc:sldMk cId="2959049942" sldId="2147478332"/>
            <ac:spMk id="14" creationId="{02EE7EF8-9CD7-4C11-957B-1FA14DC98A2F}"/>
          </ac:spMkLst>
        </pc:spChg>
        <pc:spChg chg="mod">
          <ac:chgData name="Maria Mendiburo" userId="2a4b78b5-9db2-4f69-a819-7cb5d5d51ca1" providerId="ADAL" clId="{07DA13CB-0A99-4521-9CDF-46EB2693C67C}" dt="2022-10-14T21:57:08.408" v="1036" actId="1076"/>
          <ac:spMkLst>
            <pc:docMk/>
            <pc:sldMk cId="2959049942" sldId="2147478332"/>
            <ac:spMk id="15" creationId="{06873C53-33A9-42A3-ADA3-2E3FD27BAF66}"/>
          </ac:spMkLst>
        </pc:spChg>
        <pc:spChg chg="mod">
          <ac:chgData name="Maria Mendiburo" userId="2a4b78b5-9db2-4f69-a819-7cb5d5d51ca1" providerId="ADAL" clId="{07DA13CB-0A99-4521-9CDF-46EB2693C67C}" dt="2022-10-14T21:56:51.279" v="1033" actId="1076"/>
          <ac:spMkLst>
            <pc:docMk/>
            <pc:sldMk cId="2959049942" sldId="2147478332"/>
            <ac:spMk id="16" creationId="{50E41477-F03D-4ECA-A417-6675E368ABFA}"/>
          </ac:spMkLst>
        </pc:spChg>
        <pc:spChg chg="add mod">
          <ac:chgData name="Maria Mendiburo" userId="2a4b78b5-9db2-4f69-a819-7cb5d5d51ca1" providerId="ADAL" clId="{07DA13CB-0A99-4521-9CDF-46EB2693C67C}" dt="2022-10-14T21:59:32.595" v="1123" actId="14100"/>
          <ac:spMkLst>
            <pc:docMk/>
            <pc:sldMk cId="2959049942" sldId="2147478332"/>
            <ac:spMk id="17" creationId="{AC32E708-662D-22EE-8F85-BF4FA33641D8}"/>
          </ac:spMkLst>
        </pc:spChg>
        <pc:spChg chg="mod">
          <ac:chgData name="Maria Mendiburo" userId="2a4b78b5-9db2-4f69-a819-7cb5d5d51ca1" providerId="ADAL" clId="{07DA13CB-0A99-4521-9CDF-46EB2693C67C}" dt="2022-10-14T21:56:13.034" v="1028" actId="1076"/>
          <ac:spMkLst>
            <pc:docMk/>
            <pc:sldMk cId="2959049942" sldId="2147478332"/>
            <ac:spMk id="41" creationId="{127047F8-FEDB-43A1-AFF9-54D4E02E9811}"/>
          </ac:spMkLst>
        </pc:spChg>
        <pc:spChg chg="mod">
          <ac:chgData name="Maria Mendiburo" userId="2a4b78b5-9db2-4f69-a819-7cb5d5d51ca1" providerId="ADAL" clId="{07DA13CB-0A99-4521-9CDF-46EB2693C67C}" dt="2022-10-14T21:56:19.922" v="1029" actId="1076"/>
          <ac:spMkLst>
            <pc:docMk/>
            <pc:sldMk cId="2959049942" sldId="2147478332"/>
            <ac:spMk id="43" creationId="{68EEC265-E34B-4974-9B42-90AA49BF2242}"/>
          </ac:spMkLst>
        </pc:spChg>
        <pc:spChg chg="mod">
          <ac:chgData name="Maria Mendiburo" userId="2a4b78b5-9db2-4f69-a819-7cb5d5d51ca1" providerId="ADAL" clId="{07DA13CB-0A99-4521-9CDF-46EB2693C67C}" dt="2022-10-14T21:59:45.005" v="1125" actId="1076"/>
          <ac:spMkLst>
            <pc:docMk/>
            <pc:sldMk cId="2959049942" sldId="2147478332"/>
            <ac:spMk id="44" creationId="{C4B1D6C7-3160-4331-80FB-8DBB87B964FC}"/>
          </ac:spMkLst>
        </pc:spChg>
      </pc:sldChg>
      <pc:sldChg chg="modSp mod">
        <pc:chgData name="Maria Mendiburo" userId="2a4b78b5-9db2-4f69-a819-7cb5d5d51ca1" providerId="ADAL" clId="{07DA13CB-0A99-4521-9CDF-46EB2693C67C}" dt="2022-10-15T00:01:10.502" v="3145" actId="20577"/>
        <pc:sldMkLst>
          <pc:docMk/>
          <pc:sldMk cId="3575178588" sldId="2147478333"/>
        </pc:sldMkLst>
        <pc:spChg chg="mod">
          <ac:chgData name="Maria Mendiburo" userId="2a4b78b5-9db2-4f69-a819-7cb5d5d51ca1" providerId="ADAL" clId="{07DA13CB-0A99-4521-9CDF-46EB2693C67C}" dt="2022-10-15T00:01:10.502" v="3145" actId="20577"/>
          <ac:spMkLst>
            <pc:docMk/>
            <pc:sldMk cId="3575178588" sldId="2147478333"/>
            <ac:spMk id="4" creationId="{C07C45B8-4983-4FFB-BD8B-B2F43686E476}"/>
          </ac:spMkLst>
        </pc:spChg>
      </pc:sldChg>
      <pc:sldChg chg="modSp mod">
        <pc:chgData name="Maria Mendiburo" userId="2a4b78b5-9db2-4f69-a819-7cb5d5d51ca1" providerId="ADAL" clId="{07DA13CB-0A99-4521-9CDF-46EB2693C67C}" dt="2022-10-15T00:01:03.696" v="3140" actId="20577"/>
        <pc:sldMkLst>
          <pc:docMk/>
          <pc:sldMk cId="2347983802" sldId="2147478334"/>
        </pc:sldMkLst>
        <pc:spChg chg="mod">
          <ac:chgData name="Maria Mendiburo" userId="2a4b78b5-9db2-4f69-a819-7cb5d5d51ca1" providerId="ADAL" clId="{07DA13CB-0A99-4521-9CDF-46EB2693C67C}" dt="2022-10-15T00:01:03.696" v="3140" actId="20577"/>
          <ac:spMkLst>
            <pc:docMk/>
            <pc:sldMk cId="2347983802" sldId="2147478334"/>
            <ac:spMk id="4" creationId="{C07C45B8-4983-4FFB-BD8B-B2F43686E476}"/>
          </ac:spMkLst>
        </pc:spChg>
      </pc:sldChg>
      <pc:sldChg chg="modSp mod">
        <pc:chgData name="Maria Mendiburo" userId="2a4b78b5-9db2-4f69-a819-7cb5d5d51ca1" providerId="ADAL" clId="{07DA13CB-0A99-4521-9CDF-46EB2693C67C}" dt="2022-10-15T00:01:59.131" v="3180" actId="20577"/>
        <pc:sldMkLst>
          <pc:docMk/>
          <pc:sldMk cId="3346322328" sldId="2147478335"/>
        </pc:sldMkLst>
        <pc:spChg chg="mod">
          <ac:chgData name="Maria Mendiburo" userId="2a4b78b5-9db2-4f69-a819-7cb5d5d51ca1" providerId="ADAL" clId="{07DA13CB-0A99-4521-9CDF-46EB2693C67C}" dt="2022-10-15T00:01:59.131" v="3180" actId="20577"/>
          <ac:spMkLst>
            <pc:docMk/>
            <pc:sldMk cId="3346322328" sldId="2147478335"/>
            <ac:spMk id="4" creationId="{C07C45B8-4983-4FFB-BD8B-B2F43686E476}"/>
          </ac:spMkLst>
        </pc:spChg>
      </pc:sldChg>
      <pc:sldChg chg="modSp mod">
        <pc:chgData name="Maria Mendiburo" userId="2a4b78b5-9db2-4f69-a819-7cb5d5d51ca1" providerId="ADAL" clId="{07DA13CB-0A99-4521-9CDF-46EB2693C67C}" dt="2022-10-15T00:01:31.098" v="3161" actId="20577"/>
        <pc:sldMkLst>
          <pc:docMk/>
          <pc:sldMk cId="3477488081" sldId="2147478336"/>
        </pc:sldMkLst>
        <pc:spChg chg="mod">
          <ac:chgData name="Maria Mendiburo" userId="2a4b78b5-9db2-4f69-a819-7cb5d5d51ca1" providerId="ADAL" clId="{07DA13CB-0A99-4521-9CDF-46EB2693C67C}" dt="2022-10-15T00:01:31.098" v="3161" actId="20577"/>
          <ac:spMkLst>
            <pc:docMk/>
            <pc:sldMk cId="3477488081" sldId="2147478336"/>
            <ac:spMk id="4" creationId="{C07C45B8-4983-4FFB-BD8B-B2F43686E476}"/>
          </ac:spMkLst>
        </pc:spChg>
      </pc:sldChg>
      <pc:sldChg chg="modSp mod">
        <pc:chgData name="Maria Mendiburo" userId="2a4b78b5-9db2-4f69-a819-7cb5d5d51ca1" providerId="ADAL" clId="{07DA13CB-0A99-4521-9CDF-46EB2693C67C}" dt="2022-10-15T00:01:39.539" v="3170" actId="20577"/>
        <pc:sldMkLst>
          <pc:docMk/>
          <pc:sldMk cId="413112940" sldId="2147478338"/>
        </pc:sldMkLst>
        <pc:spChg chg="mod">
          <ac:chgData name="Maria Mendiburo" userId="2a4b78b5-9db2-4f69-a819-7cb5d5d51ca1" providerId="ADAL" clId="{07DA13CB-0A99-4521-9CDF-46EB2693C67C}" dt="2022-10-15T00:01:39.539" v="3170" actId="20577"/>
          <ac:spMkLst>
            <pc:docMk/>
            <pc:sldMk cId="413112940" sldId="2147478338"/>
            <ac:spMk id="4" creationId="{C07C45B8-4983-4FFB-BD8B-B2F43686E476}"/>
          </ac:spMkLst>
        </pc:spChg>
      </pc:sldChg>
      <pc:sldChg chg="add del">
        <pc:chgData name="Maria Mendiburo" userId="2a4b78b5-9db2-4f69-a819-7cb5d5d51ca1" providerId="ADAL" clId="{07DA13CB-0A99-4521-9CDF-46EB2693C67C}" dt="2022-10-14T21:55:05.125" v="991" actId="2890"/>
        <pc:sldMkLst>
          <pc:docMk/>
          <pc:sldMk cId="1992300637" sldId="2147478339"/>
        </pc:sldMkLst>
      </pc:sldChg>
    </pc:docChg>
  </pc:docChgLst>
  <pc:docChgLst>
    <pc:chgData name="Deepthi Gorthy (HCL TECHNOLOGIES)" userId="S::v-dgorthy@microsoft.com::8dd46def-e6da-426e-975e-099441870756" providerId="AD" clId="Web-{DC350AD9-3E03-F75A-1331-789343729B11}"/>
    <pc:docChg chg="modSld">
      <pc:chgData name="Deepthi Gorthy (HCL TECHNOLOGIES)" userId="S::v-dgorthy@microsoft.com::8dd46def-e6da-426e-975e-099441870756" providerId="AD" clId="Web-{DC350AD9-3E03-F75A-1331-789343729B11}" dt="2022-10-10T07:48:36.167" v="26" actId="14100"/>
      <pc:docMkLst>
        <pc:docMk/>
      </pc:docMkLst>
      <pc:sldChg chg="addSp delSp modSp">
        <pc:chgData name="Deepthi Gorthy (HCL TECHNOLOGIES)" userId="S::v-dgorthy@microsoft.com::8dd46def-e6da-426e-975e-099441870756" providerId="AD" clId="Web-{DC350AD9-3E03-F75A-1331-789343729B11}" dt="2022-10-10T07:48:36.167" v="26" actId="14100"/>
        <pc:sldMkLst>
          <pc:docMk/>
          <pc:sldMk cId="2666573206" sldId="352"/>
        </pc:sldMkLst>
        <pc:spChg chg="mod">
          <ac:chgData name="Deepthi Gorthy (HCL TECHNOLOGIES)" userId="S::v-dgorthy@microsoft.com::8dd46def-e6da-426e-975e-099441870756" providerId="AD" clId="Web-{DC350AD9-3E03-F75A-1331-789343729B11}" dt="2022-10-10T06:13:14.116" v="18"/>
          <ac:spMkLst>
            <pc:docMk/>
            <pc:sldMk cId="2666573206" sldId="352"/>
            <ac:spMk id="5" creationId="{A0AB3168-0439-E84A-3E30-ACD6A69D416F}"/>
          </ac:spMkLst>
        </pc:spChg>
        <pc:spChg chg="mod">
          <ac:chgData name="Deepthi Gorthy (HCL TECHNOLOGIES)" userId="S::v-dgorthy@microsoft.com::8dd46def-e6da-426e-975e-099441870756" providerId="AD" clId="Web-{DC350AD9-3E03-F75A-1331-789343729B11}" dt="2022-10-10T06:12:46.708" v="17" actId="20577"/>
          <ac:spMkLst>
            <pc:docMk/>
            <pc:sldMk cId="2666573206" sldId="352"/>
            <ac:spMk id="8" creationId="{4AC4BED0-4AA0-6278-31E6-4D4D024ED3F8}"/>
          </ac:spMkLst>
        </pc:spChg>
        <pc:spChg chg="add del mod">
          <ac:chgData name="Deepthi Gorthy (HCL TECHNOLOGIES)" userId="S::v-dgorthy@microsoft.com::8dd46def-e6da-426e-975e-099441870756" providerId="AD" clId="Web-{DC350AD9-3E03-F75A-1331-789343729B11}" dt="2022-10-10T06:13:48.290" v="20"/>
          <ac:spMkLst>
            <pc:docMk/>
            <pc:sldMk cId="2666573206" sldId="352"/>
            <ac:spMk id="11" creationId="{4827F6DC-DDA4-8E96-50CA-07A28DA36B30}"/>
          </ac:spMkLst>
        </pc:spChg>
        <pc:grpChg chg="add del mod">
          <ac:chgData name="Deepthi Gorthy (HCL TECHNOLOGIES)" userId="S::v-dgorthy@microsoft.com::8dd46def-e6da-426e-975e-099441870756" providerId="AD" clId="Web-{DC350AD9-3E03-F75A-1331-789343729B11}" dt="2022-10-10T06:13:45.743" v="19"/>
          <ac:grpSpMkLst>
            <pc:docMk/>
            <pc:sldMk cId="2666573206" sldId="352"/>
            <ac:grpSpMk id="9" creationId="{A7872AF6-4EAB-D42A-F9E1-86A8441F9F05}"/>
          </ac:grpSpMkLst>
        </pc:grpChg>
        <pc:picChg chg="add mod">
          <ac:chgData name="Deepthi Gorthy (HCL TECHNOLOGIES)" userId="S::v-dgorthy@microsoft.com::8dd46def-e6da-426e-975e-099441870756" providerId="AD" clId="Web-{DC350AD9-3E03-F75A-1331-789343729B11}" dt="2022-10-10T07:48:36.167" v="26" actId="14100"/>
          <ac:picMkLst>
            <pc:docMk/>
            <pc:sldMk cId="2666573206" sldId="352"/>
            <ac:picMk id="2" creationId="{04DCC6E3-4093-269E-58EC-8EE0B5B4DA63}"/>
          </ac:picMkLst>
        </pc:picChg>
        <pc:picChg chg="del">
          <ac:chgData name="Deepthi Gorthy (HCL TECHNOLOGIES)" userId="S::v-dgorthy@microsoft.com::8dd46def-e6da-426e-975e-099441870756" providerId="AD" clId="Web-{DC350AD9-3E03-F75A-1331-789343729B11}" dt="2022-10-10T07:48:09.821" v="21"/>
          <ac:picMkLst>
            <pc:docMk/>
            <pc:sldMk cId="2666573206" sldId="352"/>
            <ac:picMk id="12" creationId="{953BA59F-5896-D138-7775-2ECFB5232F8D}"/>
          </ac:picMkLst>
        </pc:picChg>
      </pc:sldChg>
    </pc:docChg>
  </pc:docChgLst>
  <pc:docChgLst>
    <pc:chgData name="Deepthi Gorthy (HCL TECHNOLOGIES)" userId="S::v-dgorthy@microsoft.com::8dd46def-e6da-426e-975e-099441870756" providerId="AD" clId="Web-{4D54F881-6386-5660-D563-CEC91B46D585}"/>
    <pc:docChg chg="modSld">
      <pc:chgData name="Deepthi Gorthy (HCL TECHNOLOGIES)" userId="S::v-dgorthy@microsoft.com::8dd46def-e6da-426e-975e-099441870756" providerId="AD" clId="Web-{4D54F881-6386-5660-D563-CEC91B46D585}" dt="2022-09-30T13:52:49.584" v="35" actId="14100"/>
      <pc:docMkLst>
        <pc:docMk/>
      </pc:docMkLst>
      <pc:sldChg chg="addSp delSp modSp">
        <pc:chgData name="Deepthi Gorthy (HCL TECHNOLOGIES)" userId="S::v-dgorthy@microsoft.com::8dd46def-e6da-426e-975e-099441870756" providerId="AD" clId="Web-{4D54F881-6386-5660-D563-CEC91B46D585}" dt="2022-09-30T13:32:52.303" v="15" actId="14100"/>
        <pc:sldMkLst>
          <pc:docMk/>
          <pc:sldMk cId="324817714" sldId="351"/>
        </pc:sldMkLst>
        <pc:picChg chg="add mod">
          <ac:chgData name="Deepthi Gorthy (HCL TECHNOLOGIES)" userId="S::v-dgorthy@microsoft.com::8dd46def-e6da-426e-975e-099441870756" providerId="AD" clId="Web-{4D54F881-6386-5660-D563-CEC91B46D585}" dt="2022-09-30T13:32:52.303" v="15" actId="14100"/>
          <ac:picMkLst>
            <pc:docMk/>
            <pc:sldMk cId="324817714" sldId="351"/>
            <ac:picMk id="2" creationId="{9CEC36B5-364C-F05C-619C-445B6DDDD4B9}"/>
          </ac:picMkLst>
        </pc:picChg>
        <pc:picChg chg="del">
          <ac:chgData name="Deepthi Gorthy (HCL TECHNOLOGIES)" userId="S::v-dgorthy@microsoft.com::8dd46def-e6da-426e-975e-099441870756" providerId="AD" clId="Web-{4D54F881-6386-5660-D563-CEC91B46D585}" dt="2022-09-30T13:32:28.941" v="11"/>
          <ac:picMkLst>
            <pc:docMk/>
            <pc:sldMk cId="324817714" sldId="351"/>
            <ac:picMk id="3" creationId="{00493079-3B60-A768-B987-12E57AFFAE90}"/>
          </ac:picMkLst>
        </pc:picChg>
      </pc:sldChg>
      <pc:sldChg chg="addSp delSp modSp">
        <pc:chgData name="Deepthi Gorthy (HCL TECHNOLOGIES)" userId="S::v-dgorthy@microsoft.com::8dd46def-e6da-426e-975e-099441870756" providerId="AD" clId="Web-{4D54F881-6386-5660-D563-CEC91B46D585}" dt="2022-09-30T13:29:42.657" v="10" actId="14100"/>
        <pc:sldMkLst>
          <pc:docMk/>
          <pc:sldMk cId="2666573206" sldId="352"/>
        </pc:sldMkLst>
        <pc:picChg chg="del">
          <ac:chgData name="Deepthi Gorthy (HCL TECHNOLOGIES)" userId="S::v-dgorthy@microsoft.com::8dd46def-e6da-426e-975e-099441870756" providerId="AD" clId="Web-{4D54F881-6386-5660-D563-CEC91B46D585}" dt="2022-09-30T13:28:32.200" v="0"/>
          <ac:picMkLst>
            <pc:docMk/>
            <pc:sldMk cId="2666573206" sldId="352"/>
            <ac:picMk id="2" creationId="{4D4A2EC4-F948-3DAB-8234-F906958F3CF9}"/>
          </ac:picMkLst>
        </pc:picChg>
        <pc:picChg chg="add del mod">
          <ac:chgData name="Deepthi Gorthy (HCL TECHNOLOGIES)" userId="S::v-dgorthy@microsoft.com::8dd46def-e6da-426e-975e-099441870756" providerId="AD" clId="Web-{4D54F881-6386-5660-D563-CEC91B46D585}" dt="2022-09-30T13:28:51.435" v="4"/>
          <ac:picMkLst>
            <pc:docMk/>
            <pc:sldMk cId="2666573206" sldId="352"/>
            <ac:picMk id="3" creationId="{8CE13C1A-ADC0-177A-B038-52D452494AAE}"/>
          </ac:picMkLst>
        </pc:picChg>
        <pc:picChg chg="add del mod">
          <ac:chgData name="Deepthi Gorthy (HCL TECHNOLOGIES)" userId="S::v-dgorthy@microsoft.com::8dd46def-e6da-426e-975e-099441870756" providerId="AD" clId="Web-{4D54F881-6386-5660-D563-CEC91B46D585}" dt="2022-09-30T13:29:15.499" v="7"/>
          <ac:picMkLst>
            <pc:docMk/>
            <pc:sldMk cId="2666573206" sldId="352"/>
            <ac:picMk id="5" creationId="{B9C49134-6E34-B9A2-A585-3CE3A40E69EE}"/>
          </ac:picMkLst>
        </pc:picChg>
        <pc:picChg chg="add mod">
          <ac:chgData name="Deepthi Gorthy (HCL TECHNOLOGIES)" userId="S::v-dgorthy@microsoft.com::8dd46def-e6da-426e-975e-099441870756" providerId="AD" clId="Web-{4D54F881-6386-5660-D563-CEC91B46D585}" dt="2022-09-30T13:29:42.657" v="10" actId="14100"/>
          <ac:picMkLst>
            <pc:docMk/>
            <pc:sldMk cId="2666573206" sldId="352"/>
            <ac:picMk id="6" creationId="{560368C2-A3BE-B19F-1445-74FC7DD6D382}"/>
          </ac:picMkLst>
        </pc:picChg>
      </pc:sldChg>
      <pc:sldChg chg="addSp delSp modSp">
        <pc:chgData name="Deepthi Gorthy (HCL TECHNOLOGIES)" userId="S::v-dgorthy@microsoft.com::8dd46def-e6da-426e-975e-099441870756" providerId="AD" clId="Web-{4D54F881-6386-5660-D563-CEC91B46D585}" dt="2022-09-30T13:43:00.059" v="19" actId="14100"/>
        <pc:sldMkLst>
          <pc:docMk/>
          <pc:sldMk cId="373084747" sldId="353"/>
        </pc:sldMkLst>
        <pc:picChg chg="del">
          <ac:chgData name="Deepthi Gorthy (HCL TECHNOLOGIES)" userId="S::v-dgorthy@microsoft.com::8dd46def-e6da-426e-975e-099441870756" providerId="AD" clId="Web-{4D54F881-6386-5660-D563-CEC91B46D585}" dt="2022-09-30T13:42:48.559" v="16"/>
          <ac:picMkLst>
            <pc:docMk/>
            <pc:sldMk cId="373084747" sldId="353"/>
            <ac:picMk id="2" creationId="{0436D334-94CC-2AA5-37B0-4C1821EDF956}"/>
          </ac:picMkLst>
        </pc:picChg>
        <pc:picChg chg="add mod">
          <ac:chgData name="Deepthi Gorthy (HCL TECHNOLOGIES)" userId="S::v-dgorthy@microsoft.com::8dd46def-e6da-426e-975e-099441870756" providerId="AD" clId="Web-{4D54F881-6386-5660-D563-CEC91B46D585}" dt="2022-09-30T13:43:00.059" v="19" actId="14100"/>
          <ac:picMkLst>
            <pc:docMk/>
            <pc:sldMk cId="373084747" sldId="353"/>
            <ac:picMk id="3" creationId="{95422E2B-7F17-48DD-0AEC-F67FCE189681}"/>
          </ac:picMkLst>
        </pc:picChg>
      </pc:sldChg>
      <pc:sldChg chg="addSp delSp modSp">
        <pc:chgData name="Deepthi Gorthy (HCL TECHNOLOGIES)" userId="S::v-dgorthy@microsoft.com::8dd46def-e6da-426e-975e-099441870756" providerId="AD" clId="Web-{4D54F881-6386-5660-D563-CEC91B46D585}" dt="2022-09-30T13:46:50.088" v="27" actId="1076"/>
        <pc:sldMkLst>
          <pc:docMk/>
          <pc:sldMk cId="4111604858" sldId="354"/>
        </pc:sldMkLst>
        <pc:picChg chg="add mod">
          <ac:chgData name="Deepthi Gorthy (HCL TECHNOLOGIES)" userId="S::v-dgorthy@microsoft.com::8dd46def-e6da-426e-975e-099441870756" providerId="AD" clId="Web-{4D54F881-6386-5660-D563-CEC91B46D585}" dt="2022-09-30T13:46:50.088" v="27" actId="1076"/>
          <ac:picMkLst>
            <pc:docMk/>
            <pc:sldMk cId="4111604858" sldId="354"/>
            <ac:picMk id="2" creationId="{2A75E356-AA3D-09AF-C9CC-AC3926DCCE15}"/>
          </ac:picMkLst>
        </pc:picChg>
        <pc:picChg chg="del">
          <ac:chgData name="Deepthi Gorthy (HCL TECHNOLOGIES)" userId="S::v-dgorthy@microsoft.com::8dd46def-e6da-426e-975e-099441870756" providerId="AD" clId="Web-{4D54F881-6386-5660-D563-CEC91B46D585}" dt="2022-09-30T13:46:14.977" v="20"/>
          <ac:picMkLst>
            <pc:docMk/>
            <pc:sldMk cId="4111604858" sldId="354"/>
            <ac:picMk id="6" creationId="{D81E313F-7AED-341D-6FA1-79558748C429}"/>
          </ac:picMkLst>
        </pc:picChg>
      </pc:sldChg>
      <pc:sldChg chg="addSp delSp modSp">
        <pc:chgData name="Deepthi Gorthy (HCL TECHNOLOGIES)" userId="S::v-dgorthy@microsoft.com::8dd46def-e6da-426e-975e-099441870756" providerId="AD" clId="Web-{4D54F881-6386-5660-D563-CEC91B46D585}" dt="2022-09-30T13:50:08.273" v="31" actId="14100"/>
        <pc:sldMkLst>
          <pc:docMk/>
          <pc:sldMk cId="440005395" sldId="355"/>
        </pc:sldMkLst>
        <pc:picChg chg="del">
          <ac:chgData name="Deepthi Gorthy (HCL TECHNOLOGIES)" userId="S::v-dgorthy@microsoft.com::8dd46def-e6da-426e-975e-099441870756" providerId="AD" clId="Web-{4D54F881-6386-5660-D563-CEC91B46D585}" dt="2022-09-30T13:49:55.381" v="28"/>
          <ac:picMkLst>
            <pc:docMk/>
            <pc:sldMk cId="440005395" sldId="355"/>
            <ac:picMk id="2" creationId="{8C2FB976-28DB-02B5-D4BD-DBEA7BB416D8}"/>
          </ac:picMkLst>
        </pc:picChg>
        <pc:picChg chg="add mod">
          <ac:chgData name="Deepthi Gorthy (HCL TECHNOLOGIES)" userId="S::v-dgorthy@microsoft.com::8dd46def-e6da-426e-975e-099441870756" providerId="AD" clId="Web-{4D54F881-6386-5660-D563-CEC91B46D585}" dt="2022-09-30T13:50:08.273" v="31" actId="14100"/>
          <ac:picMkLst>
            <pc:docMk/>
            <pc:sldMk cId="440005395" sldId="355"/>
            <ac:picMk id="3" creationId="{D5B9C029-6A2C-0464-BDC3-35F2ECF56E88}"/>
          </ac:picMkLst>
        </pc:picChg>
      </pc:sldChg>
      <pc:sldChg chg="addSp delSp modSp">
        <pc:chgData name="Deepthi Gorthy (HCL TECHNOLOGIES)" userId="S::v-dgorthy@microsoft.com::8dd46def-e6da-426e-975e-099441870756" providerId="AD" clId="Web-{4D54F881-6386-5660-D563-CEC91B46D585}" dt="2022-09-30T13:52:49.584" v="35" actId="14100"/>
        <pc:sldMkLst>
          <pc:docMk/>
          <pc:sldMk cId="218912080" sldId="356"/>
        </pc:sldMkLst>
        <pc:picChg chg="add mod">
          <ac:chgData name="Deepthi Gorthy (HCL TECHNOLOGIES)" userId="S::v-dgorthy@microsoft.com::8dd46def-e6da-426e-975e-099441870756" providerId="AD" clId="Web-{4D54F881-6386-5660-D563-CEC91B46D585}" dt="2022-09-30T13:52:49.584" v="35" actId="14100"/>
          <ac:picMkLst>
            <pc:docMk/>
            <pc:sldMk cId="218912080" sldId="356"/>
            <ac:picMk id="2" creationId="{AE0CFDDF-BCAB-40BF-7BD5-1CA55842E155}"/>
          </ac:picMkLst>
        </pc:picChg>
        <pc:picChg chg="del">
          <ac:chgData name="Deepthi Gorthy (HCL TECHNOLOGIES)" userId="S::v-dgorthy@microsoft.com::8dd46def-e6da-426e-975e-099441870756" providerId="AD" clId="Web-{4D54F881-6386-5660-D563-CEC91B46D585}" dt="2022-09-30T13:52:36.911" v="32"/>
          <ac:picMkLst>
            <pc:docMk/>
            <pc:sldMk cId="218912080" sldId="356"/>
            <ac:picMk id="3" creationId="{C7723761-AE10-9859-EB25-B7ACD3D82AC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47AFF3-0D24-4CBD-9C92-95F947748B9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87E1978-8059-45E3-92A7-33C84A6BCE41}">
      <dgm:prSet phldrT="[Text]" custT="1"/>
      <dgm:spPr/>
      <dgm:t>
        <a:bodyPr/>
        <a:lstStyle/>
        <a:p>
          <a:r>
            <a:rPr lang="en-US" sz="1400">
              <a:latin typeface="Segoe UI" panose="020B0502040204020203" pitchFamily="34" charset="0"/>
              <a:cs typeface="Segoe UI" panose="020B0502040204020203" pitchFamily="34" charset="0"/>
            </a:rPr>
            <a:t>Cloning of education table records</a:t>
          </a:r>
          <a:endParaRPr lang="en-US" sz="2800">
            <a:latin typeface="Segoe UI" panose="020B0502040204020203" pitchFamily="34" charset="0"/>
            <a:cs typeface="Segoe UI" panose="020B0502040204020203" pitchFamily="34" charset="0"/>
          </a:endParaRPr>
        </a:p>
      </dgm:t>
    </dgm:pt>
    <dgm:pt modelId="{A92212E5-645F-4CFF-9539-AC40803E753F}" type="parTrans" cxnId="{D3C48C76-BBC6-418A-9449-EE9FA7422C98}">
      <dgm:prSet/>
      <dgm:spPr/>
      <dgm:t>
        <a:bodyPr/>
        <a:lstStyle/>
        <a:p>
          <a:endParaRPr lang="en-US" sz="3600">
            <a:latin typeface="Segoe UI" panose="020B0502040204020203" pitchFamily="34" charset="0"/>
            <a:cs typeface="Segoe UI" panose="020B0502040204020203" pitchFamily="34" charset="0"/>
          </a:endParaRPr>
        </a:p>
      </dgm:t>
    </dgm:pt>
    <dgm:pt modelId="{DD5E3EE1-66B1-432E-A5A1-1934CA9E70B2}" type="sibTrans" cxnId="{D3C48C76-BBC6-418A-9449-EE9FA7422C98}">
      <dgm:prSet/>
      <dgm:spPr/>
      <dgm:t>
        <a:bodyPr/>
        <a:lstStyle/>
        <a:p>
          <a:endParaRPr lang="en-US" sz="3600">
            <a:latin typeface="Segoe UI" panose="020B0502040204020203" pitchFamily="34" charset="0"/>
            <a:cs typeface="Segoe UI" panose="020B0502040204020203" pitchFamily="34" charset="0"/>
          </a:endParaRPr>
        </a:p>
      </dgm:t>
    </dgm:pt>
    <dgm:pt modelId="{AB07B21B-6C8E-48D1-9312-AF5B44344AE4}">
      <dgm:prSet phldrT="[Text]" custT="1"/>
      <dgm:spPr/>
      <dgm:t>
        <a:bodyPr/>
        <a:lstStyle/>
        <a:p>
          <a:r>
            <a:rPr lang="en-US" sz="1400">
              <a:latin typeface="Segoe UI" panose="020B0502040204020203" pitchFamily="34" charset="0"/>
              <a:cs typeface="Segoe UI" panose="020B0502040204020203" pitchFamily="34" charset="0"/>
            </a:rPr>
            <a:t>We have added a button to the command bar that allows the cloning of any table and the data within it to the Education Accelerator data model.</a:t>
          </a:r>
        </a:p>
      </dgm:t>
    </dgm:pt>
    <dgm:pt modelId="{5357402F-6BDA-4710-8047-51CE161EB9E2}" type="parTrans" cxnId="{86149965-F525-4DC9-A442-A5E9EE4B07F1}">
      <dgm:prSet/>
      <dgm:spPr/>
      <dgm:t>
        <a:bodyPr/>
        <a:lstStyle/>
        <a:p>
          <a:endParaRPr lang="en-US" sz="3600">
            <a:latin typeface="Segoe UI" panose="020B0502040204020203" pitchFamily="34" charset="0"/>
            <a:cs typeface="Segoe UI" panose="020B0502040204020203" pitchFamily="34" charset="0"/>
          </a:endParaRPr>
        </a:p>
      </dgm:t>
    </dgm:pt>
    <dgm:pt modelId="{19FA6EB6-6E09-449D-A1C5-810F8148D775}" type="sibTrans" cxnId="{86149965-F525-4DC9-A442-A5E9EE4B07F1}">
      <dgm:prSet/>
      <dgm:spPr/>
      <dgm:t>
        <a:bodyPr/>
        <a:lstStyle/>
        <a:p>
          <a:endParaRPr lang="en-US" sz="3600">
            <a:latin typeface="Segoe UI" panose="020B0502040204020203" pitchFamily="34" charset="0"/>
            <a:cs typeface="Segoe UI" panose="020B0502040204020203" pitchFamily="34" charset="0"/>
          </a:endParaRPr>
        </a:p>
      </dgm:t>
    </dgm:pt>
    <dgm:pt modelId="{C70B90AF-26E3-436C-944A-C7DB4FFE0A34}">
      <dgm:prSet phldrT="[Text]" custT="1"/>
      <dgm:spPr/>
      <dgm:t>
        <a:bodyPr/>
        <a:lstStyle/>
        <a:p>
          <a:r>
            <a:rPr lang="en-US" sz="1400">
              <a:latin typeface="Segoe UI" panose="020B0502040204020203" pitchFamily="34" charset="0"/>
              <a:cs typeface="Segoe UI" panose="020B0502040204020203" pitchFamily="34" charset="0"/>
            </a:rPr>
            <a:t>Course Enrollment calculations</a:t>
          </a:r>
        </a:p>
      </dgm:t>
    </dgm:pt>
    <dgm:pt modelId="{B4B51429-89CF-4CE6-9276-DC276B2D1F1E}" type="parTrans" cxnId="{1BDA2B33-690C-43A4-AF4A-6A5CCA55A505}">
      <dgm:prSet/>
      <dgm:spPr/>
      <dgm:t>
        <a:bodyPr/>
        <a:lstStyle/>
        <a:p>
          <a:endParaRPr lang="en-US" sz="3600">
            <a:latin typeface="Segoe UI" panose="020B0502040204020203" pitchFamily="34" charset="0"/>
            <a:cs typeface="Segoe UI" panose="020B0502040204020203" pitchFamily="34" charset="0"/>
          </a:endParaRPr>
        </a:p>
      </dgm:t>
    </dgm:pt>
    <dgm:pt modelId="{C3C3C96F-950D-4EC5-B6A4-0E794B2AC4ED}" type="sibTrans" cxnId="{1BDA2B33-690C-43A4-AF4A-6A5CCA55A505}">
      <dgm:prSet/>
      <dgm:spPr/>
      <dgm:t>
        <a:bodyPr/>
        <a:lstStyle/>
        <a:p>
          <a:endParaRPr lang="en-US" sz="3600">
            <a:latin typeface="Segoe UI" panose="020B0502040204020203" pitchFamily="34" charset="0"/>
            <a:cs typeface="Segoe UI" panose="020B0502040204020203" pitchFamily="34" charset="0"/>
          </a:endParaRPr>
        </a:p>
      </dgm:t>
    </dgm:pt>
    <dgm:pt modelId="{DBED0548-385D-400C-8544-39D214D5C56D}">
      <dgm:prSet phldrT="[Text]" custT="1"/>
      <dgm:spPr/>
      <dgm:t>
        <a:bodyPr/>
        <a:lstStyle/>
        <a:p>
          <a:r>
            <a:rPr lang="en-US" sz="1400">
              <a:latin typeface="Segoe UI" panose="020B0502040204020203" pitchFamily="34" charset="0"/>
              <a:cs typeface="Segoe UI" panose="020B0502040204020203" pitchFamily="34" charset="0"/>
            </a:rPr>
            <a:t>Runs on create of mshied_schoolenrollment and sets the primary school for that table.</a:t>
          </a:r>
        </a:p>
      </dgm:t>
    </dgm:pt>
    <dgm:pt modelId="{629163AF-1447-439C-8215-B8CE4A7F0D58}" type="parTrans" cxnId="{26BA847D-C8FE-4DF2-8F86-19F8F01886DB}">
      <dgm:prSet/>
      <dgm:spPr/>
      <dgm:t>
        <a:bodyPr/>
        <a:lstStyle/>
        <a:p>
          <a:endParaRPr lang="en-US" sz="3600">
            <a:latin typeface="Segoe UI" panose="020B0502040204020203" pitchFamily="34" charset="0"/>
            <a:cs typeface="Segoe UI" panose="020B0502040204020203" pitchFamily="34" charset="0"/>
          </a:endParaRPr>
        </a:p>
      </dgm:t>
    </dgm:pt>
    <dgm:pt modelId="{159247F6-937D-4846-926F-F8FC6399F7FB}" type="sibTrans" cxnId="{26BA847D-C8FE-4DF2-8F86-19F8F01886DB}">
      <dgm:prSet/>
      <dgm:spPr/>
      <dgm:t>
        <a:bodyPr/>
        <a:lstStyle/>
        <a:p>
          <a:endParaRPr lang="en-US" sz="3600">
            <a:latin typeface="Segoe UI" panose="020B0502040204020203" pitchFamily="34" charset="0"/>
            <a:cs typeface="Segoe UI" panose="020B0502040204020203" pitchFamily="34" charset="0"/>
          </a:endParaRPr>
        </a:p>
      </dgm:t>
    </dgm:pt>
    <dgm:pt modelId="{62E59F46-CB3D-4565-91C2-516AC2A6F720}">
      <dgm:prSet phldrT="[Text]" custT="1"/>
      <dgm:spPr/>
      <dgm:t>
        <a:bodyPr/>
        <a:lstStyle/>
        <a:p>
          <a:r>
            <a:rPr lang="en-US" sz="1400">
              <a:latin typeface="Segoe UI" panose="020B0502040204020203" pitchFamily="34" charset="0"/>
              <a:cs typeface="Segoe UI" panose="020B0502040204020203" pitchFamily="34" charset="0"/>
            </a:rPr>
            <a:t>Total students enrolled</a:t>
          </a:r>
        </a:p>
      </dgm:t>
    </dgm:pt>
    <dgm:pt modelId="{70C8E468-A501-4D0E-AC54-DE5DB46937EC}" type="parTrans" cxnId="{AE44FEDD-8FE3-4928-9F21-BD02EC89E1A7}">
      <dgm:prSet/>
      <dgm:spPr/>
      <dgm:t>
        <a:bodyPr/>
        <a:lstStyle/>
        <a:p>
          <a:endParaRPr lang="en-US" sz="3600">
            <a:latin typeface="Segoe UI" panose="020B0502040204020203" pitchFamily="34" charset="0"/>
            <a:cs typeface="Segoe UI" panose="020B0502040204020203" pitchFamily="34" charset="0"/>
          </a:endParaRPr>
        </a:p>
      </dgm:t>
    </dgm:pt>
    <dgm:pt modelId="{745C2EA8-500C-47B6-82DE-B92CF8E58EE2}" type="sibTrans" cxnId="{AE44FEDD-8FE3-4928-9F21-BD02EC89E1A7}">
      <dgm:prSet/>
      <dgm:spPr/>
      <dgm:t>
        <a:bodyPr/>
        <a:lstStyle/>
        <a:p>
          <a:endParaRPr lang="en-US" sz="3600">
            <a:latin typeface="Segoe UI" panose="020B0502040204020203" pitchFamily="34" charset="0"/>
            <a:cs typeface="Segoe UI" panose="020B0502040204020203" pitchFamily="34" charset="0"/>
          </a:endParaRPr>
        </a:p>
      </dgm:t>
    </dgm:pt>
    <dgm:pt modelId="{8D9800DD-EB5C-4FF4-9988-2E60A69B50B1}">
      <dgm:prSet phldrT="[Text]" custT="1"/>
      <dgm:spPr/>
      <dgm:t>
        <a:bodyPr/>
        <a:lstStyle/>
        <a:p>
          <a:r>
            <a:rPr lang="en-US" sz="1400">
              <a:latin typeface="Segoe UI" panose="020B0502040204020203" pitchFamily="34" charset="0"/>
              <a:cs typeface="Segoe UI" panose="020B0502040204020203" pitchFamily="34" charset="0"/>
            </a:rPr>
            <a:t>Calculates the total number of students enrolled based on the number of students registered and then updates the course section mshied_totalenrolled.</a:t>
          </a:r>
        </a:p>
      </dgm:t>
    </dgm:pt>
    <dgm:pt modelId="{88DC5351-940E-471D-A4C8-FB5EB026E9BF}" type="parTrans" cxnId="{84E8FA3C-3AF1-4151-8E5E-FA3BA4C86307}">
      <dgm:prSet/>
      <dgm:spPr/>
      <dgm:t>
        <a:bodyPr/>
        <a:lstStyle/>
        <a:p>
          <a:endParaRPr lang="en-US" sz="3600">
            <a:latin typeface="Segoe UI" panose="020B0502040204020203" pitchFamily="34" charset="0"/>
            <a:cs typeface="Segoe UI" panose="020B0502040204020203" pitchFamily="34" charset="0"/>
          </a:endParaRPr>
        </a:p>
      </dgm:t>
    </dgm:pt>
    <dgm:pt modelId="{BC7B7B42-6511-4D22-8E4C-FADCB1C36A3B}" type="sibTrans" cxnId="{84E8FA3C-3AF1-4151-8E5E-FA3BA4C86307}">
      <dgm:prSet/>
      <dgm:spPr/>
      <dgm:t>
        <a:bodyPr/>
        <a:lstStyle/>
        <a:p>
          <a:endParaRPr lang="en-US" sz="3600">
            <a:latin typeface="Segoe UI" panose="020B0502040204020203" pitchFamily="34" charset="0"/>
            <a:cs typeface="Segoe UI" panose="020B0502040204020203" pitchFamily="34" charset="0"/>
          </a:endParaRPr>
        </a:p>
      </dgm:t>
    </dgm:pt>
    <dgm:pt modelId="{8E61C101-D619-479F-B5B0-37ABC89F565D}">
      <dgm:prSet phldrT="[Text]" custT="1"/>
      <dgm:spPr/>
      <dgm:t>
        <a:bodyPr/>
        <a:lstStyle/>
        <a:p>
          <a:r>
            <a:rPr lang="en-US" sz="1400" b="0" i="0">
              <a:latin typeface="Segoe UI" panose="020B0502040204020203" pitchFamily="34" charset="0"/>
              <a:cs typeface="Segoe UI" panose="020B0502040204020203" pitchFamily="34" charset="0"/>
            </a:rPr>
            <a:t>This Plug-In handles calculations for course credits attempted, earned grade points and GPA. </a:t>
          </a:r>
          <a:endParaRPr lang="en-US" sz="1400">
            <a:latin typeface="Segoe UI" panose="020B0502040204020203" pitchFamily="34" charset="0"/>
            <a:cs typeface="Segoe UI" panose="020B0502040204020203" pitchFamily="34" charset="0"/>
          </a:endParaRPr>
        </a:p>
      </dgm:t>
    </dgm:pt>
    <dgm:pt modelId="{C37E7482-340B-4B7C-9556-C1AD6141CEB6}" type="parTrans" cxnId="{148233D0-1325-4E36-9F98-D549BE082956}">
      <dgm:prSet/>
      <dgm:spPr/>
      <dgm:t>
        <a:bodyPr/>
        <a:lstStyle/>
        <a:p>
          <a:endParaRPr lang="en-US" sz="3600">
            <a:latin typeface="Segoe UI" panose="020B0502040204020203" pitchFamily="34" charset="0"/>
            <a:cs typeface="Segoe UI" panose="020B0502040204020203" pitchFamily="34" charset="0"/>
          </a:endParaRPr>
        </a:p>
      </dgm:t>
    </dgm:pt>
    <dgm:pt modelId="{6E0D03BD-AFDB-4AEB-A9EF-70DCBB1383D7}" type="sibTrans" cxnId="{148233D0-1325-4E36-9F98-D549BE082956}">
      <dgm:prSet/>
      <dgm:spPr/>
      <dgm:t>
        <a:bodyPr/>
        <a:lstStyle/>
        <a:p>
          <a:endParaRPr lang="en-US" sz="3600">
            <a:latin typeface="Segoe UI" panose="020B0502040204020203" pitchFamily="34" charset="0"/>
            <a:cs typeface="Segoe UI" panose="020B0502040204020203" pitchFamily="34" charset="0"/>
          </a:endParaRPr>
        </a:p>
      </dgm:t>
    </dgm:pt>
    <dgm:pt modelId="{174715D7-C488-4645-805A-42EB5A235F5B}">
      <dgm:prSet phldrT="[Text]" custT="1"/>
      <dgm:spPr/>
      <dgm:t>
        <a:bodyPr/>
        <a:lstStyle/>
        <a:p>
          <a:r>
            <a:rPr lang="en-US" sz="1400">
              <a:latin typeface="Segoe UI" panose="020B0502040204020203" pitchFamily="34" charset="0"/>
              <a:cs typeface="Segoe UI" panose="020B0502040204020203" pitchFamily="34" charset="0"/>
            </a:rPr>
            <a:t>Set primary school</a:t>
          </a:r>
        </a:p>
      </dgm:t>
    </dgm:pt>
    <dgm:pt modelId="{6FAB21F1-3C86-477D-A234-ED0A5643207F}" type="parTrans" cxnId="{9DEBC7B8-75A0-4C82-A210-0F08301FDA84}">
      <dgm:prSet/>
      <dgm:spPr/>
      <dgm:t>
        <a:bodyPr/>
        <a:lstStyle/>
        <a:p>
          <a:endParaRPr lang="en-US" sz="3600">
            <a:latin typeface="Segoe UI" panose="020B0502040204020203" pitchFamily="34" charset="0"/>
            <a:cs typeface="Segoe UI" panose="020B0502040204020203" pitchFamily="34" charset="0"/>
          </a:endParaRPr>
        </a:p>
      </dgm:t>
    </dgm:pt>
    <dgm:pt modelId="{615CDD1C-0363-4D47-B36A-3CA3EDBA41A3}" type="sibTrans" cxnId="{9DEBC7B8-75A0-4C82-A210-0F08301FDA84}">
      <dgm:prSet/>
      <dgm:spPr/>
      <dgm:t>
        <a:bodyPr/>
        <a:lstStyle/>
        <a:p>
          <a:endParaRPr lang="en-US" sz="3600">
            <a:latin typeface="Segoe UI" panose="020B0502040204020203" pitchFamily="34" charset="0"/>
            <a:cs typeface="Segoe UI" panose="020B0502040204020203" pitchFamily="34" charset="0"/>
          </a:endParaRPr>
        </a:p>
      </dgm:t>
    </dgm:pt>
    <dgm:pt modelId="{D2416BE4-74D0-47FD-9798-D633862AF067}">
      <dgm:prSet phldrT="[Text]" custT="1"/>
      <dgm:spPr/>
      <dgm:t>
        <a:bodyPr/>
        <a:lstStyle/>
        <a:p>
          <a:r>
            <a:rPr lang="en-US" sz="1400">
              <a:latin typeface="Segoe UI" panose="020B0502040204020203" pitchFamily="34" charset="0"/>
              <a:cs typeface="Segoe UI" panose="020B0502040204020203" pitchFamily="34" charset="0"/>
            </a:rPr>
            <a:t>Runs on create or update of Course Enrollment records (</a:t>
          </a:r>
          <a:r>
            <a:rPr lang="en-US" sz="1400" err="1">
              <a:latin typeface="Segoe UI" panose="020B0502040204020203" pitchFamily="34" charset="0"/>
              <a:cs typeface="Segoe UI" panose="020B0502040204020203" pitchFamily="34" charset="0"/>
            </a:rPr>
            <a:t>mshied_coursehistory</a:t>
          </a:r>
          <a:r>
            <a:rPr lang="en-US" sz="1400">
              <a:latin typeface="Segoe UI" panose="020B0502040204020203" pitchFamily="34" charset="0"/>
              <a:cs typeface="Segoe UI" panose="020B0502040204020203" pitchFamily="34" charset="0"/>
            </a:rPr>
            <a:t>) and leverages </a:t>
          </a:r>
          <a:r>
            <a:rPr lang="en-US" sz="1400" err="1">
              <a:latin typeface="Segoe UI" panose="020B0502040204020203" pitchFamily="34" charset="0"/>
              <a:cs typeface="Segoe UI" panose="020B0502040204020203" pitchFamily="34" charset="0"/>
            </a:rPr>
            <a:t>mshied_course</a:t>
          </a:r>
          <a:r>
            <a:rPr lang="en-US" sz="1400">
              <a:latin typeface="Segoe UI" panose="020B0502040204020203" pitchFamily="34" charset="0"/>
              <a:cs typeface="Segoe UI" panose="020B0502040204020203" pitchFamily="34" charset="0"/>
            </a:rPr>
            <a:t> and </a:t>
          </a:r>
          <a:r>
            <a:rPr lang="en-US" sz="1400" err="1">
              <a:latin typeface="Segoe UI" panose="020B0502040204020203" pitchFamily="34" charset="0"/>
              <a:cs typeface="Segoe UI" panose="020B0502040204020203" pitchFamily="34" charset="0"/>
            </a:rPr>
            <a:t>mshied_gradescale</a:t>
          </a:r>
          <a:r>
            <a:rPr lang="en-US" sz="1400">
              <a:latin typeface="Segoe UI" panose="020B0502040204020203" pitchFamily="34" charset="0"/>
              <a:cs typeface="Segoe UI" panose="020B0502040204020203" pitchFamily="34" charset="0"/>
            </a:rPr>
            <a:t> tables.</a:t>
          </a:r>
        </a:p>
      </dgm:t>
    </dgm:pt>
    <dgm:pt modelId="{B2F8DB07-2255-43D0-A976-3C0636EBA755}" type="parTrans" cxnId="{1232E450-8CD5-424D-A7A3-8308FB96947D}">
      <dgm:prSet/>
      <dgm:spPr/>
      <dgm:t>
        <a:bodyPr/>
        <a:lstStyle/>
        <a:p>
          <a:endParaRPr lang="en-US"/>
        </a:p>
      </dgm:t>
    </dgm:pt>
    <dgm:pt modelId="{00695502-C013-47E9-8224-46E6DC7AECCC}" type="sibTrans" cxnId="{1232E450-8CD5-424D-A7A3-8308FB96947D}">
      <dgm:prSet/>
      <dgm:spPr/>
      <dgm:t>
        <a:bodyPr/>
        <a:lstStyle/>
        <a:p>
          <a:endParaRPr lang="en-US"/>
        </a:p>
      </dgm:t>
    </dgm:pt>
    <dgm:pt modelId="{4960B3B9-9B71-4BB1-A9B4-0E2F1655A9CA}">
      <dgm:prSet phldrT="[Text]" custT="1"/>
      <dgm:spPr/>
      <dgm:t>
        <a:bodyPr/>
        <a:lstStyle/>
        <a:p>
          <a:r>
            <a:rPr lang="en-US" sz="1400">
              <a:latin typeface="Segoe UI" panose="020B0502040204020203" pitchFamily="34" charset="0"/>
              <a:cs typeface="Segoe UI" panose="020B0502040204020203" pitchFamily="34" charset="0"/>
            </a:rPr>
            <a:t>Runs on create, delete, or update of Course Enrollment (mshied_coursehistory).</a:t>
          </a:r>
        </a:p>
      </dgm:t>
    </dgm:pt>
    <dgm:pt modelId="{92989B44-5529-47E4-8A3E-FE48A60DAE13}" type="parTrans" cxnId="{E51DCDEA-B7FF-48D8-8FC9-EC8AFF404882}">
      <dgm:prSet/>
      <dgm:spPr/>
      <dgm:t>
        <a:bodyPr/>
        <a:lstStyle/>
        <a:p>
          <a:endParaRPr lang="en-US"/>
        </a:p>
      </dgm:t>
    </dgm:pt>
    <dgm:pt modelId="{C7DBEE80-C64D-44CA-B4D6-A854BB051D8C}" type="sibTrans" cxnId="{E51DCDEA-B7FF-48D8-8FC9-EC8AFF404882}">
      <dgm:prSet/>
      <dgm:spPr/>
      <dgm:t>
        <a:bodyPr/>
        <a:lstStyle/>
        <a:p>
          <a:endParaRPr lang="en-US"/>
        </a:p>
      </dgm:t>
    </dgm:pt>
    <dgm:pt modelId="{5917A3EB-1B59-4317-98CB-32B7A6BFBEBC}">
      <dgm:prSet phldrT="[Text]" custT="1"/>
      <dgm:spPr/>
      <dgm:t>
        <a:bodyPr/>
        <a:lstStyle/>
        <a:p>
          <a:r>
            <a:rPr lang="en-US" sz="1400">
              <a:latin typeface="Segoe UI" panose="020B0502040204020203" pitchFamily="34" charset="0"/>
              <a:cs typeface="Segoe UI" panose="020B0502040204020203" pitchFamily="34" charset="0"/>
            </a:rPr>
            <a:t>This is illustrated within the Course Section forms in the model-driven applications.</a:t>
          </a:r>
        </a:p>
      </dgm:t>
    </dgm:pt>
    <dgm:pt modelId="{7D381BAB-D76E-4404-A685-32629A0720E1}" type="parTrans" cxnId="{913A581A-A1E6-4F23-A05C-7C2C5F660596}">
      <dgm:prSet/>
      <dgm:spPr/>
      <dgm:t>
        <a:bodyPr/>
        <a:lstStyle/>
        <a:p>
          <a:endParaRPr lang="en-US">
            <a:latin typeface="Segoe UI" panose="020B0502040204020203" pitchFamily="34" charset="0"/>
            <a:cs typeface="Segoe UI" panose="020B0502040204020203" pitchFamily="34" charset="0"/>
          </a:endParaRPr>
        </a:p>
      </dgm:t>
    </dgm:pt>
    <dgm:pt modelId="{D1B3C719-AD3A-4B16-8CD7-8D740347230E}" type="sibTrans" cxnId="{913A581A-A1E6-4F23-A05C-7C2C5F660596}">
      <dgm:prSet/>
      <dgm:spPr/>
      <dgm:t>
        <a:bodyPr/>
        <a:lstStyle/>
        <a:p>
          <a:endParaRPr lang="en-US">
            <a:latin typeface="Segoe UI" panose="020B0502040204020203" pitchFamily="34" charset="0"/>
            <a:cs typeface="Segoe UI" panose="020B0502040204020203" pitchFamily="34" charset="0"/>
          </a:endParaRPr>
        </a:p>
      </dgm:t>
    </dgm:pt>
    <dgm:pt modelId="{6B993B8F-CF21-417F-878D-0C94AAEFAA1A}" type="pres">
      <dgm:prSet presAssocID="{7147AFF3-0D24-4CBD-9C92-95F947748B98}" presName="linear" presStyleCnt="0">
        <dgm:presLayoutVars>
          <dgm:dir/>
          <dgm:animLvl val="lvl"/>
          <dgm:resizeHandles val="exact"/>
        </dgm:presLayoutVars>
      </dgm:prSet>
      <dgm:spPr/>
    </dgm:pt>
    <dgm:pt modelId="{A00AD172-1467-4E2C-A63B-D604D921C481}" type="pres">
      <dgm:prSet presAssocID="{787E1978-8059-45E3-92A7-33C84A6BCE41}" presName="parentLin" presStyleCnt="0"/>
      <dgm:spPr/>
    </dgm:pt>
    <dgm:pt modelId="{E923011F-E63D-45FA-A536-837CD46E119A}" type="pres">
      <dgm:prSet presAssocID="{787E1978-8059-45E3-92A7-33C84A6BCE41}" presName="parentLeftMargin" presStyleLbl="node1" presStyleIdx="0" presStyleCnt="4"/>
      <dgm:spPr/>
    </dgm:pt>
    <dgm:pt modelId="{DE531B72-2355-4B10-93D3-54E7EE680B07}" type="pres">
      <dgm:prSet presAssocID="{787E1978-8059-45E3-92A7-33C84A6BCE41}" presName="parentText" presStyleLbl="node1" presStyleIdx="0" presStyleCnt="4" custLinFactNeighborY="-6049">
        <dgm:presLayoutVars>
          <dgm:chMax val="0"/>
          <dgm:bulletEnabled val="1"/>
        </dgm:presLayoutVars>
      </dgm:prSet>
      <dgm:spPr/>
    </dgm:pt>
    <dgm:pt modelId="{8606A311-B590-45F0-9C87-9F0B82B48E99}" type="pres">
      <dgm:prSet presAssocID="{787E1978-8059-45E3-92A7-33C84A6BCE41}" presName="negativeSpace" presStyleCnt="0"/>
      <dgm:spPr/>
    </dgm:pt>
    <dgm:pt modelId="{D569824B-8C5C-4501-BD49-78C42B0DF60D}" type="pres">
      <dgm:prSet presAssocID="{787E1978-8059-45E3-92A7-33C84A6BCE41}" presName="childText" presStyleLbl="conFgAcc1" presStyleIdx="0" presStyleCnt="4">
        <dgm:presLayoutVars>
          <dgm:bulletEnabled val="1"/>
        </dgm:presLayoutVars>
      </dgm:prSet>
      <dgm:spPr/>
    </dgm:pt>
    <dgm:pt modelId="{880A6BFC-3F3D-477E-B962-A607DA7B8066}" type="pres">
      <dgm:prSet presAssocID="{DD5E3EE1-66B1-432E-A5A1-1934CA9E70B2}" presName="spaceBetweenRectangles" presStyleCnt="0"/>
      <dgm:spPr/>
    </dgm:pt>
    <dgm:pt modelId="{A3F3006E-E52D-4E10-98EE-8FC7BDE26441}" type="pres">
      <dgm:prSet presAssocID="{C70B90AF-26E3-436C-944A-C7DB4FFE0A34}" presName="parentLin" presStyleCnt="0"/>
      <dgm:spPr/>
    </dgm:pt>
    <dgm:pt modelId="{2DDB24B2-8CFD-42CF-9BAF-6F19FBF402C9}" type="pres">
      <dgm:prSet presAssocID="{C70B90AF-26E3-436C-944A-C7DB4FFE0A34}" presName="parentLeftMargin" presStyleLbl="node1" presStyleIdx="0" presStyleCnt="4"/>
      <dgm:spPr/>
    </dgm:pt>
    <dgm:pt modelId="{1F39720D-EDE6-4BD3-9107-B4835D201432}" type="pres">
      <dgm:prSet presAssocID="{C70B90AF-26E3-436C-944A-C7DB4FFE0A34}" presName="parentText" presStyleLbl="node1" presStyleIdx="1" presStyleCnt="4">
        <dgm:presLayoutVars>
          <dgm:chMax val="0"/>
          <dgm:bulletEnabled val="1"/>
        </dgm:presLayoutVars>
      </dgm:prSet>
      <dgm:spPr/>
    </dgm:pt>
    <dgm:pt modelId="{2590BD9B-B1E3-4D71-8395-5E4F02390000}" type="pres">
      <dgm:prSet presAssocID="{C70B90AF-26E3-436C-944A-C7DB4FFE0A34}" presName="negativeSpace" presStyleCnt="0"/>
      <dgm:spPr/>
    </dgm:pt>
    <dgm:pt modelId="{F9DBCE4C-7A1B-4FF1-8A9B-CA28DD0DEAF1}" type="pres">
      <dgm:prSet presAssocID="{C70B90AF-26E3-436C-944A-C7DB4FFE0A34}" presName="childText" presStyleLbl="conFgAcc1" presStyleIdx="1" presStyleCnt="4">
        <dgm:presLayoutVars>
          <dgm:bulletEnabled val="1"/>
        </dgm:presLayoutVars>
      </dgm:prSet>
      <dgm:spPr/>
    </dgm:pt>
    <dgm:pt modelId="{D851C4BE-1F16-489A-8B39-7B0FD50E5481}" type="pres">
      <dgm:prSet presAssocID="{C3C3C96F-950D-4EC5-B6A4-0E794B2AC4ED}" presName="spaceBetweenRectangles" presStyleCnt="0"/>
      <dgm:spPr/>
    </dgm:pt>
    <dgm:pt modelId="{42BC3DEE-7625-4F98-8D77-9B3DA3442B75}" type="pres">
      <dgm:prSet presAssocID="{174715D7-C488-4645-805A-42EB5A235F5B}" presName="parentLin" presStyleCnt="0"/>
      <dgm:spPr/>
    </dgm:pt>
    <dgm:pt modelId="{EE6A916A-AADE-49F2-8F22-7E1D1CD4BAF6}" type="pres">
      <dgm:prSet presAssocID="{174715D7-C488-4645-805A-42EB5A235F5B}" presName="parentLeftMargin" presStyleLbl="node1" presStyleIdx="1" presStyleCnt="4"/>
      <dgm:spPr/>
    </dgm:pt>
    <dgm:pt modelId="{BD9D6D05-BC1E-4F54-A4C5-2517491CF388}" type="pres">
      <dgm:prSet presAssocID="{174715D7-C488-4645-805A-42EB5A235F5B}" presName="parentText" presStyleLbl="node1" presStyleIdx="2" presStyleCnt="4">
        <dgm:presLayoutVars>
          <dgm:chMax val="0"/>
          <dgm:bulletEnabled val="1"/>
        </dgm:presLayoutVars>
      </dgm:prSet>
      <dgm:spPr/>
    </dgm:pt>
    <dgm:pt modelId="{6CC8C11B-5238-40F1-BE7F-49B126A99118}" type="pres">
      <dgm:prSet presAssocID="{174715D7-C488-4645-805A-42EB5A235F5B}" presName="negativeSpace" presStyleCnt="0"/>
      <dgm:spPr/>
    </dgm:pt>
    <dgm:pt modelId="{D446651B-3525-4938-B947-4926D0194A79}" type="pres">
      <dgm:prSet presAssocID="{174715D7-C488-4645-805A-42EB5A235F5B}" presName="childText" presStyleLbl="conFgAcc1" presStyleIdx="2" presStyleCnt="4">
        <dgm:presLayoutVars>
          <dgm:bulletEnabled val="1"/>
        </dgm:presLayoutVars>
      </dgm:prSet>
      <dgm:spPr/>
    </dgm:pt>
    <dgm:pt modelId="{8027CD8D-0ABB-43C5-A9D5-0B5C7E1264EC}" type="pres">
      <dgm:prSet presAssocID="{615CDD1C-0363-4D47-B36A-3CA3EDBA41A3}" presName="spaceBetweenRectangles" presStyleCnt="0"/>
      <dgm:spPr/>
    </dgm:pt>
    <dgm:pt modelId="{4939CDF8-7D45-4FCF-AFB1-FFED57E05071}" type="pres">
      <dgm:prSet presAssocID="{62E59F46-CB3D-4565-91C2-516AC2A6F720}" presName="parentLin" presStyleCnt="0"/>
      <dgm:spPr/>
    </dgm:pt>
    <dgm:pt modelId="{D30A8D44-FC5D-4B46-B9CA-B3748B64639A}" type="pres">
      <dgm:prSet presAssocID="{62E59F46-CB3D-4565-91C2-516AC2A6F720}" presName="parentLeftMargin" presStyleLbl="node1" presStyleIdx="2" presStyleCnt="4"/>
      <dgm:spPr/>
    </dgm:pt>
    <dgm:pt modelId="{0861D0DB-E7DC-4826-94BF-CF3A45B8ED0F}" type="pres">
      <dgm:prSet presAssocID="{62E59F46-CB3D-4565-91C2-516AC2A6F720}" presName="parentText" presStyleLbl="node1" presStyleIdx="3" presStyleCnt="4">
        <dgm:presLayoutVars>
          <dgm:chMax val="0"/>
          <dgm:bulletEnabled val="1"/>
        </dgm:presLayoutVars>
      </dgm:prSet>
      <dgm:spPr/>
    </dgm:pt>
    <dgm:pt modelId="{8708C14F-FE83-436E-B265-10FDFC50CC53}" type="pres">
      <dgm:prSet presAssocID="{62E59F46-CB3D-4565-91C2-516AC2A6F720}" presName="negativeSpace" presStyleCnt="0"/>
      <dgm:spPr/>
    </dgm:pt>
    <dgm:pt modelId="{3F67FBA0-E0D6-4439-9346-F3D52B683AF2}" type="pres">
      <dgm:prSet presAssocID="{62E59F46-CB3D-4565-91C2-516AC2A6F720}" presName="childText" presStyleLbl="conFgAcc1" presStyleIdx="3" presStyleCnt="4">
        <dgm:presLayoutVars>
          <dgm:bulletEnabled val="1"/>
        </dgm:presLayoutVars>
      </dgm:prSet>
      <dgm:spPr/>
    </dgm:pt>
  </dgm:ptLst>
  <dgm:cxnLst>
    <dgm:cxn modelId="{46349608-F7B9-492F-87EC-19698DDDACDC}" type="presOf" srcId="{DBED0548-385D-400C-8544-39D214D5C56D}" destId="{D446651B-3525-4938-B947-4926D0194A79}" srcOrd="0" destOrd="0" presId="urn:microsoft.com/office/officeart/2005/8/layout/list1"/>
    <dgm:cxn modelId="{913A581A-A1E6-4F23-A05C-7C2C5F660596}" srcId="{787E1978-8059-45E3-92A7-33C84A6BCE41}" destId="{5917A3EB-1B59-4317-98CB-32B7A6BFBEBC}" srcOrd="1" destOrd="0" parTransId="{7D381BAB-D76E-4404-A685-32629A0720E1}" sibTransId="{D1B3C719-AD3A-4B16-8CD7-8D740347230E}"/>
    <dgm:cxn modelId="{FCE5F91A-0948-458E-97C8-EDDD928ED408}" type="presOf" srcId="{787E1978-8059-45E3-92A7-33C84A6BCE41}" destId="{E923011F-E63D-45FA-A536-837CD46E119A}" srcOrd="0" destOrd="0" presId="urn:microsoft.com/office/officeart/2005/8/layout/list1"/>
    <dgm:cxn modelId="{FEA84125-C709-43FB-86C2-3DAABE3C8AA6}" type="presOf" srcId="{787E1978-8059-45E3-92A7-33C84A6BCE41}" destId="{DE531B72-2355-4B10-93D3-54E7EE680B07}" srcOrd="1" destOrd="0" presId="urn:microsoft.com/office/officeart/2005/8/layout/list1"/>
    <dgm:cxn modelId="{17750730-A1DB-4C32-BB17-5D149D94B919}" type="presOf" srcId="{8E61C101-D619-479F-B5B0-37ABC89F565D}" destId="{F9DBCE4C-7A1B-4FF1-8A9B-CA28DD0DEAF1}" srcOrd="0" destOrd="0" presId="urn:microsoft.com/office/officeart/2005/8/layout/list1"/>
    <dgm:cxn modelId="{1BDA2B33-690C-43A4-AF4A-6A5CCA55A505}" srcId="{7147AFF3-0D24-4CBD-9C92-95F947748B98}" destId="{C70B90AF-26E3-436C-944A-C7DB4FFE0A34}" srcOrd="1" destOrd="0" parTransId="{B4B51429-89CF-4CE6-9276-DC276B2D1F1E}" sibTransId="{C3C3C96F-950D-4EC5-B6A4-0E794B2AC4ED}"/>
    <dgm:cxn modelId="{84E8FA3C-3AF1-4151-8E5E-FA3BA4C86307}" srcId="{62E59F46-CB3D-4565-91C2-516AC2A6F720}" destId="{8D9800DD-EB5C-4FF4-9988-2E60A69B50B1}" srcOrd="0" destOrd="0" parTransId="{88DC5351-940E-471D-A4C8-FB5EB026E9BF}" sibTransId="{BC7B7B42-6511-4D22-8E4C-FADCB1C36A3B}"/>
    <dgm:cxn modelId="{07F93C5E-F341-4DB5-BDB4-544C0A16249F}" type="presOf" srcId="{8D9800DD-EB5C-4FF4-9988-2E60A69B50B1}" destId="{3F67FBA0-E0D6-4439-9346-F3D52B683AF2}" srcOrd="0" destOrd="0" presId="urn:microsoft.com/office/officeart/2005/8/layout/list1"/>
    <dgm:cxn modelId="{86149965-F525-4DC9-A442-A5E9EE4B07F1}" srcId="{787E1978-8059-45E3-92A7-33C84A6BCE41}" destId="{AB07B21B-6C8E-48D1-9312-AF5B44344AE4}" srcOrd="0" destOrd="0" parTransId="{5357402F-6BDA-4710-8047-51CE161EB9E2}" sibTransId="{19FA6EB6-6E09-449D-A1C5-810F8148D775}"/>
    <dgm:cxn modelId="{0891D96F-5BD1-4F21-A407-35FA79EBD568}" type="presOf" srcId="{62E59F46-CB3D-4565-91C2-516AC2A6F720}" destId="{D30A8D44-FC5D-4B46-B9CA-B3748B64639A}" srcOrd="0" destOrd="0" presId="urn:microsoft.com/office/officeart/2005/8/layout/list1"/>
    <dgm:cxn modelId="{CF203470-9DF2-470D-8539-A3F780D6CF88}" type="presOf" srcId="{174715D7-C488-4645-805A-42EB5A235F5B}" destId="{BD9D6D05-BC1E-4F54-A4C5-2517491CF388}" srcOrd="1" destOrd="0" presId="urn:microsoft.com/office/officeart/2005/8/layout/list1"/>
    <dgm:cxn modelId="{1232E450-8CD5-424D-A7A3-8308FB96947D}" srcId="{C70B90AF-26E3-436C-944A-C7DB4FFE0A34}" destId="{D2416BE4-74D0-47FD-9798-D633862AF067}" srcOrd="1" destOrd="0" parTransId="{B2F8DB07-2255-43D0-A976-3C0636EBA755}" sibTransId="{00695502-C013-47E9-8224-46E6DC7AECCC}"/>
    <dgm:cxn modelId="{D3C48C76-BBC6-418A-9449-EE9FA7422C98}" srcId="{7147AFF3-0D24-4CBD-9C92-95F947748B98}" destId="{787E1978-8059-45E3-92A7-33C84A6BCE41}" srcOrd="0" destOrd="0" parTransId="{A92212E5-645F-4CFF-9539-AC40803E753F}" sibTransId="{DD5E3EE1-66B1-432E-A5A1-1934CA9E70B2}"/>
    <dgm:cxn modelId="{26BA847D-C8FE-4DF2-8F86-19F8F01886DB}" srcId="{174715D7-C488-4645-805A-42EB5A235F5B}" destId="{DBED0548-385D-400C-8544-39D214D5C56D}" srcOrd="0" destOrd="0" parTransId="{629163AF-1447-439C-8215-B8CE4A7F0D58}" sibTransId="{159247F6-937D-4846-926F-F8FC6399F7FB}"/>
    <dgm:cxn modelId="{9F42908D-01C8-4729-BEE0-3635974C41E8}" type="presOf" srcId="{C70B90AF-26E3-436C-944A-C7DB4FFE0A34}" destId="{1F39720D-EDE6-4BD3-9107-B4835D201432}" srcOrd="1" destOrd="0" presId="urn:microsoft.com/office/officeart/2005/8/layout/list1"/>
    <dgm:cxn modelId="{A9836D98-35A1-4EE3-8382-29A18EC57C49}" type="presOf" srcId="{AB07B21B-6C8E-48D1-9312-AF5B44344AE4}" destId="{D569824B-8C5C-4501-BD49-78C42B0DF60D}" srcOrd="0" destOrd="0" presId="urn:microsoft.com/office/officeart/2005/8/layout/list1"/>
    <dgm:cxn modelId="{F7943AB2-C1BF-424B-87B8-5D585F5D6C92}" type="presOf" srcId="{174715D7-C488-4645-805A-42EB5A235F5B}" destId="{EE6A916A-AADE-49F2-8F22-7E1D1CD4BAF6}" srcOrd="0" destOrd="0" presId="urn:microsoft.com/office/officeart/2005/8/layout/list1"/>
    <dgm:cxn modelId="{9DEBC7B8-75A0-4C82-A210-0F08301FDA84}" srcId="{7147AFF3-0D24-4CBD-9C92-95F947748B98}" destId="{174715D7-C488-4645-805A-42EB5A235F5B}" srcOrd="2" destOrd="0" parTransId="{6FAB21F1-3C86-477D-A234-ED0A5643207F}" sibTransId="{615CDD1C-0363-4D47-B36A-3CA3EDBA41A3}"/>
    <dgm:cxn modelId="{009CABC8-8120-461F-B0CA-E17434E4887B}" type="presOf" srcId="{D2416BE4-74D0-47FD-9798-D633862AF067}" destId="{F9DBCE4C-7A1B-4FF1-8A9B-CA28DD0DEAF1}" srcOrd="0" destOrd="1" presId="urn:microsoft.com/office/officeart/2005/8/layout/list1"/>
    <dgm:cxn modelId="{148233D0-1325-4E36-9F98-D549BE082956}" srcId="{C70B90AF-26E3-436C-944A-C7DB4FFE0A34}" destId="{8E61C101-D619-479F-B5B0-37ABC89F565D}" srcOrd="0" destOrd="0" parTransId="{C37E7482-340B-4B7C-9556-C1AD6141CEB6}" sibTransId="{6E0D03BD-AFDB-4AEB-A9EF-70DCBB1383D7}"/>
    <dgm:cxn modelId="{3D7BACD0-F0F9-4F16-9075-3FECCE14DD37}" type="presOf" srcId="{5917A3EB-1B59-4317-98CB-32B7A6BFBEBC}" destId="{D569824B-8C5C-4501-BD49-78C42B0DF60D}" srcOrd="0" destOrd="1" presId="urn:microsoft.com/office/officeart/2005/8/layout/list1"/>
    <dgm:cxn modelId="{AE44FEDD-8FE3-4928-9F21-BD02EC89E1A7}" srcId="{7147AFF3-0D24-4CBD-9C92-95F947748B98}" destId="{62E59F46-CB3D-4565-91C2-516AC2A6F720}" srcOrd="3" destOrd="0" parTransId="{70C8E468-A501-4D0E-AC54-DE5DB46937EC}" sibTransId="{745C2EA8-500C-47B6-82DE-B92CF8E58EE2}"/>
    <dgm:cxn modelId="{615B03DE-E512-423B-8ABE-482020B031EF}" type="presOf" srcId="{7147AFF3-0D24-4CBD-9C92-95F947748B98}" destId="{6B993B8F-CF21-417F-878D-0C94AAEFAA1A}" srcOrd="0" destOrd="0" presId="urn:microsoft.com/office/officeart/2005/8/layout/list1"/>
    <dgm:cxn modelId="{C13254DE-F19F-4D9B-8F2F-DB483D062E47}" type="presOf" srcId="{C70B90AF-26E3-436C-944A-C7DB4FFE0A34}" destId="{2DDB24B2-8CFD-42CF-9BAF-6F19FBF402C9}" srcOrd="0" destOrd="0" presId="urn:microsoft.com/office/officeart/2005/8/layout/list1"/>
    <dgm:cxn modelId="{084291E3-D9B6-444C-8911-C850B1273D46}" type="presOf" srcId="{62E59F46-CB3D-4565-91C2-516AC2A6F720}" destId="{0861D0DB-E7DC-4826-94BF-CF3A45B8ED0F}" srcOrd="1" destOrd="0" presId="urn:microsoft.com/office/officeart/2005/8/layout/list1"/>
    <dgm:cxn modelId="{E51DCDEA-B7FF-48D8-8FC9-EC8AFF404882}" srcId="{62E59F46-CB3D-4565-91C2-516AC2A6F720}" destId="{4960B3B9-9B71-4BB1-A9B4-0E2F1655A9CA}" srcOrd="1" destOrd="0" parTransId="{92989B44-5529-47E4-8A3E-FE48A60DAE13}" sibTransId="{C7DBEE80-C64D-44CA-B4D6-A854BB051D8C}"/>
    <dgm:cxn modelId="{1FD012EF-46D7-4344-9ACD-43857585171D}" type="presOf" srcId="{4960B3B9-9B71-4BB1-A9B4-0E2F1655A9CA}" destId="{3F67FBA0-E0D6-4439-9346-F3D52B683AF2}" srcOrd="0" destOrd="1" presId="urn:microsoft.com/office/officeart/2005/8/layout/list1"/>
    <dgm:cxn modelId="{2C501E49-9707-42EB-86D3-A2288BF07714}" type="presParOf" srcId="{6B993B8F-CF21-417F-878D-0C94AAEFAA1A}" destId="{A00AD172-1467-4E2C-A63B-D604D921C481}" srcOrd="0" destOrd="0" presId="urn:microsoft.com/office/officeart/2005/8/layout/list1"/>
    <dgm:cxn modelId="{3AF4C096-2FDB-4DBF-8DEE-22DB1B8E0C14}" type="presParOf" srcId="{A00AD172-1467-4E2C-A63B-D604D921C481}" destId="{E923011F-E63D-45FA-A536-837CD46E119A}" srcOrd="0" destOrd="0" presId="urn:microsoft.com/office/officeart/2005/8/layout/list1"/>
    <dgm:cxn modelId="{EA902A60-EB79-483F-BC62-049B3134673F}" type="presParOf" srcId="{A00AD172-1467-4E2C-A63B-D604D921C481}" destId="{DE531B72-2355-4B10-93D3-54E7EE680B07}" srcOrd="1" destOrd="0" presId="urn:microsoft.com/office/officeart/2005/8/layout/list1"/>
    <dgm:cxn modelId="{B5BA9D96-C450-48E0-935A-AF4DCEEFC252}" type="presParOf" srcId="{6B993B8F-CF21-417F-878D-0C94AAEFAA1A}" destId="{8606A311-B590-45F0-9C87-9F0B82B48E99}" srcOrd="1" destOrd="0" presId="urn:microsoft.com/office/officeart/2005/8/layout/list1"/>
    <dgm:cxn modelId="{922948A0-2D09-4E6A-89CE-6F5F94D2E0EB}" type="presParOf" srcId="{6B993B8F-CF21-417F-878D-0C94AAEFAA1A}" destId="{D569824B-8C5C-4501-BD49-78C42B0DF60D}" srcOrd="2" destOrd="0" presId="urn:microsoft.com/office/officeart/2005/8/layout/list1"/>
    <dgm:cxn modelId="{B3D0FBA5-72E2-4433-BD66-CA744D76E9A6}" type="presParOf" srcId="{6B993B8F-CF21-417F-878D-0C94AAEFAA1A}" destId="{880A6BFC-3F3D-477E-B962-A607DA7B8066}" srcOrd="3" destOrd="0" presId="urn:microsoft.com/office/officeart/2005/8/layout/list1"/>
    <dgm:cxn modelId="{7B894E25-8A47-4ADE-B581-09F9B6B1CF2C}" type="presParOf" srcId="{6B993B8F-CF21-417F-878D-0C94AAEFAA1A}" destId="{A3F3006E-E52D-4E10-98EE-8FC7BDE26441}" srcOrd="4" destOrd="0" presId="urn:microsoft.com/office/officeart/2005/8/layout/list1"/>
    <dgm:cxn modelId="{7EE16B0C-DB89-4900-85C7-1E127FC1EE31}" type="presParOf" srcId="{A3F3006E-E52D-4E10-98EE-8FC7BDE26441}" destId="{2DDB24B2-8CFD-42CF-9BAF-6F19FBF402C9}" srcOrd="0" destOrd="0" presId="urn:microsoft.com/office/officeart/2005/8/layout/list1"/>
    <dgm:cxn modelId="{7A113B44-63EF-4725-9A57-A9F612A081C1}" type="presParOf" srcId="{A3F3006E-E52D-4E10-98EE-8FC7BDE26441}" destId="{1F39720D-EDE6-4BD3-9107-B4835D201432}" srcOrd="1" destOrd="0" presId="urn:microsoft.com/office/officeart/2005/8/layout/list1"/>
    <dgm:cxn modelId="{D749E55E-D610-4E76-A8E4-A9A4210C3C36}" type="presParOf" srcId="{6B993B8F-CF21-417F-878D-0C94AAEFAA1A}" destId="{2590BD9B-B1E3-4D71-8395-5E4F02390000}" srcOrd="5" destOrd="0" presId="urn:microsoft.com/office/officeart/2005/8/layout/list1"/>
    <dgm:cxn modelId="{CEC6B64D-30F7-4C1B-BB4E-8AF85AF8B7D1}" type="presParOf" srcId="{6B993B8F-CF21-417F-878D-0C94AAEFAA1A}" destId="{F9DBCE4C-7A1B-4FF1-8A9B-CA28DD0DEAF1}" srcOrd="6" destOrd="0" presId="urn:microsoft.com/office/officeart/2005/8/layout/list1"/>
    <dgm:cxn modelId="{66FE0C93-448F-4901-BC8D-AC84CD397898}" type="presParOf" srcId="{6B993B8F-CF21-417F-878D-0C94AAEFAA1A}" destId="{D851C4BE-1F16-489A-8B39-7B0FD50E5481}" srcOrd="7" destOrd="0" presId="urn:microsoft.com/office/officeart/2005/8/layout/list1"/>
    <dgm:cxn modelId="{1AA72BC4-5FA4-4078-B714-9F07E7F5DF21}" type="presParOf" srcId="{6B993B8F-CF21-417F-878D-0C94AAEFAA1A}" destId="{42BC3DEE-7625-4F98-8D77-9B3DA3442B75}" srcOrd="8" destOrd="0" presId="urn:microsoft.com/office/officeart/2005/8/layout/list1"/>
    <dgm:cxn modelId="{F2808E4B-2EEA-4DD9-B47E-0E3ADEE76AE9}" type="presParOf" srcId="{42BC3DEE-7625-4F98-8D77-9B3DA3442B75}" destId="{EE6A916A-AADE-49F2-8F22-7E1D1CD4BAF6}" srcOrd="0" destOrd="0" presId="urn:microsoft.com/office/officeart/2005/8/layout/list1"/>
    <dgm:cxn modelId="{631E45F2-93C4-49B1-819A-481E6C5924FB}" type="presParOf" srcId="{42BC3DEE-7625-4F98-8D77-9B3DA3442B75}" destId="{BD9D6D05-BC1E-4F54-A4C5-2517491CF388}" srcOrd="1" destOrd="0" presId="urn:microsoft.com/office/officeart/2005/8/layout/list1"/>
    <dgm:cxn modelId="{E960DC9A-BE2B-427C-936C-E9EEB31B67F1}" type="presParOf" srcId="{6B993B8F-CF21-417F-878D-0C94AAEFAA1A}" destId="{6CC8C11B-5238-40F1-BE7F-49B126A99118}" srcOrd="9" destOrd="0" presId="urn:microsoft.com/office/officeart/2005/8/layout/list1"/>
    <dgm:cxn modelId="{AFFA1CC2-51EF-469D-B38D-3FDD027FF28A}" type="presParOf" srcId="{6B993B8F-CF21-417F-878D-0C94AAEFAA1A}" destId="{D446651B-3525-4938-B947-4926D0194A79}" srcOrd="10" destOrd="0" presId="urn:microsoft.com/office/officeart/2005/8/layout/list1"/>
    <dgm:cxn modelId="{04922C43-EAD0-42F4-9B26-E3E4167C7147}" type="presParOf" srcId="{6B993B8F-CF21-417F-878D-0C94AAEFAA1A}" destId="{8027CD8D-0ABB-43C5-A9D5-0B5C7E1264EC}" srcOrd="11" destOrd="0" presId="urn:microsoft.com/office/officeart/2005/8/layout/list1"/>
    <dgm:cxn modelId="{FC9FEA8C-2D26-4ABC-9937-A17640E7007C}" type="presParOf" srcId="{6B993B8F-CF21-417F-878D-0C94AAEFAA1A}" destId="{4939CDF8-7D45-4FCF-AFB1-FFED57E05071}" srcOrd="12" destOrd="0" presId="urn:microsoft.com/office/officeart/2005/8/layout/list1"/>
    <dgm:cxn modelId="{8CFA6D7D-32F8-444F-81D4-C212515F4625}" type="presParOf" srcId="{4939CDF8-7D45-4FCF-AFB1-FFED57E05071}" destId="{D30A8D44-FC5D-4B46-B9CA-B3748B64639A}" srcOrd="0" destOrd="0" presId="urn:microsoft.com/office/officeart/2005/8/layout/list1"/>
    <dgm:cxn modelId="{06D2D080-928C-4D10-92E8-D272C63FA64F}" type="presParOf" srcId="{4939CDF8-7D45-4FCF-AFB1-FFED57E05071}" destId="{0861D0DB-E7DC-4826-94BF-CF3A45B8ED0F}" srcOrd="1" destOrd="0" presId="urn:microsoft.com/office/officeart/2005/8/layout/list1"/>
    <dgm:cxn modelId="{C0C19123-200A-4FC6-BCD2-8635D92FA6A3}" type="presParOf" srcId="{6B993B8F-CF21-417F-878D-0C94AAEFAA1A}" destId="{8708C14F-FE83-436E-B265-10FDFC50CC53}" srcOrd="13" destOrd="0" presId="urn:microsoft.com/office/officeart/2005/8/layout/list1"/>
    <dgm:cxn modelId="{2D2AA89E-14C0-44DF-97DD-38BEE2801976}" type="presParOf" srcId="{6B993B8F-CF21-417F-878D-0C94AAEFAA1A}" destId="{3F67FBA0-E0D6-4439-9346-F3D52B683AF2}"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9824B-8C5C-4501-BD49-78C42B0DF60D}">
      <dsp:nvSpPr>
        <dsp:cNvPr id="0" name=""/>
        <dsp:cNvSpPr/>
      </dsp:nvSpPr>
      <dsp:spPr>
        <a:xfrm>
          <a:off x="0" y="215094"/>
          <a:ext cx="10188388" cy="1064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732" tIns="270764" rIns="79073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We have added a button to the command bar that allows the cloning of any table and the data within it to the Education Accelerator data model.</a:t>
          </a:r>
        </a:p>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This is illustrated within the Course Section forms in the model-driven applications.</a:t>
          </a:r>
        </a:p>
      </dsp:txBody>
      <dsp:txXfrm>
        <a:off x="0" y="215094"/>
        <a:ext cx="10188388" cy="1064700"/>
      </dsp:txXfrm>
    </dsp:sp>
    <dsp:sp modelId="{DE531B72-2355-4B10-93D3-54E7EE680B07}">
      <dsp:nvSpPr>
        <dsp:cNvPr id="0" name=""/>
        <dsp:cNvSpPr/>
      </dsp:nvSpPr>
      <dsp:spPr>
        <a:xfrm>
          <a:off x="509419" y="1"/>
          <a:ext cx="713187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568" tIns="0" rIns="269568"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panose="020B0502040204020203" pitchFamily="34" charset="0"/>
              <a:cs typeface="Segoe UI" panose="020B0502040204020203" pitchFamily="34" charset="0"/>
            </a:rPr>
            <a:t>Cloning of education table records</a:t>
          </a:r>
          <a:endParaRPr lang="en-US" sz="2800" kern="1200">
            <a:latin typeface="Segoe UI" panose="020B0502040204020203" pitchFamily="34" charset="0"/>
            <a:cs typeface="Segoe UI" panose="020B0502040204020203" pitchFamily="34" charset="0"/>
          </a:endParaRPr>
        </a:p>
      </dsp:txBody>
      <dsp:txXfrm>
        <a:off x="528153" y="18735"/>
        <a:ext cx="7094403" cy="346292"/>
      </dsp:txXfrm>
    </dsp:sp>
    <dsp:sp modelId="{F9DBCE4C-7A1B-4FF1-8A9B-CA28DD0DEAF1}">
      <dsp:nvSpPr>
        <dsp:cNvPr id="0" name=""/>
        <dsp:cNvSpPr/>
      </dsp:nvSpPr>
      <dsp:spPr>
        <a:xfrm>
          <a:off x="0" y="1541874"/>
          <a:ext cx="10188388" cy="1064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732" tIns="270764" rIns="790732"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latin typeface="Segoe UI" panose="020B0502040204020203" pitchFamily="34" charset="0"/>
              <a:cs typeface="Segoe UI" panose="020B0502040204020203" pitchFamily="34" charset="0"/>
            </a:rPr>
            <a:t>This Plug-In handles calculations for course credits attempted, earned grade points and GPA. </a:t>
          </a:r>
          <a:endParaRPr lang="en-US" sz="1400" kern="1200">
            <a:latin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Runs on create or update of Course Enrollment records (</a:t>
          </a:r>
          <a:r>
            <a:rPr lang="en-US" sz="1400" kern="1200" err="1">
              <a:latin typeface="Segoe UI" panose="020B0502040204020203" pitchFamily="34" charset="0"/>
              <a:cs typeface="Segoe UI" panose="020B0502040204020203" pitchFamily="34" charset="0"/>
            </a:rPr>
            <a:t>mshied_coursehistory</a:t>
          </a:r>
          <a:r>
            <a:rPr lang="en-US" sz="1400" kern="1200">
              <a:latin typeface="Segoe UI" panose="020B0502040204020203" pitchFamily="34" charset="0"/>
              <a:cs typeface="Segoe UI" panose="020B0502040204020203" pitchFamily="34" charset="0"/>
            </a:rPr>
            <a:t>) and leverages </a:t>
          </a:r>
          <a:r>
            <a:rPr lang="en-US" sz="1400" kern="1200" err="1">
              <a:latin typeface="Segoe UI" panose="020B0502040204020203" pitchFamily="34" charset="0"/>
              <a:cs typeface="Segoe UI" panose="020B0502040204020203" pitchFamily="34" charset="0"/>
            </a:rPr>
            <a:t>mshied_course</a:t>
          </a:r>
          <a:r>
            <a:rPr lang="en-US" sz="1400" kern="1200">
              <a:latin typeface="Segoe UI" panose="020B0502040204020203" pitchFamily="34" charset="0"/>
              <a:cs typeface="Segoe UI" panose="020B0502040204020203" pitchFamily="34" charset="0"/>
            </a:rPr>
            <a:t> and </a:t>
          </a:r>
          <a:r>
            <a:rPr lang="en-US" sz="1400" kern="1200" err="1">
              <a:latin typeface="Segoe UI" panose="020B0502040204020203" pitchFamily="34" charset="0"/>
              <a:cs typeface="Segoe UI" panose="020B0502040204020203" pitchFamily="34" charset="0"/>
            </a:rPr>
            <a:t>mshied_gradescale</a:t>
          </a:r>
          <a:r>
            <a:rPr lang="en-US" sz="1400" kern="1200">
              <a:latin typeface="Segoe UI" panose="020B0502040204020203" pitchFamily="34" charset="0"/>
              <a:cs typeface="Segoe UI" panose="020B0502040204020203" pitchFamily="34" charset="0"/>
            </a:rPr>
            <a:t> tables.</a:t>
          </a:r>
        </a:p>
      </dsp:txBody>
      <dsp:txXfrm>
        <a:off x="0" y="1541874"/>
        <a:ext cx="10188388" cy="1064700"/>
      </dsp:txXfrm>
    </dsp:sp>
    <dsp:sp modelId="{1F39720D-EDE6-4BD3-9107-B4835D201432}">
      <dsp:nvSpPr>
        <dsp:cNvPr id="0" name=""/>
        <dsp:cNvSpPr/>
      </dsp:nvSpPr>
      <dsp:spPr>
        <a:xfrm>
          <a:off x="509419" y="1349994"/>
          <a:ext cx="713187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568" tIns="0" rIns="269568"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panose="020B0502040204020203" pitchFamily="34" charset="0"/>
              <a:cs typeface="Segoe UI" panose="020B0502040204020203" pitchFamily="34" charset="0"/>
            </a:rPr>
            <a:t>Course Enrollment calculations</a:t>
          </a:r>
        </a:p>
      </dsp:txBody>
      <dsp:txXfrm>
        <a:off x="528153" y="1368728"/>
        <a:ext cx="7094403" cy="346292"/>
      </dsp:txXfrm>
    </dsp:sp>
    <dsp:sp modelId="{D446651B-3525-4938-B947-4926D0194A79}">
      <dsp:nvSpPr>
        <dsp:cNvPr id="0" name=""/>
        <dsp:cNvSpPr/>
      </dsp:nvSpPr>
      <dsp:spPr>
        <a:xfrm>
          <a:off x="0" y="2868654"/>
          <a:ext cx="10188388" cy="58353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732" tIns="270764" rIns="79073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Runs on create of mshied_schoolenrollment and sets the primary school for that table.</a:t>
          </a:r>
        </a:p>
      </dsp:txBody>
      <dsp:txXfrm>
        <a:off x="0" y="2868654"/>
        <a:ext cx="10188388" cy="583537"/>
      </dsp:txXfrm>
    </dsp:sp>
    <dsp:sp modelId="{BD9D6D05-BC1E-4F54-A4C5-2517491CF388}">
      <dsp:nvSpPr>
        <dsp:cNvPr id="0" name=""/>
        <dsp:cNvSpPr/>
      </dsp:nvSpPr>
      <dsp:spPr>
        <a:xfrm>
          <a:off x="509419" y="2676774"/>
          <a:ext cx="713187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568" tIns="0" rIns="269568"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panose="020B0502040204020203" pitchFamily="34" charset="0"/>
              <a:cs typeface="Segoe UI" panose="020B0502040204020203" pitchFamily="34" charset="0"/>
            </a:rPr>
            <a:t>Set primary school</a:t>
          </a:r>
        </a:p>
      </dsp:txBody>
      <dsp:txXfrm>
        <a:off x="528153" y="2695508"/>
        <a:ext cx="7094403" cy="346292"/>
      </dsp:txXfrm>
    </dsp:sp>
    <dsp:sp modelId="{3F67FBA0-E0D6-4439-9346-F3D52B683AF2}">
      <dsp:nvSpPr>
        <dsp:cNvPr id="0" name=""/>
        <dsp:cNvSpPr/>
      </dsp:nvSpPr>
      <dsp:spPr>
        <a:xfrm>
          <a:off x="0" y="3714272"/>
          <a:ext cx="10188388" cy="1064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732" tIns="270764" rIns="79073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Calculates the total number of students enrolled based on the number of students registered and then updates the course section mshied_totalenrolled.</a:t>
          </a:r>
        </a:p>
        <a:p>
          <a:pPr marL="114300" lvl="1" indent="-114300" algn="l" defTabSz="622300">
            <a:lnSpc>
              <a:spcPct val="90000"/>
            </a:lnSpc>
            <a:spcBef>
              <a:spcPct val="0"/>
            </a:spcBef>
            <a:spcAft>
              <a:spcPct val="15000"/>
            </a:spcAft>
            <a:buChar char="•"/>
          </a:pPr>
          <a:r>
            <a:rPr lang="en-US" sz="1400" kern="1200">
              <a:latin typeface="Segoe UI" panose="020B0502040204020203" pitchFamily="34" charset="0"/>
              <a:cs typeface="Segoe UI" panose="020B0502040204020203" pitchFamily="34" charset="0"/>
            </a:rPr>
            <a:t>Runs on create, delete, or update of Course Enrollment (mshied_coursehistory).</a:t>
          </a:r>
        </a:p>
      </dsp:txBody>
      <dsp:txXfrm>
        <a:off x="0" y="3714272"/>
        <a:ext cx="10188388" cy="1064700"/>
      </dsp:txXfrm>
    </dsp:sp>
    <dsp:sp modelId="{0861D0DB-E7DC-4826-94BF-CF3A45B8ED0F}">
      <dsp:nvSpPr>
        <dsp:cNvPr id="0" name=""/>
        <dsp:cNvSpPr/>
      </dsp:nvSpPr>
      <dsp:spPr>
        <a:xfrm>
          <a:off x="509419" y="3522392"/>
          <a:ext cx="713187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568" tIns="0" rIns="269568"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panose="020B0502040204020203" pitchFamily="34" charset="0"/>
              <a:cs typeface="Segoe UI" panose="020B0502040204020203" pitchFamily="34" charset="0"/>
            </a:rPr>
            <a:t>Total students enrolled</a:t>
          </a:r>
        </a:p>
      </dsp:txBody>
      <dsp:txXfrm>
        <a:off x="528153" y="3541126"/>
        <a:ext cx="7094403"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FB01639-DAD8-417F-B6AC-D42D39109840}" type="datetimeFigureOut">
              <a:rPr lang="en-US" smtClean="0"/>
              <a:t>12/12/2022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CC247E1-C257-4AB9-9DAC-F81548284872}" type="slidenum">
              <a:rPr lang="en-US" smtClean="0"/>
              <a:t>‹#›</a:t>
            </a:fld>
            <a:endParaRPr lang="en-US"/>
          </a:p>
        </p:txBody>
      </p:sp>
    </p:spTree>
    <p:extLst>
      <p:ext uri="{BB962C8B-B14F-4D97-AF65-F5344CB8AC3E}">
        <p14:creationId xmlns:p14="http://schemas.microsoft.com/office/powerpoint/2010/main" val="374296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Education Accelerator Data Model is built on the Microsoft Power Platform leveraging Dataverse, the Common Data Model, Power Apps and Power Pages.</a:t>
            </a:r>
          </a:p>
          <a:p>
            <a:endParaRPr lang="en-US" dirty="0"/>
          </a:p>
          <a:p>
            <a:r>
              <a:rPr lang="en-US" dirty="0"/>
              <a:t>The Education Accelerator Data Model is the core feature and the foundation for the accelerator. We showcase the capabilities of the data model with the sample applications – which are build on top of Power Apps and Power Pages.  All together these are launching points for Partners to extend the data model and sample apps or build new solutions.</a:t>
            </a:r>
          </a:p>
          <a:p>
            <a:endParaRPr lang="en-US" dirty="0"/>
          </a:p>
          <a:p>
            <a:r>
              <a:rPr lang="en-US" dirty="0"/>
              <a:t>The Education Accelerator has “common” components that support both K-12 and Higher Education use cases.  With this private preview release, we have combined all the education entities into a single data model so all entities are available for use in a single solution.  The sample apps and data remain separate.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3 solutions that make up the Education Accelerator Common Solutions – the data model, connection roles and core business logic. The Education Accelerator Master Data must also be installed.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Sample Apps have a dependency on Power Apps and/or Power Pages and the Education Accelerator Common Solutions.</a:t>
            </a:r>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1</a:t>
            </a:fld>
            <a:endParaRPr lang="en-US"/>
          </a:p>
        </p:txBody>
      </p:sp>
    </p:spTree>
    <p:extLst>
      <p:ext uri="{BB962C8B-B14F-4D97-AF65-F5344CB8AC3E}">
        <p14:creationId xmlns:p14="http://schemas.microsoft.com/office/powerpoint/2010/main" val="3981551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12</a:t>
            </a:fld>
            <a:endParaRPr lang="en-US"/>
          </a:p>
        </p:txBody>
      </p:sp>
    </p:spTree>
    <p:extLst>
      <p:ext uri="{BB962C8B-B14F-4D97-AF65-F5344CB8AC3E}">
        <p14:creationId xmlns:p14="http://schemas.microsoft.com/office/powerpoint/2010/main" val="238563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following alt text to image when complete:</a:t>
            </a:r>
          </a:p>
          <a:p>
            <a:r>
              <a:rPr lang="en-US" dirty="0"/>
              <a:t>Entity relationship diagram illustrating the Assessment subject area for the Education Data Model. For text-based descriptions refer to the metadata documentation.</a:t>
            </a:r>
          </a:p>
          <a:p>
            <a:endParaRPr lang="en-US" dirty="0"/>
          </a:p>
          <a:p>
            <a:endParaRPr lang="en-US" dirty="0"/>
          </a:p>
          <a:p>
            <a:r>
              <a:rPr lang="en-US" b="1" dirty="0"/>
              <a:t>Note: </a:t>
            </a:r>
            <a:r>
              <a:rPr lang="en-US" dirty="0"/>
              <a:t>For K-12 solutions, Program Level entity may be renamed to Grade Level.  See installation guide or notes within Slide 4 for additional detail.</a:t>
            </a:r>
          </a:p>
          <a:p>
            <a:endParaRPr lang="en-US" dirty="0"/>
          </a:p>
          <a:p>
            <a:r>
              <a:rPr lang="en-US" dirty="0"/>
              <a:t>Key representing the color variations for entities and relationships in the ERD.</a:t>
            </a:r>
          </a:p>
          <a:p>
            <a:endParaRPr lang="en-US" dirty="0"/>
          </a:p>
          <a:p>
            <a:r>
              <a:rPr lang="en-US" dirty="0"/>
              <a:t>Light blue accent color represents an existing entity.</a:t>
            </a:r>
          </a:p>
          <a:p>
            <a:endParaRPr lang="en-US" dirty="0"/>
          </a:p>
          <a:p>
            <a:r>
              <a:rPr lang="en-US" dirty="0"/>
              <a:t>Medium blue accent color represents a new entity.</a:t>
            </a:r>
          </a:p>
          <a:p>
            <a:endParaRPr lang="en-US" dirty="0"/>
          </a:p>
          <a:p>
            <a:r>
              <a:rPr lang="en-US" dirty="0"/>
              <a:t>Purple accent color represents an entity with an updated display name.</a:t>
            </a:r>
          </a:p>
          <a:p>
            <a:endParaRPr lang="en-US" dirty="0"/>
          </a:p>
          <a:p>
            <a:r>
              <a:rPr lang="en-US" dirty="0"/>
              <a:t>Black relationship color represents a 1:N relationship.</a:t>
            </a:r>
          </a:p>
          <a:p>
            <a:endParaRPr lang="en-US" dirty="0"/>
          </a:p>
          <a:p>
            <a:r>
              <a:rPr lang="en-US" dirty="0"/>
              <a:t>Yellow relationship color represents a N:N relationship.</a:t>
            </a:r>
          </a:p>
        </p:txBody>
      </p:sp>
      <p:sp>
        <p:nvSpPr>
          <p:cNvPr id="4" name="Slide Number Placeholder 3"/>
          <p:cNvSpPr>
            <a:spLocks noGrp="1"/>
          </p:cNvSpPr>
          <p:nvPr>
            <p:ph type="sldNum" sz="quarter" idx="5"/>
          </p:nvPr>
        </p:nvSpPr>
        <p:spPr/>
        <p:txBody>
          <a:bodyPr/>
          <a:lstStyle/>
          <a:p>
            <a:fld id="{0CC247E1-C257-4AB9-9DAC-F81548284872}" type="slidenum">
              <a:rPr lang="en-US" smtClean="0"/>
              <a:t>13</a:t>
            </a:fld>
            <a:endParaRPr lang="en-US"/>
          </a:p>
        </p:txBody>
      </p:sp>
    </p:spTree>
    <p:extLst>
      <p:ext uri="{BB962C8B-B14F-4D97-AF65-F5344CB8AC3E}">
        <p14:creationId xmlns:p14="http://schemas.microsoft.com/office/powerpoint/2010/main" val="612380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the following alt text to image when complete:</a:t>
            </a:r>
          </a:p>
          <a:p>
            <a:r>
              <a:rPr lang="en-US"/>
              <a:t>Entity relationship diagram illustrating the Educator Certification and Credentials subject area for the Education Data Model. For text-based descriptions refer to the metadata documentation.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Note: </a:t>
            </a:r>
            <a:r>
              <a:rPr lang="en-US"/>
              <a:t>For K-12 solutions, Program Level entity may be renamed to Grade Level.  See installation guide or notes within Slide 4 for additional detail.</a:t>
            </a:r>
          </a:p>
          <a:p>
            <a:endParaRPr lang="en-US"/>
          </a:p>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14</a:t>
            </a:fld>
            <a:endParaRPr lang="en-US"/>
          </a:p>
        </p:txBody>
      </p:sp>
    </p:spTree>
    <p:extLst>
      <p:ext uri="{BB962C8B-B14F-4D97-AF65-F5344CB8AC3E}">
        <p14:creationId xmlns:p14="http://schemas.microsoft.com/office/powerpoint/2010/main" val="2951182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the following alt text to image when complete:</a:t>
            </a:r>
          </a:p>
          <a:p>
            <a:r>
              <a:rPr lang="en-US"/>
              <a:t>Entity relationship diagram illustrating the Grants, Internships and Scholarships subject area for the Education Data Model. For text-based descriptions refer to the metadata documentation.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Note: </a:t>
            </a:r>
            <a:r>
              <a:rPr lang="en-US"/>
              <a:t>For K-12 solutions, Program Level entity may be renamed to Grade Level.  See installation guide or notes within Slide 4 for additional detail.</a:t>
            </a:r>
          </a:p>
          <a:p>
            <a:endParaRPr lang="en-US"/>
          </a:p>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15</a:t>
            </a:fld>
            <a:endParaRPr lang="en-US"/>
          </a:p>
        </p:txBody>
      </p:sp>
    </p:spTree>
    <p:extLst>
      <p:ext uri="{BB962C8B-B14F-4D97-AF65-F5344CB8AC3E}">
        <p14:creationId xmlns:p14="http://schemas.microsoft.com/office/powerpoint/2010/main" val="116844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the following alt text to image when complete:</a:t>
            </a:r>
          </a:p>
          <a:p>
            <a:r>
              <a:rPr lang="en-US"/>
              <a:t>Entity relationship diagram illustrating the Learner Record subject area for the Education Data Model. For text-based descriptions refer to the metadata documentation.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Note: </a:t>
            </a:r>
            <a:r>
              <a:rPr lang="en-US"/>
              <a:t>For K-12 solutions, Program Level entity may be renamed to Grade Level.  See installation guide or notes within Slide 4 for additional detail.</a:t>
            </a:r>
          </a:p>
          <a:p>
            <a:endParaRPr lang="en-US"/>
          </a:p>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16</a:t>
            </a:fld>
            <a:endParaRPr lang="en-US"/>
          </a:p>
        </p:txBody>
      </p:sp>
    </p:spTree>
    <p:extLst>
      <p:ext uri="{BB962C8B-B14F-4D97-AF65-F5344CB8AC3E}">
        <p14:creationId xmlns:p14="http://schemas.microsoft.com/office/powerpoint/2010/main" val="1660585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Add the following alt text to image when complete: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Entity relationship diagram illustrating the School Calendar and Schedule subject area for the Education Data Model. For text-based descriptions refer to the metadata documentation.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Note: </a:t>
            </a:r>
            <a:r>
              <a:rPr lang="en-US"/>
              <a:t>For K-12 solutions, Program Level entity may be renamed to Grade Level.  See installation guide or notes within Slide 4 for additional detail.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17</a:t>
            </a:fld>
            <a:endParaRPr lang="en-US"/>
          </a:p>
        </p:txBody>
      </p:sp>
    </p:spTree>
    <p:extLst>
      <p:ext uri="{BB962C8B-B14F-4D97-AF65-F5344CB8AC3E}">
        <p14:creationId xmlns:p14="http://schemas.microsoft.com/office/powerpoint/2010/main" val="932178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the following alt text to image when complete:</a:t>
            </a:r>
          </a:p>
          <a:p>
            <a:r>
              <a:rPr lang="en-US"/>
              <a:t>Entity relationship diagram illustrating the Student Info, Attendance and Enrollment subject area for the Education Data Model. For text-based descriptions refer to the metadata documentation.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Note: </a:t>
            </a:r>
            <a:r>
              <a:rPr lang="en-US"/>
              <a:t>For K-12 solutions, Program Level entity may be renamed to Grade Level.  See installation guide or notes within Slide 4 for additional detail.</a:t>
            </a:r>
          </a:p>
          <a:p>
            <a:endParaRPr lang="en-US"/>
          </a:p>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18</a:t>
            </a:fld>
            <a:endParaRPr lang="en-US"/>
          </a:p>
        </p:txBody>
      </p:sp>
    </p:spTree>
    <p:extLst>
      <p:ext uri="{BB962C8B-B14F-4D97-AF65-F5344CB8AC3E}">
        <p14:creationId xmlns:p14="http://schemas.microsoft.com/office/powerpoint/2010/main" val="94804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the following alt text to image when complete:</a:t>
            </a:r>
          </a:p>
          <a:p>
            <a:r>
              <a:rPr lang="en-US"/>
              <a:t>Entity relationship diagram illustrating the Student Info, Attendance and Enrollment subject area for the Education Data Model. For text-based descriptions refer to the metadata documentation.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Note: </a:t>
            </a:r>
            <a:r>
              <a:rPr lang="en-US"/>
              <a:t>For K-12 solutions, Program Level entity may be renamed to Grade Level.  See installation guide or notes within Slide 4 for additional detail.</a:t>
            </a:r>
          </a:p>
          <a:p>
            <a:endParaRPr lang="en-US"/>
          </a:p>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19</a:t>
            </a:fld>
            <a:endParaRPr lang="en-US"/>
          </a:p>
        </p:txBody>
      </p:sp>
    </p:spTree>
    <p:extLst>
      <p:ext uri="{BB962C8B-B14F-4D97-AF65-F5344CB8AC3E}">
        <p14:creationId xmlns:p14="http://schemas.microsoft.com/office/powerpoint/2010/main" val="247863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the following alt text to image when complete:</a:t>
            </a:r>
          </a:p>
          <a:p>
            <a:r>
              <a:rPr lang="en-US"/>
              <a:t>Entity relationship diagram illustrating the Student Support subject area for the Education Data Model. For text-based descriptions refer to the metadata documentation.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Note: </a:t>
            </a:r>
            <a:r>
              <a:rPr lang="en-US"/>
              <a:t>For K-12 solutions, Program Level entity may be renamed to Grade Level.  See installation guide or notes within Slide 4 for additional detail.</a:t>
            </a:r>
          </a:p>
          <a:p>
            <a:endParaRPr lang="en-US"/>
          </a:p>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20</a:t>
            </a:fld>
            <a:endParaRPr lang="en-US"/>
          </a:p>
        </p:txBody>
      </p:sp>
    </p:spTree>
    <p:extLst>
      <p:ext uri="{BB962C8B-B14F-4D97-AF65-F5344CB8AC3E}">
        <p14:creationId xmlns:p14="http://schemas.microsoft.com/office/powerpoint/2010/main" val="1004179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21</a:t>
            </a:fld>
            <a:endParaRPr lang="en-US"/>
          </a:p>
        </p:txBody>
      </p:sp>
    </p:spTree>
    <p:extLst>
      <p:ext uri="{BB962C8B-B14F-4D97-AF65-F5344CB8AC3E}">
        <p14:creationId xmlns:p14="http://schemas.microsoft.com/office/powerpoint/2010/main" val="248111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Education Accelerator Data Model is built on the Microsoft Power Platform leveraging Dataverse, the Common Data Model, Power Apps and Power Pages.</a:t>
            </a:r>
          </a:p>
          <a:p>
            <a:endParaRPr lang="en-US" dirty="0"/>
          </a:p>
          <a:p>
            <a:r>
              <a:rPr lang="en-US" dirty="0"/>
              <a:t>The Education Accelerator Data Model is the core feature and the foundation for the accelerator. We showcase the capabilities of the data model with the sample applications – Power Apps and Power Pages.  All together these are launching points for Partners to extend the data model and sample apps or build new solutions.</a:t>
            </a:r>
          </a:p>
          <a:p>
            <a:endParaRPr lang="en-US" dirty="0"/>
          </a:p>
          <a:p>
            <a:r>
              <a:rPr lang="en-US" dirty="0"/>
              <a:t>The Education Accelerator has “common” components that support both K-12 and Higher Education use cases.  With this private preview release, we have combined all the education entities into a single data model so all entities are available for use in a single solution.  The sample apps and data remain separate.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3 solutions that make up the Education Accelerator Common Solutions – the data model, connection roles and core business logic. The Education Accelerator Master Data must also be installed.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Sample Apps have a dependency on Power Apps and/or Power Pages and the Education Accelerator Common Solutions.</a:t>
            </a:r>
          </a:p>
          <a:p>
            <a:endParaRPr lang="en-US" dirty="0"/>
          </a:p>
          <a:p>
            <a:r>
              <a:rPr lang="en-US" dirty="0"/>
              <a:t>The Higher Education sample applications include two model-driven apps and a portal with 2 configuration options.</a:t>
            </a:r>
          </a:p>
          <a:p>
            <a:pPr marL="171450" indent="-171450">
              <a:buFont typeface="Arial" panose="020B0604020202020204" pitchFamily="34" charset="0"/>
              <a:buChar char="•"/>
            </a:pPr>
            <a:r>
              <a:rPr lang="en-US" dirty="0"/>
              <a:t>Higher Education model-driven app</a:t>
            </a:r>
          </a:p>
          <a:p>
            <a:pPr marL="171450" indent="-171450">
              <a:buFont typeface="Arial" panose="020B0604020202020204" pitchFamily="34" charset="0"/>
              <a:buChar char="•"/>
            </a:pPr>
            <a:r>
              <a:rPr lang="en-US" dirty="0"/>
              <a:t>Program Management model-driven app</a:t>
            </a:r>
          </a:p>
          <a:p>
            <a:pPr marL="171450" indent="-171450">
              <a:buFont typeface="Arial" panose="020B0604020202020204" pitchFamily="34" charset="0"/>
              <a:buChar char="•"/>
            </a:pPr>
            <a:r>
              <a:rPr lang="en-US" dirty="0"/>
              <a:t>Higher Education portal</a:t>
            </a:r>
          </a:p>
          <a:p>
            <a:pPr marL="628650" lvl="1" indent="-171450">
              <a:buFont typeface="Arial" panose="020B0604020202020204" pitchFamily="34" charset="0"/>
              <a:buChar char="•"/>
            </a:pPr>
            <a:r>
              <a:rPr lang="en-US" dirty="0"/>
              <a:t>Standalone Program Registration Portal</a:t>
            </a:r>
          </a:p>
          <a:p>
            <a:pPr marL="628650" lvl="1" indent="-171450">
              <a:buFont typeface="Arial" panose="020B0604020202020204" pitchFamily="34" charset="0"/>
              <a:buChar char="•"/>
            </a:pPr>
            <a:r>
              <a:rPr lang="en-US" dirty="0"/>
              <a:t>Combined Student Portal and Program Registration Portal (all features)</a:t>
            </a:r>
          </a:p>
          <a:p>
            <a:pPr marL="628650" lvl="1" indent="-171450">
              <a:buFont typeface="Arial" panose="020B0604020202020204" pitchFamily="34" charset="0"/>
              <a:buChar char="•"/>
            </a:pPr>
            <a:endParaRPr lang="en-US" dirty="0"/>
          </a:p>
          <a:p>
            <a:pPr marL="0" lvl="0" indent="0">
              <a:buFontTx/>
              <a:buNone/>
            </a:pPr>
            <a:r>
              <a:rPr lang="en-US" dirty="0"/>
              <a:t>The Higher Education portal has an optional events extension that is installed if Dynamics 365 Marketing app exists in the target Environment. </a:t>
            </a:r>
          </a:p>
          <a:p>
            <a:pPr marL="0" lv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Sample Apps have a dependency on Power Apps and the Education Accelerator Common Solutions.</a:t>
            </a:r>
          </a:p>
          <a:p>
            <a:pPr marL="0" lvl="0" indent="0">
              <a:buFontTx/>
              <a:buNone/>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2</a:t>
            </a:fld>
            <a:endParaRPr lang="en-US"/>
          </a:p>
        </p:txBody>
      </p:sp>
    </p:spTree>
    <p:extLst>
      <p:ext uri="{BB962C8B-B14F-4D97-AF65-F5344CB8AC3E}">
        <p14:creationId xmlns:p14="http://schemas.microsoft.com/office/powerpoint/2010/main" val="90576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25</a:t>
            </a:fld>
            <a:endParaRPr lang="en-US"/>
          </a:p>
        </p:txBody>
      </p:sp>
    </p:spTree>
    <p:extLst>
      <p:ext uri="{BB962C8B-B14F-4D97-AF65-F5344CB8AC3E}">
        <p14:creationId xmlns:p14="http://schemas.microsoft.com/office/powerpoint/2010/main" val="2647981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26</a:t>
            </a:fld>
            <a:endParaRPr lang="en-US"/>
          </a:p>
        </p:txBody>
      </p:sp>
    </p:spTree>
    <p:extLst>
      <p:ext uri="{BB962C8B-B14F-4D97-AF65-F5344CB8AC3E}">
        <p14:creationId xmlns:p14="http://schemas.microsoft.com/office/powerpoint/2010/main" val="133721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Education Accelerator Data Model is built on the Microsoft Power Platform leveraging Dataverse, the Common Data Model, Power Apps and Power Pages.</a:t>
            </a:r>
          </a:p>
          <a:p>
            <a:endParaRPr lang="en-US" dirty="0"/>
          </a:p>
          <a:p>
            <a:r>
              <a:rPr lang="en-US" dirty="0"/>
              <a:t>The Education Accelerator Data Model is the core feature and the foundation for the accelerator. We showcase the capabilities of the data model with the sample applications – Power Apps and Power Pages.  All together these are launching points for Partners to extend the data model and sample apps or build new solutions.</a:t>
            </a:r>
          </a:p>
          <a:p>
            <a:endParaRPr lang="en-US" dirty="0"/>
          </a:p>
          <a:p>
            <a:r>
              <a:rPr lang="en-US" dirty="0"/>
              <a:t>The Education Accelerator has “common” components that support both K-12 and Higher Education use cases.  With this private preview release, we have combined all the education entities into a single data model so all entities are available for use in a single solution.  The sample apps and data remain separate.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3 solutions that make up the Education Accelerator Common Solutions – the data model, connection roles and core business logic. The Education Accelerator Master Data must also be installed.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Sample Apps have a dependency on Power Apps and/or Power Pages and the Education Accelerator Common Solutions.</a:t>
            </a:r>
          </a:p>
          <a:p>
            <a:endParaRPr lang="en-US" dirty="0"/>
          </a:p>
          <a:p>
            <a:r>
              <a:rPr lang="en-US" dirty="0"/>
              <a:t>The K-12 sample applications include a model-driven app, 3 canvas apps and a portal.</a:t>
            </a:r>
          </a:p>
          <a:p>
            <a:pPr marL="171450" indent="-171450">
              <a:buFont typeface="Arial" panose="020B0604020202020204" pitchFamily="34" charset="0"/>
              <a:buChar char="•"/>
            </a:pPr>
            <a:r>
              <a:rPr lang="en-US" dirty="0"/>
              <a:t>K12 Education model-driven app</a:t>
            </a:r>
          </a:p>
          <a:p>
            <a:pPr marL="171450" indent="-171450">
              <a:buFont typeface="Arial" panose="020B0604020202020204" pitchFamily="34" charset="0"/>
              <a:buChar char="•"/>
            </a:pPr>
            <a:r>
              <a:rPr lang="en-US" dirty="0"/>
              <a:t>K12 Attendance canvas app</a:t>
            </a:r>
          </a:p>
          <a:p>
            <a:pPr marL="171450" indent="-171450">
              <a:buFont typeface="Arial" panose="020B0604020202020204" pitchFamily="34" charset="0"/>
              <a:buChar char="•"/>
            </a:pPr>
            <a:r>
              <a:rPr lang="en-US" dirty="0"/>
              <a:t>K12 Attendance – mobile canvas app</a:t>
            </a:r>
          </a:p>
          <a:p>
            <a:pPr marL="171450" indent="-171450">
              <a:buFont typeface="Arial" panose="020B0604020202020204" pitchFamily="34" charset="0"/>
              <a:buChar char="•"/>
            </a:pPr>
            <a:r>
              <a:rPr lang="en-US" dirty="0"/>
              <a:t>K12 Behavior Management canvas app</a:t>
            </a:r>
          </a:p>
          <a:p>
            <a:pPr marL="171450" indent="-171450">
              <a:buFont typeface="Arial" panose="020B0604020202020204" pitchFamily="34" charset="0"/>
              <a:buChar char="•"/>
            </a:pPr>
            <a:r>
              <a:rPr lang="en-US" dirty="0"/>
              <a:t>K12 Student portal</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The Sample Apps have a dependency on Power Apps and the Education Accelerator Common Solutions.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3</a:t>
            </a:fld>
            <a:endParaRPr lang="en-US"/>
          </a:p>
        </p:txBody>
      </p:sp>
    </p:spTree>
    <p:extLst>
      <p:ext uri="{BB962C8B-B14F-4D97-AF65-F5344CB8AC3E}">
        <p14:creationId xmlns:p14="http://schemas.microsoft.com/office/powerpoint/2010/main" val="202373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Education Accelerator Data Model within the Education Accelerator Common Solutions creates the Program Level entity.  Program Level is used within the Education Accelerator Higher Education apps and sample data. When K-12 solutions are installed and the Education Accelerator Higher Education apps solutions is installed, within the Education Accelerator sample apps, K-12 solutions will display Grade Level and Higher Education will display Program Level. </a:t>
            </a:r>
          </a:p>
          <a:p>
            <a:endParaRPr lang="en-US" dirty="0"/>
          </a:p>
          <a:p>
            <a:r>
              <a:rPr lang="en-US" dirty="0"/>
              <a:t>Key representing the color variations for entities in the table above.</a:t>
            </a:r>
          </a:p>
          <a:p>
            <a:endParaRPr lang="en-US" dirty="0"/>
          </a:p>
          <a:p>
            <a:r>
              <a:rPr lang="en-US" dirty="0"/>
              <a:t>Blue font color represents a new entity.</a:t>
            </a:r>
          </a:p>
          <a:p>
            <a:endParaRPr lang="en-US" dirty="0"/>
          </a:p>
          <a:p>
            <a:r>
              <a:rPr lang="en-US" dirty="0"/>
              <a:t>Orange font color represents the entity name is contextual to solution.</a:t>
            </a:r>
          </a:p>
          <a:p>
            <a:endParaRPr lang="en-US" dirty="0"/>
          </a:p>
          <a:p>
            <a:r>
              <a:rPr lang="en-US" dirty="0"/>
              <a:t>Purple font color represents an entity with an updated display name.</a:t>
            </a:r>
          </a:p>
          <a:p>
            <a:endParaRPr lang="en-US" dirty="0"/>
          </a:p>
          <a:p>
            <a:r>
              <a:rPr lang="en-US" dirty="0"/>
              <a:t>If Higher Education solutions are not present, the Program Level entity display name is updated to Grade Level.</a:t>
            </a:r>
          </a:p>
        </p:txBody>
      </p:sp>
      <p:sp>
        <p:nvSpPr>
          <p:cNvPr id="4" name="Slide Number Placeholder 3"/>
          <p:cNvSpPr>
            <a:spLocks noGrp="1"/>
          </p:cNvSpPr>
          <p:nvPr>
            <p:ph type="sldNum" sz="quarter" idx="5"/>
          </p:nvPr>
        </p:nvSpPr>
        <p:spPr/>
        <p:txBody>
          <a:bodyPr/>
          <a:lstStyle/>
          <a:p>
            <a:fld id="{0CC247E1-C257-4AB9-9DAC-F81548284872}" type="slidenum">
              <a:rPr lang="en-US" smtClean="0"/>
              <a:t>4</a:t>
            </a:fld>
            <a:endParaRPr lang="en-US"/>
          </a:p>
        </p:txBody>
      </p:sp>
    </p:spTree>
    <p:extLst>
      <p:ext uri="{BB962C8B-B14F-4D97-AF65-F5344CB8AC3E}">
        <p14:creationId xmlns:p14="http://schemas.microsoft.com/office/powerpoint/2010/main" val="355718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6</a:t>
            </a:fld>
            <a:endParaRPr lang="en-US"/>
          </a:p>
        </p:txBody>
      </p:sp>
    </p:spTree>
    <p:extLst>
      <p:ext uri="{BB962C8B-B14F-4D97-AF65-F5344CB8AC3E}">
        <p14:creationId xmlns:p14="http://schemas.microsoft.com/office/powerpoint/2010/main" val="149527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C247E1-C257-4AB9-9DAC-F81548284872}" type="slidenum">
              <a:rPr lang="en-US" smtClean="0"/>
              <a:t>7</a:t>
            </a:fld>
            <a:endParaRPr lang="en-US"/>
          </a:p>
        </p:txBody>
      </p:sp>
    </p:spTree>
    <p:extLst>
      <p:ext uri="{BB962C8B-B14F-4D97-AF65-F5344CB8AC3E}">
        <p14:creationId xmlns:p14="http://schemas.microsoft.com/office/powerpoint/2010/main" val="145892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8</a:t>
            </a:fld>
            <a:endParaRPr lang="en-US"/>
          </a:p>
        </p:txBody>
      </p:sp>
    </p:spTree>
    <p:extLst>
      <p:ext uri="{BB962C8B-B14F-4D97-AF65-F5344CB8AC3E}">
        <p14:creationId xmlns:p14="http://schemas.microsoft.com/office/powerpoint/2010/main" val="146722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9</a:t>
            </a:fld>
            <a:endParaRPr lang="en-US"/>
          </a:p>
        </p:txBody>
      </p:sp>
    </p:spTree>
    <p:extLst>
      <p:ext uri="{BB962C8B-B14F-4D97-AF65-F5344CB8AC3E}">
        <p14:creationId xmlns:p14="http://schemas.microsoft.com/office/powerpoint/2010/main" val="941841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C247E1-C257-4AB9-9DAC-F81548284872}" type="slidenum">
              <a:rPr lang="en-US" smtClean="0"/>
              <a:t>10</a:t>
            </a:fld>
            <a:endParaRPr lang="en-US"/>
          </a:p>
        </p:txBody>
      </p:sp>
    </p:spTree>
    <p:extLst>
      <p:ext uri="{BB962C8B-B14F-4D97-AF65-F5344CB8AC3E}">
        <p14:creationId xmlns:p14="http://schemas.microsoft.com/office/powerpoint/2010/main" val="426232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9990E5-D5C6-A50C-5117-F61024417F8B}"/>
              </a:ext>
            </a:extLst>
          </p:cNvPr>
          <p:cNvGrpSpPr/>
          <p:nvPr userDrawn="1"/>
        </p:nvGrpSpPr>
        <p:grpSpPr>
          <a:xfrm>
            <a:off x="865920" y="2362582"/>
            <a:ext cx="5031914" cy="1970018"/>
            <a:chOff x="865920" y="2362582"/>
            <a:chExt cx="5031914" cy="1970018"/>
          </a:xfrm>
        </p:grpSpPr>
        <p:sp>
          <p:nvSpPr>
            <p:cNvPr id="7" name="Rectangle 6">
              <a:extLst>
                <a:ext uri="{FF2B5EF4-FFF2-40B4-BE49-F238E27FC236}">
                  <a16:creationId xmlns:a16="http://schemas.microsoft.com/office/drawing/2014/main" id="{140A0A5B-E32F-E2E6-4038-EEEE40001AC3}"/>
                </a:ext>
              </a:extLst>
            </p:cNvPr>
            <p:cNvSpPr/>
            <p:nvPr/>
          </p:nvSpPr>
          <p:spPr>
            <a:xfrm>
              <a:off x="865924" y="4038736"/>
              <a:ext cx="5031910" cy="293864"/>
            </a:xfrm>
            <a:prstGeom prst="rect">
              <a:avLst/>
            </a:prstGeom>
            <a:solidFill>
              <a:srgbClr val="FFEFBD"/>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Microsoft Dataverse</a:t>
              </a:r>
            </a:p>
          </p:txBody>
        </p:sp>
        <p:sp>
          <p:nvSpPr>
            <p:cNvPr id="8" name="Rectangle 7">
              <a:extLst>
                <a:ext uri="{FF2B5EF4-FFF2-40B4-BE49-F238E27FC236}">
                  <a16:creationId xmlns:a16="http://schemas.microsoft.com/office/drawing/2014/main" id="{29F97379-17EF-426D-FBDC-7E28BF8E4DE6}"/>
                </a:ext>
              </a:extLst>
            </p:cNvPr>
            <p:cNvSpPr/>
            <p:nvPr/>
          </p:nvSpPr>
          <p:spPr>
            <a:xfrm>
              <a:off x="865921" y="3677036"/>
              <a:ext cx="5031913" cy="293864"/>
            </a:xfrm>
            <a:prstGeom prst="rect">
              <a:avLst/>
            </a:prstGeom>
            <a:solidFill>
              <a:srgbClr val="CFDB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Education Accelerator Common</a:t>
              </a:r>
            </a:p>
          </p:txBody>
        </p:sp>
        <p:sp>
          <p:nvSpPr>
            <p:cNvPr id="9" name="Rectangle 8">
              <a:extLst>
                <a:ext uri="{FF2B5EF4-FFF2-40B4-BE49-F238E27FC236}">
                  <a16:creationId xmlns:a16="http://schemas.microsoft.com/office/drawing/2014/main" id="{2D30A09C-DF59-2799-0104-43544978E2B6}"/>
                </a:ext>
              </a:extLst>
            </p:cNvPr>
            <p:cNvSpPr/>
            <p:nvPr/>
          </p:nvSpPr>
          <p:spPr>
            <a:xfrm>
              <a:off x="4018054" y="2954658"/>
              <a:ext cx="1879778" cy="292003"/>
            </a:xfrm>
            <a:prstGeom prst="rect">
              <a:avLst/>
            </a:prstGeom>
            <a:solidFill>
              <a:srgbClr val="CFDB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Dynamics 365 Higher Education Accelerator Canvas Model Apps</a:t>
              </a:r>
            </a:p>
          </p:txBody>
        </p:sp>
        <p:sp>
          <p:nvSpPr>
            <p:cNvPr id="10" name="Rectangle 9">
              <a:extLst>
                <a:ext uri="{FF2B5EF4-FFF2-40B4-BE49-F238E27FC236}">
                  <a16:creationId xmlns:a16="http://schemas.microsoft.com/office/drawing/2014/main" id="{62E9F42C-D690-9B00-5577-AA9955540A8D}"/>
                </a:ext>
              </a:extLst>
            </p:cNvPr>
            <p:cNvSpPr/>
            <p:nvPr/>
          </p:nvSpPr>
          <p:spPr>
            <a:xfrm>
              <a:off x="865922" y="2362582"/>
              <a:ext cx="1194232" cy="523220"/>
            </a:xfrm>
            <a:prstGeom prst="rect">
              <a:avLst/>
            </a:prstGeom>
            <a:solidFill>
              <a:srgbClr val="CFDB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Education Accelerator Higher Education Portal</a:t>
              </a:r>
            </a:p>
          </p:txBody>
        </p:sp>
        <p:sp>
          <p:nvSpPr>
            <p:cNvPr id="11" name="Rectangle 10">
              <a:extLst>
                <a:ext uri="{FF2B5EF4-FFF2-40B4-BE49-F238E27FC236}">
                  <a16:creationId xmlns:a16="http://schemas.microsoft.com/office/drawing/2014/main" id="{706ED5E3-3A6B-C139-11F1-A1A0A06F07E1}"/>
                </a:ext>
              </a:extLst>
            </p:cNvPr>
            <p:cNvSpPr/>
            <p:nvPr/>
          </p:nvSpPr>
          <p:spPr>
            <a:xfrm>
              <a:off x="865921" y="2955498"/>
              <a:ext cx="1194233" cy="292003"/>
            </a:xfrm>
            <a:prstGeom prst="rect">
              <a:avLst/>
            </a:prstGeom>
            <a:solidFill>
              <a:srgbClr val="FFEFBD"/>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Power Apps portals</a:t>
              </a:r>
            </a:p>
          </p:txBody>
        </p:sp>
        <p:sp>
          <p:nvSpPr>
            <p:cNvPr id="12" name="Rectangle 11">
              <a:extLst>
                <a:ext uri="{FF2B5EF4-FFF2-40B4-BE49-F238E27FC236}">
                  <a16:creationId xmlns:a16="http://schemas.microsoft.com/office/drawing/2014/main" id="{01886156-7D79-53A2-07E1-B800A61B7CCF}"/>
                </a:ext>
              </a:extLst>
            </p:cNvPr>
            <p:cNvSpPr/>
            <p:nvPr/>
          </p:nvSpPr>
          <p:spPr>
            <a:xfrm>
              <a:off x="865920" y="3315337"/>
              <a:ext cx="5031911" cy="293864"/>
            </a:xfrm>
            <a:prstGeom prst="rect">
              <a:avLst/>
            </a:prstGeom>
            <a:solidFill>
              <a:srgbClr val="CFDB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Segoe UI" panose="020B0502040204020203" pitchFamily="34" charset="0"/>
                  <a:cs typeface="Segoe UI" panose="020B0502040204020203" pitchFamily="34" charset="0"/>
                </a:rPr>
                <a:t>Education Accelerator Connection Roles</a:t>
              </a:r>
            </a:p>
          </p:txBody>
        </p:sp>
      </p:grpSp>
      <p:sp>
        <p:nvSpPr>
          <p:cNvPr id="13" name="Rectangle 12">
            <a:extLst>
              <a:ext uri="{FF2B5EF4-FFF2-40B4-BE49-F238E27FC236}">
                <a16:creationId xmlns:a16="http://schemas.microsoft.com/office/drawing/2014/main" id="{2DEEFCB3-511F-DFC3-CBE3-9C06686E9F3B}"/>
              </a:ext>
            </a:extLst>
          </p:cNvPr>
          <p:cNvSpPr/>
          <p:nvPr userDrawn="1"/>
        </p:nvSpPr>
        <p:spPr>
          <a:xfrm>
            <a:off x="2092437" y="2954287"/>
            <a:ext cx="1879778" cy="293864"/>
          </a:xfrm>
          <a:prstGeom prst="rect">
            <a:avLst/>
          </a:prstGeom>
          <a:solidFill>
            <a:srgbClr val="CFDB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a:solidFill>
                  <a:schemeClr val="tx1"/>
                </a:solidFill>
                <a:effectLst/>
                <a:latin typeface="Segoe UI" panose="020B0502040204020203" pitchFamily="34" charset="0"/>
              </a:rPr>
              <a:t>Education Program Management Model Apps</a:t>
            </a:r>
            <a:endParaRPr lang="en-US" sz="800">
              <a:solidFill>
                <a:schemeClr val="tx1"/>
              </a:solidFill>
              <a:latin typeface="Segoe UI" panose="020B0502040204020203" pitchFamily="34" charset="0"/>
              <a:cs typeface="Segoe UI" panose="020B0502040204020203" pitchFamily="34" charset="0"/>
            </a:endParaRPr>
          </a:p>
        </p:txBody>
      </p:sp>
      <p:grpSp>
        <p:nvGrpSpPr>
          <p:cNvPr id="14" name="Group 13">
            <a:extLst>
              <a:ext uri="{FF2B5EF4-FFF2-40B4-BE49-F238E27FC236}">
                <a16:creationId xmlns:a16="http://schemas.microsoft.com/office/drawing/2014/main" id="{84D2E9F2-E593-A536-A2EE-F178948827C1}"/>
              </a:ext>
            </a:extLst>
          </p:cNvPr>
          <p:cNvGrpSpPr/>
          <p:nvPr userDrawn="1"/>
        </p:nvGrpSpPr>
        <p:grpSpPr>
          <a:xfrm>
            <a:off x="348341" y="5834443"/>
            <a:ext cx="5631866" cy="880959"/>
            <a:chOff x="348341" y="5834443"/>
            <a:chExt cx="5631866" cy="880959"/>
          </a:xfrm>
        </p:grpSpPr>
        <p:sp>
          <p:nvSpPr>
            <p:cNvPr id="15" name="Rectangle 14">
              <a:extLst>
                <a:ext uri="{FF2B5EF4-FFF2-40B4-BE49-F238E27FC236}">
                  <a16:creationId xmlns:a16="http://schemas.microsoft.com/office/drawing/2014/main" id="{C0272D8F-8E97-2E93-0E42-4497B84ACFE0}"/>
                </a:ext>
              </a:extLst>
            </p:cNvPr>
            <p:cNvSpPr/>
            <p:nvPr/>
          </p:nvSpPr>
          <p:spPr>
            <a:xfrm>
              <a:off x="348341" y="5840035"/>
              <a:ext cx="333428" cy="363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FC028F5F-779F-6587-18EC-CD11908AC99B}"/>
                </a:ext>
              </a:extLst>
            </p:cNvPr>
            <p:cNvSpPr/>
            <p:nvPr/>
          </p:nvSpPr>
          <p:spPr>
            <a:xfrm>
              <a:off x="348341" y="6346070"/>
              <a:ext cx="333428" cy="3637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4825D026-3D6A-1609-36F4-6C7F3C2E11E4}"/>
                </a:ext>
              </a:extLst>
            </p:cNvPr>
            <p:cNvSpPr txBox="1"/>
            <p:nvPr/>
          </p:nvSpPr>
          <p:spPr>
            <a:xfrm>
              <a:off x="681769" y="5834443"/>
              <a:ext cx="3785011" cy="369332"/>
            </a:xfrm>
            <a:prstGeom prst="rect">
              <a:avLst/>
            </a:prstGeom>
            <a:noFill/>
          </p:spPr>
          <p:txBody>
            <a:bodyPr wrap="none" rtlCol="0">
              <a:spAutoFit/>
            </a:bodyPr>
            <a:lstStyle/>
            <a:p>
              <a:r>
                <a:rPr lang="en-US">
                  <a:latin typeface="Segoe UI" panose="020B0502040204020203" pitchFamily="34" charset="0"/>
                  <a:cs typeface="Segoe UI" panose="020B0502040204020203" pitchFamily="34" charset="0"/>
                </a:rPr>
                <a:t>Higher Education Specific Solutions</a:t>
              </a:r>
            </a:p>
          </p:txBody>
        </p:sp>
        <p:sp>
          <p:nvSpPr>
            <p:cNvPr id="18" name="TextBox 17">
              <a:extLst>
                <a:ext uri="{FF2B5EF4-FFF2-40B4-BE49-F238E27FC236}">
                  <a16:creationId xmlns:a16="http://schemas.microsoft.com/office/drawing/2014/main" id="{08865F9E-515B-EE0C-FCC9-999A1362A1F4}"/>
                </a:ext>
              </a:extLst>
            </p:cNvPr>
            <p:cNvSpPr txBox="1"/>
            <p:nvPr/>
          </p:nvSpPr>
          <p:spPr>
            <a:xfrm>
              <a:off x="681769" y="6346070"/>
              <a:ext cx="5298438" cy="369332"/>
            </a:xfrm>
            <a:prstGeom prst="rect">
              <a:avLst/>
            </a:prstGeom>
            <a:noFill/>
          </p:spPr>
          <p:txBody>
            <a:bodyPr wrap="none" rtlCol="0">
              <a:spAutoFit/>
            </a:bodyPr>
            <a:lstStyle/>
            <a:p>
              <a:r>
                <a:rPr lang="en-US">
                  <a:latin typeface="Segoe UI" panose="020B0502040204020203" pitchFamily="34" charset="0"/>
                  <a:cs typeface="Segoe UI" panose="020B0502040204020203" pitchFamily="34" charset="0"/>
                </a:rPr>
                <a:t>Existing Microsoft Business Applications Solutions</a:t>
              </a:r>
            </a:p>
          </p:txBody>
        </p:sp>
      </p:grpSp>
    </p:spTree>
    <p:extLst>
      <p:ext uri="{BB962C8B-B14F-4D97-AF65-F5344CB8AC3E}">
        <p14:creationId xmlns:p14="http://schemas.microsoft.com/office/powerpoint/2010/main" val="3685341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935A-CCF9-4014-8A55-944F2F35A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C38DA-AE67-498F-B499-A18628F08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5541B-A21E-4ADB-AC48-60CD1D7C9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B524B-7C03-4702-8053-57347B1210CC}"/>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6" name="Footer Placeholder 5">
            <a:extLst>
              <a:ext uri="{FF2B5EF4-FFF2-40B4-BE49-F238E27FC236}">
                <a16:creationId xmlns:a16="http://schemas.microsoft.com/office/drawing/2014/main" id="{7919B474-21ED-4124-AB1F-B3707C057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4EE27-5E9A-4093-A563-F0F31891B6B4}"/>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136471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04C3-66E8-4628-85BF-C62318B90D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875D17-3B59-4DB2-9441-ACF44B2D3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EDD8E-9D15-46B9-90F1-518B11C9E301}"/>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5" name="Footer Placeholder 4">
            <a:extLst>
              <a:ext uri="{FF2B5EF4-FFF2-40B4-BE49-F238E27FC236}">
                <a16:creationId xmlns:a16="http://schemas.microsoft.com/office/drawing/2014/main" id="{472B6A28-2D22-4EDE-B4F1-A29FD1781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364B4-D778-43DB-B1A1-8FA203DEE23C}"/>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3945710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F3A6D-68CD-40C4-A7C6-AB13D96981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A956E-3720-4D29-9301-D6F6DC3A5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F1837-7D86-4126-884F-1BA9D303910F}"/>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5" name="Footer Placeholder 4">
            <a:extLst>
              <a:ext uri="{FF2B5EF4-FFF2-40B4-BE49-F238E27FC236}">
                <a16:creationId xmlns:a16="http://schemas.microsoft.com/office/drawing/2014/main" id="{44C98CD9-DBA6-48C3-8E8E-FF3115647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57540-417B-4C1F-82A7-7FBD5664FFE3}"/>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374683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3FA0-F757-4E22-B26C-878E1F62B8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5243C-FBC9-46B1-924C-5F3E92694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86FB72-FA0D-498C-BFBC-3B435D0233B7}"/>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5" name="Footer Placeholder 4">
            <a:extLst>
              <a:ext uri="{FF2B5EF4-FFF2-40B4-BE49-F238E27FC236}">
                <a16:creationId xmlns:a16="http://schemas.microsoft.com/office/drawing/2014/main" id="{C764AB03-A89D-4C6D-AAB5-E5EEA22DA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1CDE9-8D84-42E9-99ED-56E9925F0357}"/>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188324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BEFD-4307-4B41-8256-8E5C8537F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706C2C-CB5C-4BEA-B6F0-454022908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26CD6-E6A6-4972-A585-A9BDB39715DB}"/>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5" name="Footer Placeholder 4">
            <a:extLst>
              <a:ext uri="{FF2B5EF4-FFF2-40B4-BE49-F238E27FC236}">
                <a16:creationId xmlns:a16="http://schemas.microsoft.com/office/drawing/2014/main" id="{4C5EE288-E43A-4361-994A-C208F36C8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99CA6-344F-4B13-9291-9678EF66443C}"/>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129486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3C0C-8FBF-41E8-87A3-EDFAD354B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39252C-1399-4CCC-8BEA-6CF25D815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4484E3-C4BC-4320-847F-518357CC5EBC}"/>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5" name="Footer Placeholder 4">
            <a:extLst>
              <a:ext uri="{FF2B5EF4-FFF2-40B4-BE49-F238E27FC236}">
                <a16:creationId xmlns:a16="http://schemas.microsoft.com/office/drawing/2014/main" id="{4EEEE824-2060-4C8C-803E-73779C378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9394A-7C0F-40E1-B8C5-16BFBFB9E64A}"/>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255364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C671-6765-4B9D-B3A2-464E3F3BA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682AFC-B6B5-4EF7-AB67-25C11CDFAE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C4FA31-82A2-4550-9427-9287F6C0C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841F7E-CBC6-4A50-8CAE-6021979D7D07}"/>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6" name="Footer Placeholder 5">
            <a:extLst>
              <a:ext uri="{FF2B5EF4-FFF2-40B4-BE49-F238E27FC236}">
                <a16:creationId xmlns:a16="http://schemas.microsoft.com/office/drawing/2014/main" id="{54F9CA56-F114-4DE3-86B9-9C27A651C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61C2E-C727-4B2D-BBE6-5D623944DE7C}"/>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130953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7F1A-7BB1-4D6C-B72B-7DE52F7833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2CE3E-81EA-4999-AC8C-8495859D9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EAAAA-1BCF-4A27-9DA2-4619B5CA3E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046219-16D1-484E-9959-D0E39BF07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1CF35E-5AE8-41F3-AD69-9080559E33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DA88C-DF29-4261-BB03-B369A0FD8F28}"/>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8" name="Footer Placeholder 7">
            <a:extLst>
              <a:ext uri="{FF2B5EF4-FFF2-40B4-BE49-F238E27FC236}">
                <a16:creationId xmlns:a16="http://schemas.microsoft.com/office/drawing/2014/main" id="{686FA763-57D5-40C6-81ED-A5971619F4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48DBB0-0750-47A7-B0A5-F86D980FB905}"/>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244347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4CC0-B2A3-4361-AA17-E3BD7F41B1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15E942-3813-4E8C-A354-89A8F734138E}"/>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4" name="Footer Placeholder 3">
            <a:extLst>
              <a:ext uri="{FF2B5EF4-FFF2-40B4-BE49-F238E27FC236}">
                <a16:creationId xmlns:a16="http://schemas.microsoft.com/office/drawing/2014/main" id="{3B397944-78EE-42CC-B914-B151396FBA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A8D00-768B-46D6-A435-16FC84092ECA}"/>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184398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D64DB-F8C3-4415-B7EB-736B988820ED}"/>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3" name="Footer Placeholder 2">
            <a:extLst>
              <a:ext uri="{FF2B5EF4-FFF2-40B4-BE49-F238E27FC236}">
                <a16:creationId xmlns:a16="http://schemas.microsoft.com/office/drawing/2014/main" id="{6D730D55-FAFB-486F-BA71-898F81A4AA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411E95-29D6-4B5D-895F-6E4040F7E8EF}"/>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369121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A5BB-9E7E-41EF-AE9E-70A251BC5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357A0-6243-4801-AC9D-64F712D58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5082F1-A2CD-4AB2-A371-A1D026DC9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ABF42-F64C-4231-8C6D-7CC95AD4F098}"/>
              </a:ext>
            </a:extLst>
          </p:cNvPr>
          <p:cNvSpPr>
            <a:spLocks noGrp="1"/>
          </p:cNvSpPr>
          <p:nvPr>
            <p:ph type="dt" sz="half" idx="10"/>
          </p:nvPr>
        </p:nvSpPr>
        <p:spPr/>
        <p:txBody>
          <a:bodyPr/>
          <a:lstStyle/>
          <a:p>
            <a:fld id="{63DB6815-4F29-43CA-B3B6-BC8BFF87DA5B}" type="datetimeFigureOut">
              <a:rPr lang="en-US" smtClean="0"/>
              <a:t>12/12/2022</a:t>
            </a:fld>
            <a:endParaRPr lang="en-US"/>
          </a:p>
        </p:txBody>
      </p:sp>
      <p:sp>
        <p:nvSpPr>
          <p:cNvPr id="6" name="Footer Placeholder 5">
            <a:extLst>
              <a:ext uri="{FF2B5EF4-FFF2-40B4-BE49-F238E27FC236}">
                <a16:creationId xmlns:a16="http://schemas.microsoft.com/office/drawing/2014/main" id="{5252F682-FEE9-45F5-9BFE-A6FD5CA34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722A5-BACB-400E-930D-51D07DAEA696}"/>
              </a:ext>
            </a:extLst>
          </p:cNvPr>
          <p:cNvSpPr>
            <a:spLocks noGrp="1"/>
          </p:cNvSpPr>
          <p:nvPr>
            <p:ph type="sldNum" sz="quarter" idx="12"/>
          </p:nvPr>
        </p:nvSpPr>
        <p:spPr/>
        <p:txBody>
          <a:bodyPr/>
          <a:lstStyle/>
          <a:p>
            <a:fld id="{90498C9C-55F7-485D-8944-2C39125EBE0E}" type="slidenum">
              <a:rPr lang="en-US" smtClean="0"/>
              <a:t>‹#›</a:t>
            </a:fld>
            <a:endParaRPr lang="en-US"/>
          </a:p>
        </p:txBody>
      </p:sp>
    </p:spTree>
    <p:extLst>
      <p:ext uri="{BB962C8B-B14F-4D97-AF65-F5344CB8AC3E}">
        <p14:creationId xmlns:p14="http://schemas.microsoft.com/office/powerpoint/2010/main" val="816409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926D2-39B6-4B15-8716-3AE921584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AEF5C6-3389-44E1-B6E6-53F3A9C25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BEC21-D827-46ED-87BF-3804A49DF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B6815-4F29-43CA-B3B6-BC8BFF87DA5B}" type="datetimeFigureOut">
              <a:rPr lang="en-US" smtClean="0"/>
              <a:t>12/12/2022</a:t>
            </a:fld>
            <a:endParaRPr lang="en-US"/>
          </a:p>
        </p:txBody>
      </p:sp>
      <p:sp>
        <p:nvSpPr>
          <p:cNvPr id="5" name="Footer Placeholder 4">
            <a:extLst>
              <a:ext uri="{FF2B5EF4-FFF2-40B4-BE49-F238E27FC236}">
                <a16:creationId xmlns:a16="http://schemas.microsoft.com/office/drawing/2014/main" id="{BE34AAF8-5A22-4091-A924-25C8AFCCF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BCCB83-1EE9-421E-BECB-52ECBABEE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98C9C-55F7-485D-8944-2C39125EBE0E}" type="slidenum">
              <a:rPr lang="en-US" smtClean="0"/>
              <a:t>‹#›</a:t>
            </a:fld>
            <a:endParaRPr lang="en-US"/>
          </a:p>
        </p:txBody>
      </p:sp>
    </p:spTree>
    <p:extLst>
      <p:ext uri="{BB962C8B-B14F-4D97-AF65-F5344CB8AC3E}">
        <p14:creationId xmlns:p14="http://schemas.microsoft.com/office/powerpoint/2010/main" val="2905823122"/>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dynamics365/industry/accelerators/hied#connections" TargetMode="External"/><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emf"/><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emf"/><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en-us/dynamics365/industry/accelerators/hied#student-port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dynamics365/industry/accelerators/hied#student-porta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power-platform-release-plan/2022wave2/power-automate/cloud-flow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slide" Target="slide20.xml"/><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27047F8-FEDB-43A1-AFF9-54D4E02E9811}"/>
              </a:ext>
            </a:extLst>
          </p:cNvPr>
          <p:cNvSpPr/>
          <p:nvPr/>
        </p:nvSpPr>
        <p:spPr>
          <a:xfrm>
            <a:off x="1505527" y="5076951"/>
            <a:ext cx="9190182" cy="4567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Microsoft </a:t>
            </a:r>
            <a:r>
              <a:rPr lang="en-US" err="1">
                <a:latin typeface="Segoe UI" panose="020B0502040204020203" pitchFamily="34" charset="0"/>
                <a:cs typeface="Segoe UI" panose="020B0502040204020203" pitchFamily="34" charset="0"/>
              </a:rPr>
              <a:t>Dataverse</a:t>
            </a:r>
            <a:r>
              <a:rPr lang="en-US">
                <a:latin typeface="Segoe UI" panose="020B0502040204020203" pitchFamily="34" charset="0"/>
                <a:cs typeface="Segoe UI" panose="020B0502040204020203" pitchFamily="34" charset="0"/>
              </a:rPr>
              <a:t> &amp; Power Platform</a:t>
            </a:r>
          </a:p>
        </p:txBody>
      </p:sp>
      <p:sp>
        <p:nvSpPr>
          <p:cNvPr id="43" name="Rectangle 42">
            <a:extLst>
              <a:ext uri="{FF2B5EF4-FFF2-40B4-BE49-F238E27FC236}">
                <a16:creationId xmlns:a16="http://schemas.microsoft.com/office/drawing/2014/main" id="{68EEC265-E34B-4974-9B42-90AA49BF2242}"/>
              </a:ext>
            </a:extLst>
          </p:cNvPr>
          <p:cNvSpPr/>
          <p:nvPr/>
        </p:nvSpPr>
        <p:spPr>
          <a:xfrm>
            <a:off x="1865744" y="4588804"/>
            <a:ext cx="8460511"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Data Model</a:t>
            </a:r>
          </a:p>
        </p:txBody>
      </p:sp>
      <p:sp>
        <p:nvSpPr>
          <p:cNvPr id="16" name="Rectangle 15">
            <a:extLst>
              <a:ext uri="{FF2B5EF4-FFF2-40B4-BE49-F238E27FC236}">
                <a16:creationId xmlns:a16="http://schemas.microsoft.com/office/drawing/2014/main" id="{50E41477-F03D-4ECA-A417-6675E368ABFA}"/>
              </a:ext>
            </a:extLst>
          </p:cNvPr>
          <p:cNvSpPr/>
          <p:nvPr/>
        </p:nvSpPr>
        <p:spPr>
          <a:xfrm>
            <a:off x="1865744" y="3611859"/>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Connection Roles</a:t>
            </a:r>
          </a:p>
        </p:txBody>
      </p:sp>
      <p:sp>
        <p:nvSpPr>
          <p:cNvPr id="7" name="Rectangle 6" descr="Key: Red accent color">
            <a:extLst>
              <a:ext uri="{FF2B5EF4-FFF2-40B4-BE49-F238E27FC236}">
                <a16:creationId xmlns:a16="http://schemas.microsoft.com/office/drawing/2014/main" id="{26F80F32-7E3F-7A20-919C-45FE758FCD3C}"/>
              </a:ext>
            </a:extLst>
          </p:cNvPr>
          <p:cNvSpPr/>
          <p:nvPr/>
        </p:nvSpPr>
        <p:spPr>
          <a:xfrm>
            <a:off x="1865744" y="3128323"/>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Core Business Logic</a:t>
            </a:r>
          </a:p>
        </p:txBody>
      </p:sp>
      <p:sp>
        <p:nvSpPr>
          <p:cNvPr id="10" name="Title 9">
            <a:extLst>
              <a:ext uri="{FF2B5EF4-FFF2-40B4-BE49-F238E27FC236}">
                <a16:creationId xmlns:a16="http://schemas.microsoft.com/office/drawing/2014/main" id="{67239103-D575-423F-8B20-3CE1A52423B7}"/>
              </a:ext>
            </a:extLst>
          </p:cNvPr>
          <p:cNvSpPr txBox="1">
            <a:spLocks noGrp="1"/>
          </p:cNvSpPr>
          <p:nvPr>
            <p:ph type="title" idx="4294967295"/>
          </p:nvPr>
        </p:nvSpPr>
        <p:spPr>
          <a:xfrm flipH="1">
            <a:off x="348340" y="457163"/>
            <a:ext cx="10910898"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Solution Packaging and Layering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Common Solutions</a:t>
            </a:r>
          </a:p>
        </p:txBody>
      </p:sp>
      <p:sp>
        <p:nvSpPr>
          <p:cNvPr id="9" name="Rectangle 8" descr="Key: Blue Color">
            <a:extLst>
              <a:ext uri="{FF2B5EF4-FFF2-40B4-BE49-F238E27FC236}">
                <a16:creationId xmlns:a16="http://schemas.microsoft.com/office/drawing/2014/main" id="{1CDF3A1F-D18F-6340-9BA8-5ABD0B986D10}"/>
              </a:ext>
            </a:extLst>
          </p:cNvPr>
          <p:cNvSpPr/>
          <p:nvPr/>
        </p:nvSpPr>
        <p:spPr>
          <a:xfrm>
            <a:off x="346838" y="6133376"/>
            <a:ext cx="226372" cy="228600"/>
          </a:xfrm>
          <a:prstGeom prst="rect">
            <a:avLst/>
          </a:prstGeom>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006DF55C-AA78-D05C-F3CA-F86F089CE265}"/>
              </a:ext>
            </a:extLst>
          </p:cNvPr>
          <p:cNvSpPr txBox="1"/>
          <p:nvPr/>
        </p:nvSpPr>
        <p:spPr>
          <a:xfrm>
            <a:off x="573210" y="6108313"/>
            <a:ext cx="2998321"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Education Accelerator Common Solutions</a:t>
            </a:r>
          </a:p>
        </p:txBody>
      </p:sp>
      <p:sp>
        <p:nvSpPr>
          <p:cNvPr id="11" name="Rectangle 10" descr="Key: Purple accent color">
            <a:extLst>
              <a:ext uri="{FF2B5EF4-FFF2-40B4-BE49-F238E27FC236}">
                <a16:creationId xmlns:a16="http://schemas.microsoft.com/office/drawing/2014/main" id="{A9D1667F-FA89-47A1-AEF1-54EAD057CD1F}"/>
              </a:ext>
            </a:extLst>
          </p:cNvPr>
          <p:cNvSpPr/>
          <p:nvPr/>
        </p:nvSpPr>
        <p:spPr>
          <a:xfrm>
            <a:off x="348341" y="6458029"/>
            <a:ext cx="226372"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F88EB931-00C1-4BD1-B6A7-0371E85BE99A}"/>
              </a:ext>
            </a:extLst>
          </p:cNvPr>
          <p:cNvSpPr txBox="1"/>
          <p:nvPr/>
        </p:nvSpPr>
        <p:spPr>
          <a:xfrm>
            <a:off x="574713" y="6438978"/>
            <a:ext cx="3548920"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Microsoft Business Applications Solutions</a:t>
            </a:r>
          </a:p>
        </p:txBody>
      </p:sp>
      <p:sp>
        <p:nvSpPr>
          <p:cNvPr id="25" name="TextBox 24">
            <a:extLst>
              <a:ext uri="{FF2B5EF4-FFF2-40B4-BE49-F238E27FC236}">
                <a16:creationId xmlns:a16="http://schemas.microsoft.com/office/drawing/2014/main" id="{7EB8438B-18E2-F281-46A3-A640F0743451}"/>
              </a:ext>
            </a:extLst>
          </p:cNvPr>
          <p:cNvSpPr txBox="1"/>
          <p:nvPr/>
        </p:nvSpPr>
        <p:spPr>
          <a:xfrm>
            <a:off x="7606146" y="6385312"/>
            <a:ext cx="4445110" cy="338554"/>
          </a:xfrm>
          <a:prstGeom prst="rect">
            <a:avLst/>
          </a:prstGeom>
          <a:noFill/>
        </p:spPr>
        <p:txBody>
          <a:bodyPr wrap="square">
            <a:spAutoFit/>
          </a:bodyPr>
          <a:lstStyle/>
          <a:p>
            <a:pPr algn="r"/>
            <a:r>
              <a:rPr lang="en-US" sz="1600">
                <a:latin typeface="Segoe UI" panose="020B0502040204020203" pitchFamily="34" charset="0"/>
                <a:cs typeface="Segoe UI" panose="020B0502040204020203" pitchFamily="34" charset="0"/>
              </a:rPr>
              <a:t>See installation guide for more details.</a:t>
            </a:r>
            <a:endParaRPr lang="en-US" sz="1600">
              <a:highlight>
                <a:srgbClr val="FFFF00"/>
              </a:highlight>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2FEAF094-9200-7DA3-E661-544787C0B2C0}"/>
              </a:ext>
            </a:extLst>
          </p:cNvPr>
          <p:cNvSpPr/>
          <p:nvPr/>
        </p:nvSpPr>
        <p:spPr>
          <a:xfrm>
            <a:off x="1865744" y="4095395"/>
            <a:ext cx="8460510" cy="4567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Education Accelerator Required Data</a:t>
            </a:r>
          </a:p>
        </p:txBody>
      </p:sp>
      <p:sp>
        <p:nvSpPr>
          <p:cNvPr id="3" name="TextBox 2">
            <a:extLst>
              <a:ext uri="{FF2B5EF4-FFF2-40B4-BE49-F238E27FC236}">
                <a16:creationId xmlns:a16="http://schemas.microsoft.com/office/drawing/2014/main" id="{CA8C92A9-B86E-5D91-AAC6-2A66797F02D9}"/>
              </a:ext>
            </a:extLst>
          </p:cNvPr>
          <p:cNvSpPr txBox="1"/>
          <p:nvPr/>
        </p:nvSpPr>
        <p:spPr>
          <a:xfrm>
            <a:off x="346837" y="1581420"/>
            <a:ext cx="10348871" cy="830997"/>
          </a:xfrm>
          <a:prstGeom prst="rect">
            <a:avLst/>
          </a:prstGeom>
          <a:noFill/>
        </p:spPr>
        <p:txBody>
          <a:bodyPr wrap="square" rtlCol="0">
            <a:spAutoFit/>
          </a:bodyPr>
          <a:lstStyle/>
          <a:p>
            <a:r>
              <a:rPr lang="en-US" sz="1600" dirty="0">
                <a:cs typeface="Segoe UI" panose="020B0502040204020203" pitchFamily="34" charset="0"/>
              </a:rPr>
              <a:t>The Education Accelerator has “common” solutions that support both K-12 and Higher Education (HED) use cases. These are represented in the diagram below</a:t>
            </a:r>
            <a:r>
              <a:rPr lang="en-US" sz="1600" dirty="0"/>
              <a:t>. Each layer represents a separate solution or data config file. See installation guide for more details about how to install these solutions. </a:t>
            </a:r>
          </a:p>
        </p:txBody>
      </p:sp>
      <p:sp>
        <p:nvSpPr>
          <p:cNvPr id="4" name="Rectangle 3" descr="Key: Blue Color">
            <a:extLst>
              <a:ext uri="{FF2B5EF4-FFF2-40B4-BE49-F238E27FC236}">
                <a16:creationId xmlns:a16="http://schemas.microsoft.com/office/drawing/2014/main" id="{1A025504-7A76-14F2-CB52-C150799A8A21}"/>
              </a:ext>
            </a:extLst>
          </p:cNvPr>
          <p:cNvSpPr/>
          <p:nvPr/>
        </p:nvSpPr>
        <p:spPr>
          <a:xfrm>
            <a:off x="346837" y="5795487"/>
            <a:ext cx="226372" cy="228600"/>
          </a:xfrm>
          <a:prstGeom prst="rect">
            <a:avLst/>
          </a:prstGeom>
          <a:solidFill>
            <a:schemeClr val="accent2">
              <a:lumMod val="5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585FD56-6FE5-8CC0-1D04-66B436CB81B9}"/>
              </a:ext>
            </a:extLst>
          </p:cNvPr>
          <p:cNvSpPr txBox="1"/>
          <p:nvPr/>
        </p:nvSpPr>
        <p:spPr>
          <a:xfrm>
            <a:off x="573209" y="5770424"/>
            <a:ext cx="2780313"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Education Accelerator Data Config File</a:t>
            </a:r>
          </a:p>
        </p:txBody>
      </p:sp>
    </p:spTree>
    <p:extLst>
      <p:ext uri="{BB962C8B-B14F-4D97-AF65-F5344CB8AC3E}">
        <p14:creationId xmlns:p14="http://schemas.microsoft.com/office/powerpoint/2010/main" val="190183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4CE6-A9AB-82D4-E745-55456E5F5456}"/>
              </a:ext>
            </a:extLst>
          </p:cNvPr>
          <p:cNvSpPr>
            <a:spLocks noGrp="1"/>
          </p:cNvSpPr>
          <p:nvPr>
            <p:ph type="title"/>
          </p:nvPr>
        </p:nvSpPr>
        <p:spPr>
          <a:xfrm>
            <a:off x="184103" y="265008"/>
            <a:ext cx="11749818" cy="636043"/>
          </a:xfrm>
        </p:spPr>
        <p:txBody>
          <a:bodyPr>
            <a:normAutofit/>
          </a:bodyPr>
          <a:lstStyle/>
          <a:p>
            <a:r>
              <a:rPr lang="en-US" sz="2800">
                <a:latin typeface="Segoe UI" panose="020B0502040204020203" pitchFamily="34" charset="0"/>
                <a:cs typeface="Segoe UI" panose="020B0502040204020203" pitchFamily="34" charset="0"/>
              </a:rPr>
              <a:t>Education Data Model Entities by Subject Area (continued)</a:t>
            </a:r>
            <a:endParaRPr lang="en-US" sz="1800">
              <a:solidFill>
                <a:srgbClr val="FF0000"/>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614640BA-A802-D6C6-3C5B-B1A5170F1D12}"/>
              </a:ext>
            </a:extLst>
          </p:cNvPr>
          <p:cNvSpPr txBox="1"/>
          <p:nvPr/>
        </p:nvSpPr>
        <p:spPr>
          <a:xfrm>
            <a:off x="3072996" y="1631575"/>
            <a:ext cx="2939551" cy="4291554"/>
          </a:xfrm>
          <a:prstGeom prst="rect">
            <a:avLst/>
          </a:prstGeom>
          <a:solidFill>
            <a:schemeClr val="bg1">
              <a:lumMod val="95000"/>
            </a:schemeClr>
          </a:solidFill>
          <a:ln w="3175">
            <a:solidFill>
              <a:schemeClr val="tx1"/>
            </a:solidFill>
          </a:ln>
        </p:spPr>
        <p:txBody>
          <a:bodyPr wrap="none" rtlCol="0">
            <a:noAutofit/>
          </a:bodyPr>
          <a:lstStyle/>
          <a:p>
            <a:r>
              <a:rPr lang="en-US" sz="1400" b="1" dirty="0">
                <a:latin typeface="Segoe UI" panose="020B0502040204020203" pitchFamily="34" charset="0"/>
                <a:cs typeface="Segoe UI" panose="020B0502040204020203" pitchFamily="34" charset="0"/>
                <a:hlinkClick r:id="rId3" action="ppaction://hlinksldjump"/>
              </a:rPr>
              <a:t>Student Attendance and </a:t>
            </a:r>
          </a:p>
          <a:p>
            <a:r>
              <a:rPr lang="en-US" sz="1400" b="1" dirty="0">
                <a:latin typeface="Segoe UI" panose="020B0502040204020203" pitchFamily="34" charset="0"/>
                <a:cs typeface="Segoe UI" panose="020B0502040204020203" pitchFamily="34" charset="0"/>
                <a:hlinkClick r:id="rId3" action="ppaction://hlinksldjump"/>
              </a:rPr>
              <a:t>Course Enrollment</a:t>
            </a:r>
            <a:endParaRPr lang="en-US" sz="1400" b="1" dirty="0">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Academic Period Enrollment</a:t>
            </a:r>
          </a:p>
          <a:p>
            <a:r>
              <a:rPr lang="en-US" sz="1400" dirty="0">
                <a:latin typeface="Segoe UI" panose="020B0502040204020203" pitchFamily="34" charset="0"/>
                <a:cs typeface="Segoe UI" panose="020B0502040204020203" pitchFamily="34" charset="0"/>
              </a:rPr>
              <a:t>Academic Subject</a:t>
            </a:r>
          </a:p>
          <a:p>
            <a:r>
              <a:rPr lang="en-US" sz="1400" dirty="0">
                <a:latin typeface="Segoe UI" panose="020B0502040204020203" pitchFamily="34" charset="0"/>
                <a:cs typeface="Segoe UI" panose="020B0502040204020203" pitchFamily="34" charset="0"/>
              </a:rPr>
              <a:t>Account</a:t>
            </a:r>
          </a:p>
          <a:p>
            <a:r>
              <a:rPr lang="en-US" sz="1400" dirty="0">
                <a:latin typeface="Segoe UI" panose="020B0502040204020203" pitchFamily="34" charset="0"/>
                <a:cs typeface="Segoe UI" panose="020B0502040204020203" pitchFamily="34" charset="0"/>
              </a:rPr>
              <a:t>Attendance</a:t>
            </a:r>
          </a:p>
          <a:p>
            <a:r>
              <a:rPr lang="en-US" sz="1400" dirty="0">
                <a:latin typeface="Segoe UI" panose="020B0502040204020203" pitchFamily="34" charset="0"/>
                <a:cs typeface="Segoe UI" panose="020B0502040204020203" pitchFamily="34" charset="0"/>
              </a:rPr>
              <a:t>Contact</a:t>
            </a:r>
          </a:p>
          <a:p>
            <a:r>
              <a:rPr lang="en-US" sz="1400" dirty="0">
                <a:latin typeface="Segoe UI" panose="020B0502040204020203" pitchFamily="34" charset="0"/>
                <a:cs typeface="Segoe UI" panose="020B0502040204020203" pitchFamily="34" charset="0"/>
              </a:rPr>
              <a:t>Course</a:t>
            </a:r>
          </a:p>
          <a:p>
            <a:r>
              <a:rPr lang="en-US" sz="1400" dirty="0">
                <a:latin typeface="Segoe UI" panose="020B0502040204020203" pitchFamily="34" charset="0"/>
                <a:cs typeface="Segoe UI" panose="020B0502040204020203" pitchFamily="34" charset="0"/>
              </a:rPr>
              <a:t>Course Enrollment</a:t>
            </a:r>
          </a:p>
          <a:p>
            <a:r>
              <a:rPr lang="en-US" sz="1400" dirty="0">
                <a:latin typeface="Segoe UI" panose="020B0502040204020203" pitchFamily="34" charset="0"/>
                <a:cs typeface="Segoe UI" panose="020B0502040204020203" pitchFamily="34" charset="0"/>
              </a:rPr>
              <a:t>Course Requirement</a:t>
            </a:r>
          </a:p>
          <a:p>
            <a:r>
              <a:rPr lang="en-US" sz="1400" dirty="0">
                <a:latin typeface="Segoe UI" panose="020B0502040204020203" pitchFamily="34" charset="0"/>
                <a:cs typeface="Segoe UI" panose="020B0502040204020203" pitchFamily="34" charset="0"/>
              </a:rPr>
              <a:t>Course Section</a:t>
            </a:r>
          </a:p>
          <a:p>
            <a:r>
              <a:rPr lang="en-US" sz="1400" dirty="0">
                <a:latin typeface="Segoe UI" panose="020B0502040204020203" pitchFamily="34" charset="0"/>
                <a:cs typeface="Segoe UI" panose="020B0502040204020203" pitchFamily="34" charset="0"/>
              </a:rPr>
              <a:t>External System</a:t>
            </a:r>
          </a:p>
          <a:p>
            <a:r>
              <a:rPr lang="en-US" sz="1400" dirty="0">
                <a:latin typeface="Segoe UI" panose="020B0502040204020203" pitchFamily="34" charset="0"/>
                <a:cs typeface="Segoe UI" panose="020B0502040204020203" pitchFamily="34" charset="0"/>
              </a:rPr>
              <a:t>External System Identifier</a:t>
            </a:r>
          </a:p>
          <a:p>
            <a:r>
              <a:rPr lang="en-US" sz="1400" dirty="0">
                <a:latin typeface="Segoe UI" panose="020B0502040204020203" pitchFamily="34" charset="0"/>
                <a:cs typeface="Segoe UI" panose="020B0502040204020203" pitchFamily="34" charset="0"/>
              </a:rPr>
              <a:t>Grade Scale</a:t>
            </a:r>
          </a:p>
          <a:p>
            <a:r>
              <a:rPr lang="en-US" sz="1400" dirty="0">
                <a:latin typeface="Segoe UI" panose="020B0502040204020203" pitchFamily="34" charset="0"/>
                <a:cs typeface="Segoe UI" panose="020B0502040204020203" pitchFamily="34" charset="0"/>
              </a:rPr>
              <a:t>Previous Education</a:t>
            </a:r>
          </a:p>
          <a:p>
            <a:r>
              <a:rPr lang="en-US" sz="1400" dirty="0">
                <a:latin typeface="Segoe UI" panose="020B0502040204020203" pitchFamily="34" charset="0"/>
                <a:cs typeface="Segoe UI" panose="020B0502040204020203" pitchFamily="34" charset="0"/>
              </a:rPr>
              <a:t>Program</a:t>
            </a:r>
          </a:p>
          <a:p>
            <a:r>
              <a:rPr lang="en-US" sz="1400" dirty="0">
                <a:latin typeface="Segoe UI" panose="020B0502040204020203" pitchFamily="34" charset="0"/>
                <a:cs typeface="Segoe UI" panose="020B0502040204020203" pitchFamily="34" charset="0"/>
              </a:rPr>
              <a:t>Program Level </a:t>
            </a:r>
            <a:r>
              <a:rPr lang="en-US" sz="1400" b="1" dirty="0">
                <a:latin typeface="Segoe UI" panose="020B0502040204020203" pitchFamily="34" charset="0"/>
                <a:cs typeface="Segoe UI" panose="020B0502040204020203" pitchFamily="34" charset="0"/>
              </a:rPr>
              <a:t>*</a:t>
            </a:r>
          </a:p>
          <a:p>
            <a:r>
              <a:rPr lang="en-US" sz="1400" dirty="0">
                <a:latin typeface="Segoe UI" panose="020B0502040204020203" pitchFamily="34" charset="0"/>
                <a:cs typeface="Segoe UI" panose="020B0502040204020203" pitchFamily="34" charset="0"/>
              </a:rPr>
              <a:t>Registration Status</a:t>
            </a:r>
          </a:p>
          <a:p>
            <a:endParaRPr lang="en-US" sz="1400" dirty="0">
              <a:latin typeface="Segoe UI" panose="020B0502040204020203" pitchFamily="34" charset="0"/>
              <a:cs typeface="Segoe UI" panose="020B0502040204020203" pitchFamily="34" charset="0"/>
            </a:endParaRPr>
          </a:p>
          <a:p>
            <a:endParaRPr lang="en-US" sz="1400" dirty="0">
              <a:highlight>
                <a:srgbClr val="FFFF00"/>
              </a:highlight>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A04BD46-669B-3C6B-852F-074396BD313D}"/>
              </a:ext>
            </a:extLst>
          </p:cNvPr>
          <p:cNvSpPr txBox="1"/>
          <p:nvPr/>
        </p:nvSpPr>
        <p:spPr>
          <a:xfrm>
            <a:off x="6612311" y="1631574"/>
            <a:ext cx="2939551" cy="4291554"/>
          </a:xfrm>
          <a:prstGeom prst="rect">
            <a:avLst/>
          </a:prstGeom>
          <a:solidFill>
            <a:schemeClr val="bg1">
              <a:lumMod val="95000"/>
            </a:schemeClr>
          </a:solidFill>
          <a:ln w="3175">
            <a:solidFill>
              <a:schemeClr val="tx1"/>
            </a:solidFill>
          </a:ln>
        </p:spPr>
        <p:txBody>
          <a:bodyPr wrap="none" rtlCol="0">
            <a:noAutofit/>
          </a:bodyPr>
          <a:lstStyle/>
          <a:p>
            <a:r>
              <a:rPr lang="en-US" sz="1400" b="1" dirty="0">
                <a:latin typeface="Segoe UI" panose="020B0502040204020203" pitchFamily="34" charset="0"/>
                <a:cs typeface="Segoe UI" panose="020B0502040204020203" pitchFamily="34" charset="0"/>
                <a:hlinkClick r:id="rId4" action="ppaction://hlinksldjump"/>
              </a:rPr>
              <a:t>Student Info and Enrollment</a:t>
            </a:r>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cs typeface="Segoe UI" panose="020B0502040204020203" pitchFamily="34" charset="0"/>
              </a:rPr>
              <a:t>Academic Period Enrollment</a:t>
            </a:r>
          </a:p>
          <a:p>
            <a:r>
              <a:rPr lang="en-US" sz="1400" dirty="0">
                <a:latin typeface="Segoe UI" panose="020B0502040204020203" pitchFamily="34" charset="0"/>
                <a:cs typeface="Segoe UI" panose="020B0502040204020203" pitchFamily="34" charset="0"/>
              </a:rPr>
              <a:t>Account</a:t>
            </a:r>
          </a:p>
          <a:p>
            <a:r>
              <a:rPr lang="en-US" sz="1400" dirty="0">
                <a:latin typeface="Segoe UI" panose="020B0502040204020203" pitchFamily="34" charset="0"/>
                <a:cs typeface="Segoe UI" panose="020B0502040204020203" pitchFamily="34" charset="0"/>
              </a:rPr>
              <a:t>Address</a:t>
            </a:r>
          </a:p>
          <a:p>
            <a:r>
              <a:rPr lang="en-US" sz="1400" dirty="0">
                <a:latin typeface="Segoe UI" panose="020B0502040204020203" pitchFamily="34" charset="0"/>
                <a:cs typeface="Segoe UI" panose="020B0502040204020203" pitchFamily="34" charset="0"/>
              </a:rPr>
              <a:t>Contact</a:t>
            </a:r>
          </a:p>
          <a:p>
            <a:r>
              <a:rPr lang="en-US" sz="1400" dirty="0">
                <a:latin typeface="Segoe UI" panose="020B0502040204020203" pitchFamily="34" charset="0"/>
                <a:cs typeface="Segoe UI" panose="020B0502040204020203" pitchFamily="34" charset="0"/>
              </a:rPr>
              <a:t>Course Enrollment</a:t>
            </a:r>
          </a:p>
          <a:p>
            <a:r>
              <a:rPr lang="en-US" sz="1400" dirty="0">
                <a:latin typeface="Segoe UI" panose="020B0502040204020203" pitchFamily="34" charset="0"/>
                <a:cs typeface="Segoe UI" panose="020B0502040204020203" pitchFamily="34" charset="0"/>
              </a:rPr>
              <a:t>Education Level</a:t>
            </a:r>
          </a:p>
          <a:p>
            <a:r>
              <a:rPr lang="en-US" sz="1400" dirty="0">
                <a:latin typeface="Segoe UI" panose="020B0502040204020203" pitchFamily="34" charset="0"/>
                <a:cs typeface="Segoe UI" panose="020B0502040204020203" pitchFamily="34" charset="0"/>
              </a:rPr>
              <a:t>External System</a:t>
            </a:r>
          </a:p>
          <a:p>
            <a:r>
              <a:rPr lang="en-US" sz="1400" dirty="0">
                <a:latin typeface="Segoe UI" panose="020B0502040204020203" pitchFamily="34" charset="0"/>
                <a:cs typeface="Segoe UI" panose="020B0502040204020203" pitchFamily="34" charset="0"/>
              </a:rPr>
              <a:t>External System Identifier</a:t>
            </a:r>
          </a:p>
          <a:p>
            <a:r>
              <a:rPr lang="en-US" sz="1400" dirty="0">
                <a:latin typeface="Segoe UI" panose="020B0502040204020203" pitchFamily="34" charset="0"/>
                <a:cs typeface="Segoe UI" panose="020B0502040204020203" pitchFamily="34" charset="0"/>
              </a:rPr>
              <a:t>Previous Education</a:t>
            </a:r>
          </a:p>
          <a:p>
            <a:r>
              <a:rPr lang="en-US" sz="1400" dirty="0">
                <a:latin typeface="Segoe UI" panose="020B0502040204020203" pitchFamily="34" charset="0"/>
                <a:cs typeface="Segoe UI" panose="020B0502040204020203" pitchFamily="34" charset="0"/>
              </a:rPr>
              <a:t>Program</a:t>
            </a:r>
          </a:p>
          <a:p>
            <a:r>
              <a:rPr lang="en-US" sz="1400" dirty="0">
                <a:latin typeface="Segoe UI" panose="020B0502040204020203" pitchFamily="34" charset="0"/>
                <a:cs typeface="Segoe UI" panose="020B0502040204020203" pitchFamily="34" charset="0"/>
              </a:rPr>
              <a:t>Program Enrollment</a:t>
            </a:r>
          </a:p>
          <a:p>
            <a:r>
              <a:rPr lang="en-US" sz="1400" dirty="0">
                <a:latin typeface="Segoe UI" panose="020B0502040204020203" pitchFamily="34" charset="0"/>
                <a:cs typeface="Segoe UI" panose="020B0502040204020203" pitchFamily="34" charset="0"/>
              </a:rPr>
              <a:t>Program Level </a:t>
            </a:r>
            <a:r>
              <a:rPr lang="en-US" sz="1400" b="1" dirty="0">
                <a:latin typeface="Segoe UI" panose="020B0502040204020203" pitchFamily="34" charset="0"/>
                <a:cs typeface="Segoe UI" panose="020B0502040204020203" pitchFamily="34" charset="0"/>
              </a:rPr>
              <a:t>*</a:t>
            </a:r>
          </a:p>
          <a:p>
            <a:r>
              <a:rPr lang="en-US" sz="1400" dirty="0">
                <a:latin typeface="Segoe UI" panose="020B0502040204020203" pitchFamily="34" charset="0"/>
                <a:cs typeface="Segoe UI" panose="020B0502040204020203" pitchFamily="34" charset="0"/>
              </a:rPr>
              <a:t>Program Requirement</a:t>
            </a:r>
          </a:p>
          <a:p>
            <a:r>
              <a:rPr lang="en-US" sz="1400" dirty="0">
                <a:latin typeface="Segoe UI" panose="020B0502040204020203" pitchFamily="34" charset="0"/>
                <a:cs typeface="Segoe UI" panose="020B0502040204020203" pitchFamily="34" charset="0"/>
              </a:rPr>
              <a:t>Program Version</a:t>
            </a:r>
          </a:p>
          <a:p>
            <a:r>
              <a:rPr lang="en-US" sz="1400" dirty="0">
                <a:latin typeface="Segoe UI" panose="020B0502040204020203" pitchFamily="34" charset="0"/>
                <a:cs typeface="Segoe UI" panose="020B0502040204020203" pitchFamily="34" charset="0"/>
              </a:rPr>
              <a:t>Program Version Detail</a:t>
            </a:r>
          </a:p>
          <a:p>
            <a:r>
              <a:rPr lang="en-US" sz="1400" dirty="0">
                <a:latin typeface="Segoe UI" panose="020B0502040204020203" pitchFamily="34" charset="0"/>
                <a:cs typeface="Segoe UI" panose="020B0502040204020203" pitchFamily="34" charset="0"/>
              </a:rPr>
              <a:t>School Enrollment</a:t>
            </a:r>
          </a:p>
          <a:p>
            <a:r>
              <a:rPr lang="en-US" sz="1400" dirty="0">
                <a:latin typeface="Segoe UI" panose="020B0502040204020203" pitchFamily="34" charset="0"/>
                <a:cs typeface="Segoe UI" panose="020B0502040204020203" pitchFamily="34" charset="0"/>
              </a:rPr>
              <a:t>Student Characteristic</a:t>
            </a:r>
          </a:p>
          <a:p>
            <a:r>
              <a:rPr lang="en-US" sz="1400" dirty="0">
                <a:latin typeface="Segoe UI" panose="020B0502040204020203" pitchFamily="34" charset="0"/>
                <a:cs typeface="Segoe UI" panose="020B0502040204020203" pitchFamily="34" charset="0"/>
              </a:rPr>
              <a:t>Student Status</a:t>
            </a:r>
          </a:p>
          <a:p>
            <a:endParaRPr lang="en-US" sz="1400" dirty="0">
              <a:highlight>
                <a:srgbClr val="FFFF00"/>
              </a:highlight>
              <a:latin typeface="Segoe UI" panose="020B0502040204020203" pitchFamily="34" charset="0"/>
              <a:cs typeface="Segoe UI" panose="020B0502040204020203" pitchFamily="34" charset="0"/>
            </a:endParaRPr>
          </a:p>
          <a:p>
            <a:endParaRPr lang="en-US" sz="1400" dirty="0">
              <a:highlight>
                <a:srgbClr val="FFFF00"/>
              </a:highlight>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0E9B141-28D1-AC84-8C51-CF81FCA99FF3}"/>
              </a:ext>
            </a:extLst>
          </p:cNvPr>
          <p:cNvSpPr txBox="1"/>
          <p:nvPr/>
        </p:nvSpPr>
        <p:spPr>
          <a:xfrm>
            <a:off x="249114" y="1068297"/>
            <a:ext cx="11216746" cy="338554"/>
          </a:xfrm>
          <a:prstGeom prst="rect">
            <a:avLst/>
          </a:prstGeom>
          <a:noFill/>
        </p:spPr>
        <p:txBody>
          <a:bodyPr wrap="square" rtlCol="0">
            <a:spAutoFit/>
          </a:bodyPr>
          <a:lstStyle/>
          <a:p>
            <a:r>
              <a:rPr lang="en-US" sz="1600">
                <a:latin typeface="Segoe UI" panose="020B0502040204020203" pitchFamily="34" charset="0"/>
                <a:cs typeface="Segoe UI" panose="020B0502040204020203" pitchFamily="34" charset="0"/>
              </a:rPr>
              <a:t>The ERD for Student Info, Attendance and Enrollment are represented as two diagrams for improved readability.</a:t>
            </a:r>
            <a:endParaRPr lang="en-US" sz="1600"/>
          </a:p>
        </p:txBody>
      </p:sp>
      <p:sp>
        <p:nvSpPr>
          <p:cNvPr id="4" name="TextBox 3">
            <a:extLst>
              <a:ext uri="{FF2B5EF4-FFF2-40B4-BE49-F238E27FC236}">
                <a16:creationId xmlns:a16="http://schemas.microsoft.com/office/drawing/2014/main" id="{4E16F4EF-8248-52D7-68A3-FBF205023810}"/>
              </a:ext>
            </a:extLst>
          </p:cNvPr>
          <p:cNvSpPr txBox="1"/>
          <p:nvPr/>
        </p:nvSpPr>
        <p:spPr>
          <a:xfrm>
            <a:off x="256044" y="6414464"/>
            <a:ext cx="11389205" cy="861774"/>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a:t>
            </a:r>
            <a:r>
              <a:rPr lang="en-US" b="1" dirty="0">
                <a:solidFill>
                  <a:srgbClr val="FF0000"/>
                </a:solidFill>
                <a:latin typeface="Segoe UI" panose="020B0502040204020203" pitchFamily="34" charset="0"/>
                <a:cs typeface="Segoe UI" panose="020B0502040204020203" pitchFamily="34" charset="0"/>
              </a:rPr>
              <a:t> </a:t>
            </a:r>
            <a:r>
              <a:rPr lang="en-US" sz="1400" dirty="0">
                <a:latin typeface="Segoe UI"/>
                <a:cs typeface="Segoe UI"/>
              </a:rPr>
              <a:t>Program Level for HED and Grade Level for K-12</a:t>
            </a:r>
            <a:endParaRPr lang="en-US" sz="1400" b="1" dirty="0">
              <a:latin typeface="Segoe UI"/>
              <a:cs typeface="Segoe UI"/>
            </a:endParaRPr>
          </a:p>
          <a:p>
            <a:endParaRPr lang="en-US" sz="1400"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98722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278139" y="246485"/>
            <a:ext cx="6645616"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Education Accelerator Connection Roles</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pic>
        <p:nvPicPr>
          <p:cNvPr id="8" name="Picture 7" descr="Entity relationship diagram for how connection roles can be used within the Education Data Model">
            <a:extLst>
              <a:ext uri="{FF2B5EF4-FFF2-40B4-BE49-F238E27FC236}">
                <a16:creationId xmlns:a16="http://schemas.microsoft.com/office/drawing/2014/main" id="{BAA16379-B1F0-431C-89E3-1E4086FBB586}"/>
              </a:ext>
            </a:extLst>
          </p:cNvPr>
          <p:cNvPicPr>
            <a:picLocks noChangeAspect="1"/>
          </p:cNvPicPr>
          <p:nvPr/>
        </p:nvPicPr>
        <p:blipFill>
          <a:blip r:embed="rId2"/>
          <a:stretch>
            <a:fillRect/>
          </a:stretch>
        </p:blipFill>
        <p:spPr>
          <a:xfrm>
            <a:off x="419896" y="1899198"/>
            <a:ext cx="5252061" cy="2598291"/>
          </a:xfrm>
          <a:prstGeom prst="rect">
            <a:avLst/>
          </a:prstGeom>
        </p:spPr>
      </p:pic>
      <p:graphicFrame>
        <p:nvGraphicFramePr>
          <p:cNvPr id="5" name="Table 4">
            <a:extLst>
              <a:ext uri="{FF2B5EF4-FFF2-40B4-BE49-F238E27FC236}">
                <a16:creationId xmlns:a16="http://schemas.microsoft.com/office/drawing/2014/main" id="{6FD9BB28-09B8-4CE8-AFBD-BDFCC28C7DE0}"/>
              </a:ext>
            </a:extLst>
          </p:cNvPr>
          <p:cNvGraphicFramePr/>
          <p:nvPr>
            <p:extLst>
              <p:ext uri="{D42A27DB-BD31-4B8C-83A1-F6EECF244321}">
                <p14:modId xmlns:p14="http://schemas.microsoft.com/office/powerpoint/2010/main" val="2678018626"/>
              </p:ext>
            </p:extLst>
          </p:nvPr>
        </p:nvGraphicFramePr>
        <p:xfrm>
          <a:off x="7216522" y="64744"/>
          <a:ext cx="2202286" cy="6739076"/>
        </p:xfrm>
        <a:graphic>
          <a:graphicData uri="http://schemas.openxmlformats.org/drawingml/2006/table">
            <a:tbl>
              <a:tblPr firstRow="1">
                <a:tableStyleId>{5C22544A-7EE6-4342-B048-85BDC9FD1C3A}</a:tableStyleId>
              </a:tblPr>
              <a:tblGrid>
                <a:gridCol w="2202286">
                  <a:extLst>
                    <a:ext uri="{9D8B030D-6E8A-4147-A177-3AD203B41FA5}">
                      <a16:colId xmlns:a16="http://schemas.microsoft.com/office/drawing/2014/main" val="3349792422"/>
                    </a:ext>
                  </a:extLst>
                </a:gridCol>
              </a:tblGrid>
              <a:tr h="173736">
                <a:tc>
                  <a:txBody>
                    <a:bodyPr/>
                    <a:lstStyle/>
                    <a:p>
                      <a:pPr algn="l" fontAlgn="b">
                        <a:spcBef>
                          <a:spcPts val="0"/>
                        </a:spcBef>
                        <a:spcAft>
                          <a:spcPts val="0"/>
                        </a:spcAft>
                      </a:pPr>
                      <a:r>
                        <a:rPr lang="en-US" sz="1000" b="1" u="none" strike="noStrike">
                          <a:effectLst/>
                          <a:latin typeface="Segoe UI" panose="020B0502040204020203" pitchFamily="34" charset="0"/>
                          <a:cs typeface="Segoe UI" panose="020B0502040204020203" pitchFamily="34" charset="0"/>
                        </a:rPr>
                        <a:t>Connection Roles From                   Account to Contact</a:t>
                      </a:r>
                      <a:endParaRPr lang="en-US" sz="1600" b="1" i="0" u="none" strike="noStrike">
                        <a:effectLst/>
                        <a:latin typeface="Segoe UI" panose="020B0502040204020203" pitchFamily="34" charset="0"/>
                        <a:cs typeface="Segoe UI" panose="020B0502040204020203" pitchFamily="34" charset="0"/>
                      </a:endParaRPr>
                    </a:p>
                  </a:txBody>
                  <a:tcPr marL="45720" marR="6044" marT="6044" marB="0" anchor="ctr"/>
                </a:tc>
                <a:extLst>
                  <a:ext uri="{0D108BD9-81ED-4DB2-BD59-A6C34878D82A}">
                    <a16:rowId xmlns:a16="http://schemas.microsoft.com/office/drawing/2014/main" val="3463426430"/>
                  </a:ext>
                </a:extLst>
              </a:tr>
              <a:tr h="173736">
                <a:tc>
                  <a:txBody>
                    <a:bodyPr/>
                    <a:lstStyle/>
                    <a:p>
                      <a:pPr algn="l" fontAlgn="b">
                        <a:spcBef>
                          <a:spcPts val="0"/>
                        </a:spcBef>
                        <a:spcAft>
                          <a:spcPts val="0"/>
                        </a:spcAft>
                      </a:pPr>
                      <a:r>
                        <a:rPr lang="en-US" sz="1000" u="none" strike="noStrike">
                          <a:effectLst/>
                          <a:latin typeface="Segoe UI" panose="020B0502040204020203" pitchFamily="34" charset="0"/>
                          <a:cs typeface="Segoe UI" panose="020B0502040204020203" pitchFamily="34" charset="0"/>
                        </a:rPr>
                        <a:t>Adjunct</a:t>
                      </a:r>
                      <a:endParaRPr lang="en-US" sz="1600" b="0" i="0" u="none" strike="noStrike">
                        <a:effectLst/>
                        <a:latin typeface="Segoe UI" panose="020B0502040204020203" pitchFamily="34" charset="0"/>
                        <a:cs typeface="Segoe UI" panose="020B0502040204020203" pitchFamily="34" charset="0"/>
                      </a:endParaRPr>
                    </a:p>
                  </a:txBody>
                  <a:tcPr marL="45720" marR="6044" marT="6044" marB="0" anchor="ctr"/>
                </a:tc>
                <a:extLst>
                  <a:ext uri="{0D108BD9-81ED-4DB2-BD59-A6C34878D82A}">
                    <a16:rowId xmlns:a16="http://schemas.microsoft.com/office/drawing/2014/main" val="3603047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Administrator</a:t>
                      </a:r>
                    </a:p>
                  </a:txBody>
                  <a:tcPr marL="45720" marR="6044" marT="6044" marB="0" anchor="ctr"/>
                </a:tc>
                <a:extLst>
                  <a:ext uri="{0D108BD9-81ED-4DB2-BD59-A6C34878D82A}">
                    <a16:rowId xmlns:a16="http://schemas.microsoft.com/office/drawing/2014/main" val="3617144578"/>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Advisor</a:t>
                      </a:r>
                    </a:p>
                  </a:txBody>
                  <a:tcPr marL="45720" marR="6044" marT="6044" marB="0" anchor="ctr"/>
                </a:tc>
                <a:extLst>
                  <a:ext uri="{0D108BD9-81ED-4DB2-BD59-A6C34878D82A}">
                    <a16:rowId xmlns:a16="http://schemas.microsoft.com/office/drawing/2014/main" val="91424564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Affiliate</a:t>
                      </a:r>
                    </a:p>
                  </a:txBody>
                  <a:tcPr marL="45720" marR="6044" marT="6044" marB="0" anchor="ctr"/>
                </a:tc>
                <a:extLst>
                  <a:ext uri="{0D108BD9-81ED-4DB2-BD59-A6C34878D82A}">
                    <a16:rowId xmlns:a16="http://schemas.microsoft.com/office/drawing/2014/main" val="41511389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Aide</a:t>
                      </a:r>
                    </a:p>
                  </a:txBody>
                  <a:tcPr marL="45720" marR="6044" marT="6044" marB="0" anchor="ctr"/>
                </a:tc>
                <a:extLst>
                  <a:ext uri="{0D108BD9-81ED-4DB2-BD59-A6C34878D82A}">
                    <a16:rowId xmlns:a16="http://schemas.microsoft.com/office/drawing/2014/main" val="69633927"/>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Alumni</a:t>
                      </a:r>
                    </a:p>
                  </a:txBody>
                  <a:tcPr marL="45720" marR="6044" marT="6044" marB="0" anchor="ctr"/>
                </a:tc>
                <a:extLst>
                  <a:ext uri="{0D108BD9-81ED-4DB2-BD59-A6C34878D82A}">
                    <a16:rowId xmlns:a16="http://schemas.microsoft.com/office/drawing/2014/main" val="738378857"/>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Assistant</a:t>
                      </a:r>
                    </a:p>
                  </a:txBody>
                  <a:tcPr marL="45720" marR="6044" marT="6044" marB="0" anchor="ctr"/>
                </a:tc>
                <a:extLst>
                  <a:ext uri="{0D108BD9-81ED-4DB2-BD59-A6C34878D82A}">
                    <a16:rowId xmlns:a16="http://schemas.microsoft.com/office/drawing/2014/main" val="3638762480"/>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Chair</a:t>
                      </a:r>
                    </a:p>
                  </a:txBody>
                  <a:tcPr marL="45720" marR="6044" marT="6044" marB="0" anchor="ctr"/>
                </a:tc>
                <a:extLst>
                  <a:ext uri="{0D108BD9-81ED-4DB2-BD59-A6C34878D82A}">
                    <a16:rowId xmlns:a16="http://schemas.microsoft.com/office/drawing/2014/main" val="108018005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Coach</a:t>
                      </a:r>
                    </a:p>
                  </a:txBody>
                  <a:tcPr marL="45720" marR="6044" marT="6044" marB="0" anchor="ctr"/>
                </a:tc>
                <a:extLst>
                  <a:ext uri="{0D108BD9-81ED-4DB2-BD59-A6C34878D82A}">
                    <a16:rowId xmlns:a16="http://schemas.microsoft.com/office/drawing/2014/main" val="187643627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Doctor</a:t>
                      </a:r>
                    </a:p>
                  </a:txBody>
                  <a:tcPr marL="45720" marR="6044" marT="6044" marB="0" anchor="ctr"/>
                </a:tc>
                <a:extLst>
                  <a:ext uri="{0D108BD9-81ED-4DB2-BD59-A6C34878D82A}">
                    <a16:rowId xmlns:a16="http://schemas.microsoft.com/office/drawing/2014/main" val="222663075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Faculty</a:t>
                      </a:r>
                    </a:p>
                  </a:txBody>
                  <a:tcPr marL="45720" marR="6044" marT="6044" marB="0" anchor="ctr"/>
                </a:tc>
                <a:extLst>
                  <a:ext uri="{0D108BD9-81ED-4DB2-BD59-A6C34878D82A}">
                    <a16:rowId xmlns:a16="http://schemas.microsoft.com/office/drawing/2014/main" val="2098249977"/>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Guardian</a:t>
                      </a:r>
                    </a:p>
                  </a:txBody>
                  <a:tcPr marL="45720" marR="6044" marT="6044" marB="0" anchor="ctr"/>
                </a:tc>
                <a:extLst>
                  <a:ext uri="{0D108BD9-81ED-4DB2-BD59-A6C34878D82A}">
                    <a16:rowId xmlns:a16="http://schemas.microsoft.com/office/drawing/2014/main" val="171531704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Instructor</a:t>
                      </a:r>
                    </a:p>
                  </a:txBody>
                  <a:tcPr marL="45720" marR="6044" marT="6044" marB="0" anchor="ctr"/>
                </a:tc>
                <a:extLst>
                  <a:ext uri="{0D108BD9-81ED-4DB2-BD59-A6C34878D82A}">
                    <a16:rowId xmlns:a16="http://schemas.microsoft.com/office/drawing/2014/main" val="815922941"/>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IT Admin</a:t>
                      </a:r>
                    </a:p>
                  </a:txBody>
                  <a:tcPr marL="45720" marR="6044" marT="6044" marB="0" anchor="ctr"/>
                </a:tc>
                <a:extLst>
                  <a:ext uri="{0D108BD9-81ED-4DB2-BD59-A6C34878D82A}">
                    <a16:rowId xmlns:a16="http://schemas.microsoft.com/office/drawing/2014/main" val="3330448099"/>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Lecturer</a:t>
                      </a:r>
                    </a:p>
                  </a:txBody>
                  <a:tcPr marL="45720" marR="6044" marT="6044" marB="0" anchor="ctr"/>
                </a:tc>
                <a:extLst>
                  <a:ext uri="{0D108BD9-81ED-4DB2-BD59-A6C34878D82A}">
                    <a16:rowId xmlns:a16="http://schemas.microsoft.com/office/drawing/2014/main" val="552566638"/>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Mentor</a:t>
                      </a:r>
                    </a:p>
                  </a:txBody>
                  <a:tcPr marL="45720" marR="6044" marT="6044" marB="0" anchor="ctr"/>
                </a:tc>
                <a:extLst>
                  <a:ext uri="{0D108BD9-81ED-4DB2-BD59-A6C34878D82A}">
                    <a16:rowId xmlns:a16="http://schemas.microsoft.com/office/drawing/2014/main" val="267473537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Nurse</a:t>
                      </a:r>
                    </a:p>
                  </a:txBody>
                  <a:tcPr marL="45720" marR="6044" marT="6044" marB="0" anchor="ctr"/>
                </a:tc>
                <a:extLst>
                  <a:ext uri="{0D108BD9-81ED-4DB2-BD59-A6C34878D82A}">
                    <a16:rowId xmlns:a16="http://schemas.microsoft.com/office/drawing/2014/main" val="4278823677"/>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Occupational Therapist</a:t>
                      </a:r>
                    </a:p>
                  </a:txBody>
                  <a:tcPr marL="45720" marR="6044" marT="6044" marB="0" anchor="ctr"/>
                </a:tc>
                <a:extLst>
                  <a:ext uri="{0D108BD9-81ED-4DB2-BD59-A6C34878D82A}">
                    <a16:rowId xmlns:a16="http://schemas.microsoft.com/office/drawing/2014/main" val="2873164877"/>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Office Staff</a:t>
                      </a:r>
                    </a:p>
                  </a:txBody>
                  <a:tcPr marL="45720" marR="6044" marT="6044" marB="0" anchor="ctr"/>
                </a:tc>
                <a:extLst>
                  <a:ext uri="{0D108BD9-81ED-4DB2-BD59-A6C34878D82A}">
                    <a16:rowId xmlns:a16="http://schemas.microsoft.com/office/drawing/2014/main" val="372438176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Other</a:t>
                      </a:r>
                    </a:p>
                  </a:txBody>
                  <a:tcPr marL="45720" marR="6044" marT="6044" marB="0" anchor="ctr"/>
                </a:tc>
                <a:extLst>
                  <a:ext uri="{0D108BD9-81ED-4DB2-BD59-A6C34878D82A}">
                    <a16:rowId xmlns:a16="http://schemas.microsoft.com/office/drawing/2014/main" val="2491162678"/>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Paraprofessional Educator</a:t>
                      </a:r>
                    </a:p>
                  </a:txBody>
                  <a:tcPr marL="45720" marR="6044" marT="6044" marB="0" anchor="ctr"/>
                </a:tc>
                <a:extLst>
                  <a:ext uri="{0D108BD9-81ED-4DB2-BD59-A6C34878D82A}">
                    <a16:rowId xmlns:a16="http://schemas.microsoft.com/office/drawing/2014/main" val="3413475116"/>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Parent</a:t>
                      </a:r>
                    </a:p>
                  </a:txBody>
                  <a:tcPr marL="45720" marR="6044" marT="6044" marB="0" anchor="ctr"/>
                </a:tc>
                <a:extLst>
                  <a:ext uri="{0D108BD9-81ED-4DB2-BD59-A6C34878D82A}">
                    <a16:rowId xmlns:a16="http://schemas.microsoft.com/office/drawing/2014/main" val="393909011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Patient</a:t>
                      </a:r>
                    </a:p>
                  </a:txBody>
                  <a:tcPr marL="45720" marR="6044" marT="6044" marB="0" anchor="ctr"/>
                </a:tc>
                <a:extLst>
                  <a:ext uri="{0D108BD9-81ED-4DB2-BD59-A6C34878D82A}">
                    <a16:rowId xmlns:a16="http://schemas.microsoft.com/office/drawing/2014/main" val="28511150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Physical Therapist</a:t>
                      </a:r>
                    </a:p>
                  </a:txBody>
                  <a:tcPr marL="45720" marR="6044" marT="6044" marB="0" anchor="ctr"/>
                </a:tc>
                <a:extLst>
                  <a:ext uri="{0D108BD9-81ED-4DB2-BD59-A6C34878D82A}">
                    <a16:rowId xmlns:a16="http://schemas.microsoft.com/office/drawing/2014/main" val="2317238366"/>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Principal</a:t>
                      </a:r>
                    </a:p>
                  </a:txBody>
                  <a:tcPr marL="45720" marR="6044" marT="6044" marB="0" anchor="ctr"/>
                </a:tc>
                <a:extLst>
                  <a:ext uri="{0D108BD9-81ED-4DB2-BD59-A6C34878D82A}">
                    <a16:rowId xmlns:a16="http://schemas.microsoft.com/office/drawing/2014/main" val="1255932713"/>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Proctor</a:t>
                      </a:r>
                    </a:p>
                  </a:txBody>
                  <a:tcPr marL="45720" marR="6044" marT="6044" marB="0" anchor="ctr"/>
                </a:tc>
                <a:extLst>
                  <a:ext uri="{0D108BD9-81ED-4DB2-BD59-A6C34878D82A}">
                    <a16:rowId xmlns:a16="http://schemas.microsoft.com/office/drawing/2014/main" val="1610509769"/>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Professor</a:t>
                      </a:r>
                    </a:p>
                  </a:txBody>
                  <a:tcPr marL="45720" marR="6044" marT="6044" marB="0" anchor="ctr"/>
                </a:tc>
                <a:extLst>
                  <a:ext uri="{0D108BD9-81ED-4DB2-BD59-A6C34878D82A}">
                    <a16:rowId xmlns:a16="http://schemas.microsoft.com/office/drawing/2014/main" val="94107051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Relative</a:t>
                      </a:r>
                    </a:p>
                  </a:txBody>
                  <a:tcPr marL="45720" marR="6044" marT="6044" marB="0" anchor="ctr"/>
                </a:tc>
                <a:extLst>
                  <a:ext uri="{0D108BD9-81ED-4DB2-BD59-A6C34878D82A}">
                    <a16:rowId xmlns:a16="http://schemas.microsoft.com/office/drawing/2014/main" val="1979275171"/>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Researcher</a:t>
                      </a:r>
                    </a:p>
                  </a:txBody>
                  <a:tcPr marL="45720" marR="6044" marT="6044" marB="0" anchor="ctr"/>
                </a:tc>
                <a:extLst>
                  <a:ext uri="{0D108BD9-81ED-4DB2-BD59-A6C34878D82A}">
                    <a16:rowId xmlns:a16="http://schemas.microsoft.com/office/drawing/2014/main" val="3798154462"/>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Special Services</a:t>
                      </a:r>
                    </a:p>
                  </a:txBody>
                  <a:tcPr marL="45720" marR="6044" marT="6044" marB="0" anchor="ctr"/>
                </a:tc>
                <a:extLst>
                  <a:ext uri="{0D108BD9-81ED-4DB2-BD59-A6C34878D82A}">
                    <a16:rowId xmlns:a16="http://schemas.microsoft.com/office/drawing/2014/main" val="3854090631"/>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Speech</a:t>
                      </a:r>
                    </a:p>
                  </a:txBody>
                  <a:tcPr marL="45720" marR="6044" marT="6044" marB="0" anchor="ctr"/>
                </a:tc>
                <a:extLst>
                  <a:ext uri="{0D108BD9-81ED-4DB2-BD59-A6C34878D82A}">
                    <a16:rowId xmlns:a16="http://schemas.microsoft.com/office/drawing/2014/main" val="2460804755"/>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Staff</a:t>
                      </a:r>
                    </a:p>
                  </a:txBody>
                  <a:tcPr marL="45720" marR="6044" marT="6044" marB="0" anchor="ctr"/>
                </a:tc>
                <a:extLst>
                  <a:ext uri="{0D108BD9-81ED-4DB2-BD59-A6C34878D82A}">
                    <a16:rowId xmlns:a16="http://schemas.microsoft.com/office/drawing/2014/main" val="2155695936"/>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Student</a:t>
                      </a:r>
                    </a:p>
                  </a:txBody>
                  <a:tcPr marL="45720" marR="6044" marT="6044" marB="0" anchor="ctr"/>
                </a:tc>
                <a:extLst>
                  <a:ext uri="{0D108BD9-81ED-4DB2-BD59-A6C34878D82A}">
                    <a16:rowId xmlns:a16="http://schemas.microsoft.com/office/drawing/2014/main" val="3507653070"/>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Substitute</a:t>
                      </a:r>
                    </a:p>
                  </a:txBody>
                  <a:tcPr marL="45720" marR="6044" marT="6044" marB="0" anchor="ctr"/>
                </a:tc>
                <a:extLst>
                  <a:ext uri="{0D108BD9-81ED-4DB2-BD59-A6C34878D82A}">
                    <a16:rowId xmlns:a16="http://schemas.microsoft.com/office/drawing/2014/main" val="3341442031"/>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Teacher</a:t>
                      </a:r>
                    </a:p>
                  </a:txBody>
                  <a:tcPr marL="45720" marR="6044" marT="6044" marB="0" anchor="ctr"/>
                </a:tc>
                <a:extLst>
                  <a:ext uri="{0D108BD9-81ED-4DB2-BD59-A6C34878D82A}">
                    <a16:rowId xmlns:a16="http://schemas.microsoft.com/office/drawing/2014/main" val="3957715334"/>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Teacher Assistant</a:t>
                      </a:r>
                    </a:p>
                  </a:txBody>
                  <a:tcPr marL="45720" marR="6044" marT="6044" marB="0" anchor="ctr"/>
                </a:tc>
                <a:extLst>
                  <a:ext uri="{0D108BD9-81ED-4DB2-BD59-A6C34878D82A}">
                    <a16:rowId xmlns:a16="http://schemas.microsoft.com/office/drawing/2014/main" val="3360556138"/>
                  </a:ext>
                </a:extLst>
              </a:tr>
              <a:tr h="173736">
                <a:tc>
                  <a:txBody>
                    <a:bodyPr/>
                    <a:lstStyle/>
                    <a:p>
                      <a:pPr marL="0" algn="l" defTabSz="914400" rtl="0" eaLnBrk="1" fontAlgn="b" latinLnBrk="0" hangingPunct="1">
                        <a:spcBef>
                          <a:spcPts val="0"/>
                        </a:spcBef>
                        <a:spcAft>
                          <a:spcPts val="0"/>
                        </a:spcAft>
                      </a:pPr>
                      <a:r>
                        <a:rPr lang="en-US" sz="1000" u="none" strike="noStrike" kern="1200">
                          <a:solidFill>
                            <a:schemeClr val="dk1"/>
                          </a:solidFill>
                          <a:effectLst/>
                          <a:latin typeface="Segoe UI" panose="020B0502040204020203" pitchFamily="34" charset="0"/>
                          <a:ea typeface="+mn-ea"/>
                          <a:cs typeface="Segoe UI" panose="020B0502040204020203" pitchFamily="34" charset="0"/>
                        </a:rPr>
                        <a:t>Vision</a:t>
                      </a:r>
                    </a:p>
                  </a:txBody>
                  <a:tcPr marL="45720" marR="6044" marT="6044" marB="0" anchor="ctr"/>
                </a:tc>
                <a:extLst>
                  <a:ext uri="{0D108BD9-81ED-4DB2-BD59-A6C34878D82A}">
                    <a16:rowId xmlns:a16="http://schemas.microsoft.com/office/drawing/2014/main" val="3630766269"/>
                  </a:ext>
                </a:extLst>
              </a:tr>
            </a:tbl>
          </a:graphicData>
        </a:graphic>
      </p:graphicFrame>
      <p:graphicFrame>
        <p:nvGraphicFramePr>
          <p:cNvPr id="2" name="Table 1">
            <a:extLst>
              <a:ext uri="{FF2B5EF4-FFF2-40B4-BE49-F238E27FC236}">
                <a16:creationId xmlns:a16="http://schemas.microsoft.com/office/drawing/2014/main" id="{E2601E07-A9F8-4884-A4E1-6DEE4360D244}"/>
              </a:ext>
            </a:extLst>
          </p:cNvPr>
          <p:cNvGraphicFramePr/>
          <p:nvPr>
            <p:extLst>
              <p:ext uri="{D42A27DB-BD31-4B8C-83A1-F6EECF244321}">
                <p14:modId xmlns:p14="http://schemas.microsoft.com/office/powerpoint/2010/main" val="2513205105"/>
              </p:ext>
            </p:extLst>
          </p:nvPr>
        </p:nvGraphicFramePr>
        <p:xfrm>
          <a:off x="9641374" y="64744"/>
          <a:ext cx="2202286" cy="4432745"/>
        </p:xfrm>
        <a:graphic>
          <a:graphicData uri="http://schemas.openxmlformats.org/drawingml/2006/table">
            <a:tbl>
              <a:tblPr firstRow="1">
                <a:tableStyleId>{5C22544A-7EE6-4342-B048-85BDC9FD1C3A}</a:tableStyleId>
              </a:tblPr>
              <a:tblGrid>
                <a:gridCol w="2202286">
                  <a:extLst>
                    <a:ext uri="{9D8B030D-6E8A-4147-A177-3AD203B41FA5}">
                      <a16:colId xmlns:a16="http://schemas.microsoft.com/office/drawing/2014/main" val="3349792422"/>
                    </a:ext>
                  </a:extLst>
                </a:gridCol>
              </a:tblGrid>
              <a:tr h="172587">
                <a:tc>
                  <a:txBody>
                    <a:bodyPr/>
                    <a:lstStyle/>
                    <a:p>
                      <a:pPr algn="l" fontAlgn="b">
                        <a:spcBef>
                          <a:spcPts val="0"/>
                        </a:spcBef>
                        <a:spcAft>
                          <a:spcPts val="0"/>
                        </a:spcAft>
                      </a:pPr>
                      <a:r>
                        <a:rPr lang="en-US" sz="1000" u="none" strike="noStrike">
                          <a:effectLst/>
                          <a:latin typeface="Segoe UI" panose="020B0502040204020203" pitchFamily="34" charset="0"/>
                          <a:cs typeface="Segoe UI" panose="020B0502040204020203" pitchFamily="34" charset="0"/>
                        </a:rPr>
                        <a:t>Connection Roles From                  Course and Course Section to Contact</a:t>
                      </a:r>
                      <a:endParaRPr lang="en-US" sz="1600" b="0" i="0" u="none" strike="noStrike">
                        <a:effectLst/>
                        <a:latin typeface="Segoe UI" panose="020B0502040204020203" pitchFamily="34" charset="0"/>
                        <a:cs typeface="Segoe UI" panose="020B0502040204020203" pitchFamily="34" charset="0"/>
                      </a:endParaRPr>
                    </a:p>
                  </a:txBody>
                  <a:tcPr marL="45720" marR="6044" marT="6044" marB="0" anchor="ctr"/>
                </a:tc>
                <a:extLst>
                  <a:ext uri="{0D108BD9-81ED-4DB2-BD59-A6C34878D82A}">
                    <a16:rowId xmlns:a16="http://schemas.microsoft.com/office/drawing/2014/main" val="3463426430"/>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Adjunct</a:t>
                      </a:r>
                    </a:p>
                  </a:txBody>
                  <a:tcPr marL="9525" marR="9525" marT="9525" marB="0" anchor="b"/>
                </a:tc>
                <a:extLst>
                  <a:ext uri="{0D108BD9-81ED-4DB2-BD59-A6C34878D82A}">
                    <a16:rowId xmlns:a16="http://schemas.microsoft.com/office/drawing/2014/main" val="3603047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Administrator</a:t>
                      </a:r>
                    </a:p>
                  </a:txBody>
                  <a:tcPr marL="9525" marR="9525" marT="9525" marB="0" anchor="b"/>
                </a:tc>
                <a:extLst>
                  <a:ext uri="{0D108BD9-81ED-4DB2-BD59-A6C34878D82A}">
                    <a16:rowId xmlns:a16="http://schemas.microsoft.com/office/drawing/2014/main" val="3617144578"/>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Advisor</a:t>
                      </a:r>
                    </a:p>
                  </a:txBody>
                  <a:tcPr marL="9525" marR="9525" marT="9525" marB="0" anchor="b"/>
                </a:tc>
                <a:extLst>
                  <a:ext uri="{0D108BD9-81ED-4DB2-BD59-A6C34878D82A}">
                    <a16:rowId xmlns:a16="http://schemas.microsoft.com/office/drawing/2014/main" val="91424564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Affiliate</a:t>
                      </a:r>
                    </a:p>
                  </a:txBody>
                  <a:tcPr marL="9525" marR="9525" marT="9525" marB="0" anchor="b"/>
                </a:tc>
                <a:extLst>
                  <a:ext uri="{0D108BD9-81ED-4DB2-BD59-A6C34878D82A}">
                    <a16:rowId xmlns:a16="http://schemas.microsoft.com/office/drawing/2014/main" val="41511389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Aide</a:t>
                      </a:r>
                    </a:p>
                  </a:txBody>
                  <a:tcPr marL="9525" marR="9525" marT="9525" marB="0" anchor="b"/>
                </a:tc>
                <a:extLst>
                  <a:ext uri="{0D108BD9-81ED-4DB2-BD59-A6C34878D82A}">
                    <a16:rowId xmlns:a16="http://schemas.microsoft.com/office/drawing/2014/main" val="6963392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Assistant</a:t>
                      </a:r>
                    </a:p>
                  </a:txBody>
                  <a:tcPr marL="9525" marR="9525" marT="9525" marB="0" anchor="b"/>
                </a:tc>
                <a:extLst>
                  <a:ext uri="{0D108BD9-81ED-4DB2-BD59-A6C34878D82A}">
                    <a16:rowId xmlns:a16="http://schemas.microsoft.com/office/drawing/2014/main" val="73837885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Course</a:t>
                      </a:r>
                    </a:p>
                  </a:txBody>
                  <a:tcPr marL="9525" marR="9525" marT="9525" marB="0" anchor="b"/>
                </a:tc>
                <a:extLst>
                  <a:ext uri="{0D108BD9-81ED-4DB2-BD59-A6C34878D82A}">
                    <a16:rowId xmlns:a16="http://schemas.microsoft.com/office/drawing/2014/main" val="3638762480"/>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Coach</a:t>
                      </a:r>
                    </a:p>
                  </a:txBody>
                  <a:tcPr marL="9525" marR="9525" marT="9525" marB="0" anchor="b"/>
                </a:tc>
                <a:extLst>
                  <a:ext uri="{0D108BD9-81ED-4DB2-BD59-A6C34878D82A}">
                    <a16:rowId xmlns:a16="http://schemas.microsoft.com/office/drawing/2014/main" val="108018005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Instructor</a:t>
                      </a:r>
                    </a:p>
                  </a:txBody>
                  <a:tcPr marL="9525" marR="9525" marT="9525" marB="0" anchor="b"/>
                </a:tc>
                <a:extLst>
                  <a:ext uri="{0D108BD9-81ED-4DB2-BD59-A6C34878D82A}">
                    <a16:rowId xmlns:a16="http://schemas.microsoft.com/office/drawing/2014/main" val="1876436274"/>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Lecturer</a:t>
                      </a:r>
                    </a:p>
                  </a:txBody>
                  <a:tcPr marL="9525" marR="9525" marT="9525" marB="0" anchor="b"/>
                </a:tc>
                <a:extLst>
                  <a:ext uri="{0D108BD9-81ED-4DB2-BD59-A6C34878D82A}">
                    <a16:rowId xmlns:a16="http://schemas.microsoft.com/office/drawing/2014/main" val="2226630754"/>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Occupational Therapist</a:t>
                      </a:r>
                    </a:p>
                  </a:txBody>
                  <a:tcPr marL="9525" marR="9525" marT="9525" marB="0" anchor="b"/>
                </a:tc>
                <a:extLst>
                  <a:ext uri="{0D108BD9-81ED-4DB2-BD59-A6C34878D82A}">
                    <a16:rowId xmlns:a16="http://schemas.microsoft.com/office/drawing/2014/main" val="209824997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Paraprofessional Educator</a:t>
                      </a:r>
                    </a:p>
                  </a:txBody>
                  <a:tcPr marL="9525" marR="9525" marT="9525" marB="0" anchor="b"/>
                </a:tc>
                <a:extLst>
                  <a:ext uri="{0D108BD9-81ED-4DB2-BD59-A6C34878D82A}">
                    <a16:rowId xmlns:a16="http://schemas.microsoft.com/office/drawing/2014/main" val="1715317044"/>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Physical Therapist</a:t>
                      </a:r>
                    </a:p>
                  </a:txBody>
                  <a:tcPr marL="9525" marR="9525" marT="9525" marB="0" anchor="b"/>
                </a:tc>
                <a:extLst>
                  <a:ext uri="{0D108BD9-81ED-4DB2-BD59-A6C34878D82A}">
                    <a16:rowId xmlns:a16="http://schemas.microsoft.com/office/drawing/2014/main" val="815922941"/>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Principal</a:t>
                      </a:r>
                    </a:p>
                  </a:txBody>
                  <a:tcPr marL="9525" marR="9525" marT="9525" marB="0" anchor="b"/>
                </a:tc>
                <a:extLst>
                  <a:ext uri="{0D108BD9-81ED-4DB2-BD59-A6C34878D82A}">
                    <a16:rowId xmlns:a16="http://schemas.microsoft.com/office/drawing/2014/main" val="3330448099"/>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Proctor</a:t>
                      </a:r>
                    </a:p>
                  </a:txBody>
                  <a:tcPr marL="9525" marR="9525" marT="9525" marB="0" anchor="b"/>
                </a:tc>
                <a:extLst>
                  <a:ext uri="{0D108BD9-81ED-4DB2-BD59-A6C34878D82A}">
                    <a16:rowId xmlns:a16="http://schemas.microsoft.com/office/drawing/2014/main" val="552566638"/>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Professor</a:t>
                      </a:r>
                    </a:p>
                  </a:txBody>
                  <a:tcPr marL="9525" marR="9525" marT="9525" marB="0" anchor="b"/>
                </a:tc>
                <a:extLst>
                  <a:ext uri="{0D108BD9-81ED-4DB2-BD59-A6C34878D82A}">
                    <a16:rowId xmlns:a16="http://schemas.microsoft.com/office/drawing/2014/main" val="427882367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Special Services</a:t>
                      </a:r>
                    </a:p>
                  </a:txBody>
                  <a:tcPr marL="9525" marR="9525" marT="9525" marB="0" anchor="b"/>
                </a:tc>
                <a:extLst>
                  <a:ext uri="{0D108BD9-81ED-4DB2-BD59-A6C34878D82A}">
                    <a16:rowId xmlns:a16="http://schemas.microsoft.com/office/drawing/2014/main" val="287316487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Speech</a:t>
                      </a:r>
                    </a:p>
                  </a:txBody>
                  <a:tcPr marL="9525" marR="9525" marT="9525" marB="0" anchor="b"/>
                </a:tc>
                <a:extLst>
                  <a:ext uri="{0D108BD9-81ED-4DB2-BD59-A6C34878D82A}">
                    <a16:rowId xmlns:a16="http://schemas.microsoft.com/office/drawing/2014/main" val="372438176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Staff</a:t>
                      </a:r>
                    </a:p>
                  </a:txBody>
                  <a:tcPr marL="9525" marR="9525" marT="9525" marB="0" anchor="b"/>
                </a:tc>
                <a:extLst>
                  <a:ext uri="{0D108BD9-81ED-4DB2-BD59-A6C34878D82A}">
                    <a16:rowId xmlns:a16="http://schemas.microsoft.com/office/drawing/2014/main" val="188090470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Student</a:t>
                      </a:r>
                    </a:p>
                  </a:txBody>
                  <a:tcPr marL="9525" marR="9525" marT="9525" marB="0" anchor="b"/>
                </a:tc>
                <a:extLst>
                  <a:ext uri="{0D108BD9-81ED-4DB2-BD59-A6C34878D82A}">
                    <a16:rowId xmlns:a16="http://schemas.microsoft.com/office/drawing/2014/main" val="2313467203"/>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Substitute</a:t>
                      </a:r>
                    </a:p>
                  </a:txBody>
                  <a:tcPr marL="9525" marR="9525" marT="9525" marB="0" anchor="b"/>
                </a:tc>
                <a:extLst>
                  <a:ext uri="{0D108BD9-81ED-4DB2-BD59-A6C34878D82A}">
                    <a16:rowId xmlns:a16="http://schemas.microsoft.com/office/drawing/2014/main" val="133104995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Teacher</a:t>
                      </a:r>
                    </a:p>
                  </a:txBody>
                  <a:tcPr marL="9525" marR="9525" marT="9525" marB="0" anchor="b"/>
                </a:tc>
                <a:extLst>
                  <a:ext uri="{0D108BD9-81ED-4DB2-BD59-A6C34878D82A}">
                    <a16:rowId xmlns:a16="http://schemas.microsoft.com/office/drawing/2014/main" val="1268486544"/>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Teacher Assistant</a:t>
                      </a:r>
                    </a:p>
                  </a:txBody>
                  <a:tcPr marL="9525" marR="9525" marT="9525" marB="0" anchor="b"/>
                </a:tc>
                <a:extLst>
                  <a:ext uri="{0D108BD9-81ED-4DB2-BD59-A6C34878D82A}">
                    <a16:rowId xmlns:a16="http://schemas.microsoft.com/office/drawing/2014/main" val="4137812886"/>
                  </a:ext>
                </a:extLst>
              </a:tr>
            </a:tbl>
          </a:graphicData>
        </a:graphic>
      </p:graphicFrame>
      <p:graphicFrame>
        <p:nvGraphicFramePr>
          <p:cNvPr id="3" name="Table 2">
            <a:extLst>
              <a:ext uri="{FF2B5EF4-FFF2-40B4-BE49-F238E27FC236}">
                <a16:creationId xmlns:a16="http://schemas.microsoft.com/office/drawing/2014/main" id="{8458A0CD-EA9E-4174-BE58-76F6B11CD3FB}"/>
              </a:ext>
            </a:extLst>
          </p:cNvPr>
          <p:cNvGraphicFramePr/>
          <p:nvPr>
            <p:extLst>
              <p:ext uri="{D42A27DB-BD31-4B8C-83A1-F6EECF244321}">
                <p14:modId xmlns:p14="http://schemas.microsoft.com/office/powerpoint/2010/main" val="2907390992"/>
              </p:ext>
            </p:extLst>
          </p:nvPr>
        </p:nvGraphicFramePr>
        <p:xfrm>
          <a:off x="9641374" y="4756542"/>
          <a:ext cx="2202286" cy="2036714"/>
        </p:xfrm>
        <a:graphic>
          <a:graphicData uri="http://schemas.openxmlformats.org/drawingml/2006/table">
            <a:tbl>
              <a:tblPr firstRow="1">
                <a:tableStyleId>{5C22544A-7EE6-4342-B048-85BDC9FD1C3A}</a:tableStyleId>
              </a:tblPr>
              <a:tblGrid>
                <a:gridCol w="2202286">
                  <a:extLst>
                    <a:ext uri="{9D8B030D-6E8A-4147-A177-3AD203B41FA5}">
                      <a16:colId xmlns:a16="http://schemas.microsoft.com/office/drawing/2014/main" val="3349792422"/>
                    </a:ext>
                  </a:extLst>
                </a:gridCol>
              </a:tblGrid>
              <a:tr h="172587">
                <a:tc>
                  <a:txBody>
                    <a:bodyPr/>
                    <a:lstStyle/>
                    <a:p>
                      <a:pPr algn="l" fontAlgn="b">
                        <a:spcBef>
                          <a:spcPts val="0"/>
                        </a:spcBef>
                        <a:spcAft>
                          <a:spcPts val="0"/>
                        </a:spcAft>
                      </a:pPr>
                      <a:r>
                        <a:rPr lang="en-US" sz="1000" u="none" strike="noStrike">
                          <a:effectLst/>
                          <a:latin typeface="Segoe UI" panose="020B0502040204020203" pitchFamily="34" charset="0"/>
                          <a:cs typeface="Segoe UI" panose="020B0502040204020203" pitchFamily="34" charset="0"/>
                        </a:rPr>
                        <a:t>Connection Roles From                    Contact to Contact</a:t>
                      </a:r>
                      <a:endParaRPr lang="en-US" sz="1600" b="0" i="0" u="none" strike="noStrike">
                        <a:effectLst/>
                        <a:latin typeface="Segoe UI" panose="020B0502040204020203" pitchFamily="34" charset="0"/>
                        <a:cs typeface="Segoe UI" panose="020B0502040204020203" pitchFamily="34" charset="0"/>
                      </a:endParaRPr>
                    </a:p>
                  </a:txBody>
                  <a:tcPr marL="45720" marR="6044" marT="6044" marB="0" anchor="ctr"/>
                </a:tc>
                <a:extLst>
                  <a:ext uri="{0D108BD9-81ED-4DB2-BD59-A6C34878D82A}">
                    <a16:rowId xmlns:a16="http://schemas.microsoft.com/office/drawing/2014/main" val="3463426430"/>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Administrator </a:t>
                      </a:r>
                    </a:p>
                  </a:txBody>
                  <a:tcPr marL="9525" marR="9525" marT="9525" marB="0" anchor="b"/>
                </a:tc>
                <a:extLst>
                  <a:ext uri="{0D108BD9-81ED-4DB2-BD59-A6C34878D82A}">
                    <a16:rowId xmlns:a16="http://schemas.microsoft.com/office/drawing/2014/main" val="3603047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Advisor </a:t>
                      </a:r>
                    </a:p>
                  </a:txBody>
                  <a:tcPr marL="9525" marR="9525" marT="9525" marB="0" anchor="b"/>
                </a:tc>
                <a:extLst>
                  <a:ext uri="{0D108BD9-81ED-4DB2-BD59-A6C34878D82A}">
                    <a16:rowId xmlns:a16="http://schemas.microsoft.com/office/drawing/2014/main" val="3617144578"/>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Aide </a:t>
                      </a:r>
                    </a:p>
                  </a:txBody>
                  <a:tcPr marL="9525" marR="9525" marT="9525" marB="0" anchor="b"/>
                </a:tc>
                <a:extLst>
                  <a:ext uri="{0D108BD9-81ED-4DB2-BD59-A6C34878D82A}">
                    <a16:rowId xmlns:a16="http://schemas.microsoft.com/office/drawing/2014/main" val="91424564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Child </a:t>
                      </a:r>
                    </a:p>
                  </a:txBody>
                  <a:tcPr marL="9525" marR="9525" marT="9525" marB="0" anchor="b"/>
                </a:tc>
                <a:extLst>
                  <a:ext uri="{0D108BD9-81ED-4DB2-BD59-A6C34878D82A}">
                    <a16:rowId xmlns:a16="http://schemas.microsoft.com/office/drawing/2014/main" val="41511389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Doctor </a:t>
                      </a:r>
                    </a:p>
                  </a:txBody>
                  <a:tcPr marL="9525" marR="9525" marT="9525" marB="0" anchor="b"/>
                </a:tc>
                <a:extLst>
                  <a:ext uri="{0D108BD9-81ED-4DB2-BD59-A6C34878D82A}">
                    <a16:rowId xmlns:a16="http://schemas.microsoft.com/office/drawing/2014/main" val="6963392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Guardian </a:t>
                      </a:r>
                    </a:p>
                  </a:txBody>
                  <a:tcPr marL="9525" marR="9525" marT="9525" marB="0" anchor="b"/>
                </a:tc>
                <a:extLst>
                  <a:ext uri="{0D108BD9-81ED-4DB2-BD59-A6C34878D82A}">
                    <a16:rowId xmlns:a16="http://schemas.microsoft.com/office/drawing/2014/main" val="738378857"/>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Other </a:t>
                      </a:r>
                    </a:p>
                  </a:txBody>
                  <a:tcPr marL="9525" marR="9525" marT="9525" marB="0" anchor="b"/>
                </a:tc>
                <a:extLst>
                  <a:ext uri="{0D108BD9-81ED-4DB2-BD59-A6C34878D82A}">
                    <a16:rowId xmlns:a16="http://schemas.microsoft.com/office/drawing/2014/main" val="3638762480"/>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Parent </a:t>
                      </a:r>
                    </a:p>
                  </a:txBody>
                  <a:tcPr marL="9525" marR="9525" marT="9525" marB="0" anchor="b"/>
                </a:tc>
                <a:extLst>
                  <a:ext uri="{0D108BD9-81ED-4DB2-BD59-A6C34878D82A}">
                    <a16:rowId xmlns:a16="http://schemas.microsoft.com/office/drawing/2014/main" val="1080180055"/>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Relative </a:t>
                      </a:r>
                    </a:p>
                  </a:txBody>
                  <a:tcPr marL="9525" marR="9525" marT="9525" marB="0" anchor="b"/>
                </a:tc>
                <a:extLst>
                  <a:ext uri="{0D108BD9-81ED-4DB2-BD59-A6C34878D82A}">
                    <a16:rowId xmlns:a16="http://schemas.microsoft.com/office/drawing/2014/main" val="1876436274"/>
                  </a:ext>
                </a:extLst>
              </a:tr>
              <a:tr h="172587">
                <a:tc>
                  <a:txBody>
                    <a:bodyPr/>
                    <a:lstStyle/>
                    <a:p>
                      <a:pPr algn="l" fontAlgn="b"/>
                      <a:r>
                        <a:rPr lang="en-US" sz="1000" b="0" i="0" u="none" strike="noStrike">
                          <a:effectLst/>
                          <a:latin typeface="Segoe UI" panose="020B0502040204020203" pitchFamily="34" charset="0"/>
                          <a:cs typeface="Segoe UI" panose="020B0502040204020203" pitchFamily="34" charset="0"/>
                        </a:rPr>
                        <a:t>Spouse/Partner</a:t>
                      </a:r>
                    </a:p>
                  </a:txBody>
                  <a:tcPr marL="9525" marR="9525" marT="9525" marB="0" anchor="b"/>
                </a:tc>
                <a:extLst>
                  <a:ext uri="{0D108BD9-81ED-4DB2-BD59-A6C34878D82A}">
                    <a16:rowId xmlns:a16="http://schemas.microsoft.com/office/drawing/2014/main" val="1892068774"/>
                  </a:ext>
                </a:extLst>
              </a:tr>
            </a:tbl>
          </a:graphicData>
        </a:graphic>
      </p:graphicFrame>
      <p:sp>
        <p:nvSpPr>
          <p:cNvPr id="6" name="TextBox 5">
            <a:extLst>
              <a:ext uri="{FF2B5EF4-FFF2-40B4-BE49-F238E27FC236}">
                <a16:creationId xmlns:a16="http://schemas.microsoft.com/office/drawing/2014/main" id="{B1E3F5DF-DDE5-39E7-3E50-A5ADE0ACDD25}"/>
              </a:ext>
            </a:extLst>
          </p:cNvPr>
          <p:cNvSpPr txBox="1"/>
          <p:nvPr/>
        </p:nvSpPr>
        <p:spPr>
          <a:xfrm>
            <a:off x="237735" y="5232946"/>
            <a:ext cx="6393253" cy="1585049"/>
          </a:xfrm>
          <a:prstGeom prst="rect">
            <a:avLst/>
          </a:prstGeom>
          <a:noFill/>
        </p:spPr>
        <p:txBody>
          <a:bodyPr wrap="square" rtlCol="0">
            <a:spAutoFit/>
          </a:bodyPr>
          <a:lstStyle/>
          <a:p>
            <a:r>
              <a:rPr lang="en-US" sz="1600">
                <a:latin typeface="Segoe UI" panose="020B0502040204020203" pitchFamily="34" charset="0"/>
                <a:cs typeface="Segoe UI" panose="020B0502040204020203" pitchFamily="34" charset="0"/>
                <a:hlinkClick r:id="rId3"/>
              </a:rPr>
              <a:t>Learn more</a:t>
            </a:r>
            <a:r>
              <a:rPr lang="en-US" sz="1600">
                <a:latin typeface="Segoe UI" panose="020B0502040204020203" pitchFamily="34" charset="0"/>
                <a:cs typeface="Segoe UI" panose="020B0502040204020203" pitchFamily="34" charset="0"/>
              </a:rPr>
              <a:t> about the Education Accelerator connections.</a:t>
            </a:r>
          </a:p>
          <a:p>
            <a:endParaRPr lang="en-US" sz="1300">
              <a:latin typeface="Segoe UI" panose="020B0502040204020203" pitchFamily="34" charset="0"/>
              <a:cs typeface="Segoe UI" panose="020B0502040204020203" pitchFamily="34" charset="0"/>
            </a:endParaRPr>
          </a:p>
          <a:p>
            <a:endParaRPr lang="en-US" sz="1300">
              <a:latin typeface="Segoe UI" panose="020B0502040204020203" pitchFamily="34" charset="0"/>
              <a:cs typeface="Segoe UI" panose="020B0502040204020203" pitchFamily="34" charset="0"/>
            </a:endParaRPr>
          </a:p>
          <a:p>
            <a:r>
              <a:rPr lang="en-US" sz="1400">
                <a:latin typeface="Segoe UI" panose="020B0502040204020203" pitchFamily="34" charset="0"/>
                <a:cs typeface="Segoe UI" panose="020B0502040204020203" pitchFamily="34" charset="0"/>
              </a:rPr>
              <a:t>Connection roles are illustrated on Contact entity -&gt; Student Form -&gt; Summary tab -&gt; Family Relationships section in the Education Accelerator model-driven apps.</a:t>
            </a:r>
          </a:p>
          <a:p>
            <a:endParaRPr lang="en-US" sz="13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738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8406-0AC5-5F40-8885-A5175F3B9314}"/>
              </a:ext>
            </a:extLst>
          </p:cNvPr>
          <p:cNvSpPr>
            <a:spLocks noGrp="1"/>
          </p:cNvSpPr>
          <p:nvPr>
            <p:ph type="title"/>
          </p:nvPr>
        </p:nvSpPr>
        <p:spPr>
          <a:xfrm>
            <a:off x="339373" y="940042"/>
            <a:ext cx="10188388" cy="826846"/>
          </a:xfrm>
        </p:spPr>
        <p:txBody>
          <a:bodyPr>
            <a:normAutofit/>
          </a:bodyPr>
          <a:lstStyle/>
          <a:p>
            <a:r>
              <a:rPr lang="en-US" sz="2000">
                <a:latin typeface="Segoe UI" panose="020B0502040204020203" pitchFamily="34" charset="0"/>
                <a:cs typeface="Segoe UI" panose="020B0502040204020203" pitchFamily="34" charset="0"/>
              </a:rPr>
              <a:t>Advanced business logic enriched by custom </a:t>
            </a:r>
            <a:r>
              <a:rPr lang="en-US" sz="2000" err="1">
                <a:latin typeface="Segoe UI" panose="020B0502040204020203" pitchFamily="34" charset="0"/>
                <a:cs typeface="Segoe UI" panose="020B0502040204020203" pitchFamily="34" charset="0"/>
              </a:rPr>
              <a:t>Dataverse</a:t>
            </a:r>
            <a:r>
              <a:rPr lang="en-US" sz="2000">
                <a:latin typeface="Segoe UI" panose="020B0502040204020203" pitchFamily="34" charset="0"/>
                <a:cs typeface="Segoe UI" panose="020B0502040204020203" pitchFamily="34" charset="0"/>
              </a:rPr>
              <a:t> Plug-Ins</a:t>
            </a:r>
          </a:p>
        </p:txBody>
      </p:sp>
      <p:pic>
        <p:nvPicPr>
          <p:cNvPr id="7" name="Graphic 6">
            <a:extLst>
              <a:ext uri="{FF2B5EF4-FFF2-40B4-BE49-F238E27FC236}">
                <a16:creationId xmlns:a16="http://schemas.microsoft.com/office/drawing/2014/main" id="{EC5C9683-7D9A-B1CE-CB57-7C2F062FC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7636" y="170245"/>
            <a:ext cx="863974" cy="863974"/>
          </a:xfrm>
          <a:prstGeom prst="rect">
            <a:avLst/>
          </a:prstGeom>
        </p:spPr>
      </p:pic>
      <p:graphicFrame>
        <p:nvGraphicFramePr>
          <p:cNvPr id="8" name="Diagram 7" descr="Table representing the advanced business logic for the solution.">
            <a:extLst>
              <a:ext uri="{FF2B5EF4-FFF2-40B4-BE49-F238E27FC236}">
                <a16:creationId xmlns:a16="http://schemas.microsoft.com/office/drawing/2014/main" id="{1052DD93-E83E-60D0-DCF0-572B32B6557E}"/>
              </a:ext>
            </a:extLst>
          </p:cNvPr>
          <p:cNvGraphicFramePr/>
          <p:nvPr>
            <p:extLst>
              <p:ext uri="{D42A27DB-BD31-4B8C-83A1-F6EECF244321}">
                <p14:modId xmlns:p14="http://schemas.microsoft.com/office/powerpoint/2010/main" val="3938947709"/>
              </p:ext>
            </p:extLst>
          </p:nvPr>
        </p:nvGraphicFramePr>
        <p:xfrm>
          <a:off x="339373" y="1766888"/>
          <a:ext cx="10188388" cy="48021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extBox 2">
            <a:extLst>
              <a:ext uri="{FF2B5EF4-FFF2-40B4-BE49-F238E27FC236}">
                <a16:creationId xmlns:a16="http://schemas.microsoft.com/office/drawing/2014/main" id="{1DA5381C-AFDE-E938-028F-8B20FBB14C9D}"/>
              </a:ext>
            </a:extLst>
          </p:cNvPr>
          <p:cNvSpPr txBox="1"/>
          <p:nvPr/>
        </p:nvSpPr>
        <p:spPr>
          <a:xfrm flipH="1">
            <a:off x="339373" y="340622"/>
            <a:ext cx="10467171" cy="523220"/>
          </a:xfrm>
          <a:prstGeom prst="rect">
            <a:avLst/>
          </a:prstGeom>
          <a:noFill/>
        </p:spPr>
        <p:txBody>
          <a:bodyPr wrap="square" rtlCol="0">
            <a:spAutoFit/>
          </a:bodyPr>
          <a:lstStyle/>
          <a:p>
            <a:r>
              <a:rPr lang="en-US" sz="2800">
                <a:latin typeface="Segoe UI" panose="020B0502040204020203" pitchFamily="34" charset="0"/>
                <a:cs typeface="Segoe UI" panose="020B0502040204020203" pitchFamily="34" charset="0"/>
              </a:rPr>
              <a:t>Education Accelerator Core Business Logic</a:t>
            </a:r>
          </a:p>
        </p:txBody>
      </p:sp>
    </p:spTree>
    <p:extLst>
      <p:ext uri="{BB962C8B-B14F-4D97-AF65-F5344CB8AC3E}">
        <p14:creationId xmlns:p14="http://schemas.microsoft.com/office/powerpoint/2010/main" val="122648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63612" y="253963"/>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a:ea typeface="+mn-ea"/>
                <a:cs typeface="Segoe UI"/>
              </a:rPr>
              <a:t>ERD : Assessment</a:t>
            </a:r>
          </a:p>
        </p:txBody>
      </p:sp>
      <p:grpSp>
        <p:nvGrpSpPr>
          <p:cNvPr id="32" name="Group 31"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F7618CAE-C71A-CA5C-1752-31C7EE8B6AC5}"/>
              </a:ext>
            </a:extLst>
          </p:cNvPr>
          <p:cNvGrpSpPr/>
          <p:nvPr/>
        </p:nvGrpSpPr>
        <p:grpSpPr>
          <a:xfrm>
            <a:off x="269962" y="4826415"/>
            <a:ext cx="2135019" cy="1957620"/>
            <a:chOff x="269962" y="4826415"/>
            <a:chExt cx="2135019" cy="1957620"/>
          </a:xfrm>
        </p:grpSpPr>
        <p:sp>
          <p:nvSpPr>
            <p:cNvPr id="33" name="Rectangle 32">
              <a:extLst>
                <a:ext uri="{FF2B5EF4-FFF2-40B4-BE49-F238E27FC236}">
                  <a16:creationId xmlns:a16="http://schemas.microsoft.com/office/drawing/2014/main" id="{BCF78B73-7669-0CDD-A65A-F080532B85F8}"/>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F6667864-22D9-9DCE-1767-BAE2C922D617}"/>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085F406A-6F44-89EC-6F16-9776A0C55B12}"/>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6" name="TextBox 35">
              <a:extLst>
                <a:ext uri="{FF2B5EF4-FFF2-40B4-BE49-F238E27FC236}">
                  <a16:creationId xmlns:a16="http://schemas.microsoft.com/office/drawing/2014/main" id="{188D60FB-2D85-BCB8-B434-04795CBA4E24}"/>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7" name="Rectangle 36">
              <a:extLst>
                <a:ext uri="{FF2B5EF4-FFF2-40B4-BE49-F238E27FC236}">
                  <a16:creationId xmlns:a16="http://schemas.microsoft.com/office/drawing/2014/main" id="{50C000D8-2130-93F8-86A4-2B43DDEDE72D}"/>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3AF6B5F7-FD89-6D21-2B34-8587B5C56688}"/>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9" name="Picture 38">
              <a:extLst>
                <a:ext uri="{FF2B5EF4-FFF2-40B4-BE49-F238E27FC236}">
                  <a16:creationId xmlns:a16="http://schemas.microsoft.com/office/drawing/2014/main" id="{738FA636-68D0-C014-6AC3-8B220D8F783C}"/>
                </a:ext>
              </a:extLst>
            </p:cNvPr>
            <p:cNvPicPr>
              <a:picLocks noChangeAspect="1"/>
            </p:cNvPicPr>
            <p:nvPr/>
          </p:nvPicPr>
          <p:blipFill>
            <a:blip r:embed="rId3"/>
            <a:stretch>
              <a:fillRect/>
            </a:stretch>
          </p:blipFill>
          <p:spPr>
            <a:xfrm flipH="1">
              <a:off x="269962" y="6348962"/>
              <a:ext cx="685800" cy="102750"/>
            </a:xfrm>
            <a:prstGeom prst="rect">
              <a:avLst/>
            </a:prstGeom>
          </p:spPr>
        </p:pic>
        <p:sp>
          <p:nvSpPr>
            <p:cNvPr id="40" name="TextBox 39">
              <a:extLst>
                <a:ext uri="{FF2B5EF4-FFF2-40B4-BE49-F238E27FC236}">
                  <a16:creationId xmlns:a16="http://schemas.microsoft.com/office/drawing/2014/main" id="{1310AFF3-8D2A-B28F-A644-6814447E741F}"/>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41" name="Picture 40">
              <a:extLst>
                <a:ext uri="{FF2B5EF4-FFF2-40B4-BE49-F238E27FC236}">
                  <a16:creationId xmlns:a16="http://schemas.microsoft.com/office/drawing/2014/main" id="{DB471B71-8BC6-D73F-20A8-28AD97D0ECF2}"/>
                </a:ext>
              </a:extLst>
            </p:cNvPr>
            <p:cNvPicPr>
              <a:picLocks noChangeAspect="1"/>
            </p:cNvPicPr>
            <p:nvPr/>
          </p:nvPicPr>
          <p:blipFill>
            <a:blip r:embed="rId4"/>
            <a:stretch>
              <a:fillRect/>
            </a:stretch>
          </p:blipFill>
          <p:spPr>
            <a:xfrm>
              <a:off x="269963" y="6569873"/>
              <a:ext cx="685800" cy="151327"/>
            </a:xfrm>
            <a:prstGeom prst="rect">
              <a:avLst/>
            </a:prstGeom>
          </p:spPr>
        </p:pic>
        <p:sp>
          <p:nvSpPr>
            <p:cNvPr id="42" name="TextBox 41">
              <a:extLst>
                <a:ext uri="{FF2B5EF4-FFF2-40B4-BE49-F238E27FC236}">
                  <a16:creationId xmlns:a16="http://schemas.microsoft.com/office/drawing/2014/main" id="{3377EE02-6C44-075F-B649-E2FA5F2BB8CB}"/>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43" name="Rectangle 42">
              <a:extLst>
                <a:ext uri="{FF2B5EF4-FFF2-40B4-BE49-F238E27FC236}">
                  <a16:creationId xmlns:a16="http://schemas.microsoft.com/office/drawing/2014/main" id="{87FEE82B-3317-C09C-0A8D-B396A76DB5E6}"/>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1854312E-2610-5275-FBD2-D7ECA7376BE8}"/>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pic>
        <p:nvPicPr>
          <p:cNvPr id="12" name="Picture 11" descr="Entity relationship diagram illustrating the Assessment subject area for the Education Data Model. For text-based descriptions refer to the metadata documentation.&#10;">
            <a:extLst>
              <a:ext uri="{FF2B5EF4-FFF2-40B4-BE49-F238E27FC236}">
                <a16:creationId xmlns:a16="http://schemas.microsoft.com/office/drawing/2014/main" id="{A12440C0-A497-5286-B510-0AD8BA159E6C}"/>
              </a:ext>
            </a:extLst>
          </p:cNvPr>
          <p:cNvPicPr>
            <a:picLocks noChangeAspect="1"/>
          </p:cNvPicPr>
          <p:nvPr/>
        </p:nvPicPr>
        <p:blipFill>
          <a:blip r:embed="rId5"/>
          <a:stretch>
            <a:fillRect/>
          </a:stretch>
        </p:blipFill>
        <p:spPr>
          <a:xfrm>
            <a:off x="3079750" y="253963"/>
            <a:ext cx="9112250" cy="6119870"/>
          </a:xfrm>
          <a:prstGeom prst="rect">
            <a:avLst/>
          </a:prstGeom>
        </p:spPr>
      </p:pic>
      <p:sp>
        <p:nvSpPr>
          <p:cNvPr id="2" name="TextBox 1">
            <a:extLst>
              <a:ext uri="{FF2B5EF4-FFF2-40B4-BE49-F238E27FC236}">
                <a16:creationId xmlns:a16="http://schemas.microsoft.com/office/drawing/2014/main" id="{41A844EE-A975-E793-7424-6589BD4E17FC}"/>
              </a:ext>
            </a:extLst>
          </p:cNvPr>
          <p:cNvSpPr txBox="1"/>
          <p:nvPr/>
        </p:nvSpPr>
        <p:spPr>
          <a:xfrm>
            <a:off x="2756143" y="6346477"/>
            <a:ext cx="9545039" cy="738664"/>
          </a:xfrm>
          <a:prstGeom prst="rect">
            <a:avLst/>
          </a:prstGeom>
          <a:noFill/>
        </p:spPr>
        <p:txBody>
          <a:bodyPr wrap="square" rtlCol="0">
            <a:spAutoFit/>
          </a:bodyPr>
          <a:lstStyle/>
          <a:p>
            <a:r>
              <a:rPr lang="en-US" sz="1200" b="1">
                <a:latin typeface="Segoe UI" panose="020B0502040204020203" pitchFamily="34" charset="0"/>
                <a:cs typeface="Segoe UI" panose="020B0502040204020203" pitchFamily="34" charset="0"/>
              </a:rPr>
              <a:t>Note: </a:t>
            </a:r>
          </a:p>
          <a:p>
            <a:r>
              <a:rPr lang="en-US" sz="1200">
                <a:latin typeface="Segoe UI" panose="020B0502040204020203" pitchFamily="34" charset="0"/>
                <a:cs typeface="Segoe UI" panose="020B0502040204020203" pitchFamily="34" charset="0"/>
              </a:rPr>
              <a:t>For K-12 solutions, Program Level entity may be renamed to Grade Level.  See installation guide or notes within Slide 4 for additional detail.</a:t>
            </a:r>
          </a:p>
          <a:p>
            <a:endParaRPr lang="en-US"/>
          </a:p>
        </p:txBody>
      </p:sp>
    </p:spTree>
    <p:extLst>
      <p:ext uri="{BB962C8B-B14F-4D97-AF65-F5344CB8AC3E}">
        <p14:creationId xmlns:p14="http://schemas.microsoft.com/office/powerpoint/2010/main" val="266657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262048" y="300579"/>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a:ea typeface="+mn-ea"/>
                <a:cs typeface="Segoe UI"/>
              </a:rPr>
              <a:t>ERD : Educator Certification and Credentials</a:t>
            </a:r>
          </a:p>
        </p:txBody>
      </p:sp>
      <p:pic>
        <p:nvPicPr>
          <p:cNvPr id="3" name="Picture 2" descr="Entity relationship diagram illustrating the Educator Certification and Credentials subject area for the Education Data Model. For text-based descriptions refer to the metadata documentation.&#10;">
            <a:extLst>
              <a:ext uri="{FF2B5EF4-FFF2-40B4-BE49-F238E27FC236}">
                <a16:creationId xmlns:a16="http://schemas.microsoft.com/office/drawing/2014/main" id="{73E7E115-8B52-665D-80A8-D1B8F5CFDF8A}"/>
              </a:ext>
            </a:extLst>
          </p:cNvPr>
          <p:cNvPicPr>
            <a:picLocks noChangeAspect="1"/>
          </p:cNvPicPr>
          <p:nvPr/>
        </p:nvPicPr>
        <p:blipFill>
          <a:blip r:embed="rId3"/>
          <a:stretch>
            <a:fillRect/>
          </a:stretch>
        </p:blipFill>
        <p:spPr>
          <a:xfrm>
            <a:off x="4379621" y="854043"/>
            <a:ext cx="7550331" cy="5597669"/>
          </a:xfrm>
          <a:prstGeom prst="rect">
            <a:avLst/>
          </a:prstGeom>
        </p:spPr>
      </p:pic>
      <p:grpSp>
        <p:nvGrpSpPr>
          <p:cNvPr id="32" name="Group 31"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713349BB-CE38-2754-3016-7078AF04D298}"/>
              </a:ext>
            </a:extLst>
          </p:cNvPr>
          <p:cNvGrpSpPr/>
          <p:nvPr/>
        </p:nvGrpSpPr>
        <p:grpSpPr>
          <a:xfrm>
            <a:off x="269962" y="4826415"/>
            <a:ext cx="2135019" cy="1957620"/>
            <a:chOff x="269962" y="4826415"/>
            <a:chExt cx="2135019" cy="1957620"/>
          </a:xfrm>
        </p:grpSpPr>
        <p:sp>
          <p:nvSpPr>
            <p:cNvPr id="33" name="Rectangle 32">
              <a:extLst>
                <a:ext uri="{FF2B5EF4-FFF2-40B4-BE49-F238E27FC236}">
                  <a16:creationId xmlns:a16="http://schemas.microsoft.com/office/drawing/2014/main" id="{9D1B4C82-2E44-B603-A27A-641D8613820E}"/>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DA623222-7E4C-F54A-F88F-3B94783A5179}"/>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490DBFA4-9851-2EF5-10CB-A83C749DCD35}"/>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6" name="TextBox 35">
              <a:extLst>
                <a:ext uri="{FF2B5EF4-FFF2-40B4-BE49-F238E27FC236}">
                  <a16:creationId xmlns:a16="http://schemas.microsoft.com/office/drawing/2014/main" id="{02FD9CC5-9698-ADD3-B2B2-D2F940146A42}"/>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7" name="Rectangle 36">
              <a:extLst>
                <a:ext uri="{FF2B5EF4-FFF2-40B4-BE49-F238E27FC236}">
                  <a16:creationId xmlns:a16="http://schemas.microsoft.com/office/drawing/2014/main" id="{C55A5F98-33CE-AC22-9D53-FE615BBB4618}"/>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4840F1C2-0B2A-AE94-4EEB-785FB9F79D48}"/>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9" name="Picture 38">
              <a:extLst>
                <a:ext uri="{FF2B5EF4-FFF2-40B4-BE49-F238E27FC236}">
                  <a16:creationId xmlns:a16="http://schemas.microsoft.com/office/drawing/2014/main" id="{DE3B1DB6-5029-E7E3-618C-EA6F10DD342F}"/>
                </a:ext>
              </a:extLst>
            </p:cNvPr>
            <p:cNvPicPr>
              <a:picLocks noChangeAspect="1"/>
            </p:cNvPicPr>
            <p:nvPr/>
          </p:nvPicPr>
          <p:blipFill>
            <a:blip r:embed="rId4"/>
            <a:stretch>
              <a:fillRect/>
            </a:stretch>
          </p:blipFill>
          <p:spPr>
            <a:xfrm flipH="1">
              <a:off x="269962" y="6348962"/>
              <a:ext cx="685800" cy="102750"/>
            </a:xfrm>
            <a:prstGeom prst="rect">
              <a:avLst/>
            </a:prstGeom>
          </p:spPr>
        </p:pic>
        <p:sp>
          <p:nvSpPr>
            <p:cNvPr id="40" name="TextBox 39">
              <a:extLst>
                <a:ext uri="{FF2B5EF4-FFF2-40B4-BE49-F238E27FC236}">
                  <a16:creationId xmlns:a16="http://schemas.microsoft.com/office/drawing/2014/main" id="{67BCCBBB-CFF0-87AE-46A1-68A46CDDB4C9}"/>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41" name="Picture 40">
              <a:extLst>
                <a:ext uri="{FF2B5EF4-FFF2-40B4-BE49-F238E27FC236}">
                  <a16:creationId xmlns:a16="http://schemas.microsoft.com/office/drawing/2014/main" id="{A47C234F-40C7-A90B-10FF-75D1C93E2E00}"/>
                </a:ext>
              </a:extLst>
            </p:cNvPr>
            <p:cNvPicPr>
              <a:picLocks noChangeAspect="1"/>
            </p:cNvPicPr>
            <p:nvPr/>
          </p:nvPicPr>
          <p:blipFill>
            <a:blip r:embed="rId5"/>
            <a:stretch>
              <a:fillRect/>
            </a:stretch>
          </p:blipFill>
          <p:spPr>
            <a:xfrm>
              <a:off x="269963" y="6569873"/>
              <a:ext cx="685800" cy="151327"/>
            </a:xfrm>
            <a:prstGeom prst="rect">
              <a:avLst/>
            </a:prstGeom>
          </p:spPr>
        </p:pic>
        <p:sp>
          <p:nvSpPr>
            <p:cNvPr id="42" name="TextBox 41">
              <a:extLst>
                <a:ext uri="{FF2B5EF4-FFF2-40B4-BE49-F238E27FC236}">
                  <a16:creationId xmlns:a16="http://schemas.microsoft.com/office/drawing/2014/main" id="{3CB88204-2A26-F04F-F818-2037831C1C67}"/>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43" name="Rectangle 42">
              <a:extLst>
                <a:ext uri="{FF2B5EF4-FFF2-40B4-BE49-F238E27FC236}">
                  <a16:creationId xmlns:a16="http://schemas.microsoft.com/office/drawing/2014/main" id="{5FCB3355-8E36-7D02-260F-23C44945E320}"/>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60559294-A068-DA9F-3C3C-DC0E9CFA7F9A}"/>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sp>
        <p:nvSpPr>
          <p:cNvPr id="2" name="TextBox 1">
            <a:extLst>
              <a:ext uri="{FF2B5EF4-FFF2-40B4-BE49-F238E27FC236}">
                <a16:creationId xmlns:a16="http://schemas.microsoft.com/office/drawing/2014/main" id="{B8438990-54F7-7E4C-8FBC-5782485A8568}"/>
              </a:ext>
            </a:extLst>
          </p:cNvPr>
          <p:cNvSpPr txBox="1"/>
          <p:nvPr/>
        </p:nvSpPr>
        <p:spPr>
          <a:xfrm>
            <a:off x="2756143" y="6346477"/>
            <a:ext cx="9545039" cy="738664"/>
          </a:xfrm>
          <a:prstGeom prst="rect">
            <a:avLst/>
          </a:prstGeom>
          <a:noFill/>
        </p:spPr>
        <p:txBody>
          <a:bodyPr wrap="square" rtlCol="0">
            <a:spAutoFit/>
          </a:bodyPr>
          <a:lstStyle/>
          <a:p>
            <a:r>
              <a:rPr lang="en-US" sz="1200" b="1">
                <a:latin typeface="Segoe UI" panose="020B0502040204020203" pitchFamily="34" charset="0"/>
                <a:cs typeface="Segoe UI" panose="020B0502040204020203" pitchFamily="34" charset="0"/>
              </a:rPr>
              <a:t>Note: </a:t>
            </a:r>
          </a:p>
          <a:p>
            <a:r>
              <a:rPr lang="en-US" sz="1200">
                <a:latin typeface="Segoe UI" panose="020B0502040204020203" pitchFamily="34" charset="0"/>
                <a:cs typeface="Segoe UI" panose="020B0502040204020203" pitchFamily="34" charset="0"/>
              </a:rPr>
              <a:t>For K-12 solutions, Program Level entity may be renamed to Grade Level.  See installation guide or notes within Slide 4 for additional detail.</a:t>
            </a:r>
          </a:p>
          <a:p>
            <a:endParaRPr lang="en-US"/>
          </a:p>
        </p:txBody>
      </p:sp>
    </p:spTree>
    <p:extLst>
      <p:ext uri="{BB962C8B-B14F-4D97-AF65-F5344CB8AC3E}">
        <p14:creationId xmlns:p14="http://schemas.microsoft.com/office/powerpoint/2010/main" val="32481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63613" y="282107"/>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a:ea typeface="+mn-ea"/>
                <a:cs typeface="Segoe UI"/>
              </a:rPr>
              <a:t>ERD : </a:t>
            </a:r>
            <a:r>
              <a:rPr kumimoji="0" lang="en-US" sz="2800" b="0" i="0" u="none" strike="noStrike" kern="1200" cap="none" spc="0" normalizeH="0" baseline="0" noProof="0">
                <a:ln>
                  <a:noFill/>
                </a:ln>
                <a:solidFill>
                  <a:schemeClr val="tx1"/>
                </a:solidFill>
                <a:effectLst/>
                <a:uLnTx/>
                <a:uFillTx/>
                <a:latin typeface="Segoe UI"/>
                <a:ea typeface="+mn-lt"/>
                <a:cs typeface="+mn-lt"/>
              </a:rPr>
              <a:t>Grants, Internships and Scholarships</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grpSp>
        <p:nvGrpSpPr>
          <p:cNvPr id="27" name="Group 26"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E1E1A76D-7582-3501-7A22-C078E9BBB653}"/>
              </a:ext>
            </a:extLst>
          </p:cNvPr>
          <p:cNvGrpSpPr/>
          <p:nvPr/>
        </p:nvGrpSpPr>
        <p:grpSpPr>
          <a:xfrm>
            <a:off x="269962" y="4826415"/>
            <a:ext cx="2135019" cy="1957620"/>
            <a:chOff x="269962" y="4826415"/>
            <a:chExt cx="2135019" cy="1957620"/>
          </a:xfrm>
        </p:grpSpPr>
        <p:sp>
          <p:nvSpPr>
            <p:cNvPr id="28" name="Rectangle 27">
              <a:extLst>
                <a:ext uri="{FF2B5EF4-FFF2-40B4-BE49-F238E27FC236}">
                  <a16:creationId xmlns:a16="http://schemas.microsoft.com/office/drawing/2014/main" id="{02511A23-713D-B2EA-0F82-E8D230DDC8CC}"/>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29" name="Rectangle 28">
              <a:extLst>
                <a:ext uri="{FF2B5EF4-FFF2-40B4-BE49-F238E27FC236}">
                  <a16:creationId xmlns:a16="http://schemas.microsoft.com/office/drawing/2014/main" id="{9E1C1378-9AA1-53E2-E5E5-8BFB43B319CF}"/>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0" name="TextBox 29">
              <a:extLst>
                <a:ext uri="{FF2B5EF4-FFF2-40B4-BE49-F238E27FC236}">
                  <a16:creationId xmlns:a16="http://schemas.microsoft.com/office/drawing/2014/main" id="{D755B24D-1813-CC8C-AC3B-0FC9853D0E7D}"/>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1" name="TextBox 30">
              <a:extLst>
                <a:ext uri="{FF2B5EF4-FFF2-40B4-BE49-F238E27FC236}">
                  <a16:creationId xmlns:a16="http://schemas.microsoft.com/office/drawing/2014/main" id="{669A901C-A60E-D49B-F609-DBE7E27659C3}"/>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2" name="Rectangle 31">
              <a:extLst>
                <a:ext uri="{FF2B5EF4-FFF2-40B4-BE49-F238E27FC236}">
                  <a16:creationId xmlns:a16="http://schemas.microsoft.com/office/drawing/2014/main" id="{2C49A335-8390-6537-8D20-EB48DB49DA57}"/>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E3C612B6-5EA3-65C0-5ECD-8787D65744FE}"/>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4" name="Picture 33">
              <a:extLst>
                <a:ext uri="{FF2B5EF4-FFF2-40B4-BE49-F238E27FC236}">
                  <a16:creationId xmlns:a16="http://schemas.microsoft.com/office/drawing/2014/main" id="{B676CC34-F456-D449-D2FA-CEC9B3123F33}"/>
                </a:ext>
              </a:extLst>
            </p:cNvPr>
            <p:cNvPicPr>
              <a:picLocks noChangeAspect="1"/>
            </p:cNvPicPr>
            <p:nvPr/>
          </p:nvPicPr>
          <p:blipFill>
            <a:blip r:embed="rId3"/>
            <a:stretch>
              <a:fillRect/>
            </a:stretch>
          </p:blipFill>
          <p:spPr>
            <a:xfrm flipH="1">
              <a:off x="269962" y="6348962"/>
              <a:ext cx="685800" cy="102750"/>
            </a:xfrm>
            <a:prstGeom prst="rect">
              <a:avLst/>
            </a:prstGeom>
          </p:spPr>
        </p:pic>
        <p:sp>
          <p:nvSpPr>
            <p:cNvPr id="35" name="TextBox 34">
              <a:extLst>
                <a:ext uri="{FF2B5EF4-FFF2-40B4-BE49-F238E27FC236}">
                  <a16:creationId xmlns:a16="http://schemas.microsoft.com/office/drawing/2014/main" id="{4ADE5947-959B-5201-E844-13BB26E6C7DE}"/>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6" name="Picture 35">
              <a:extLst>
                <a:ext uri="{FF2B5EF4-FFF2-40B4-BE49-F238E27FC236}">
                  <a16:creationId xmlns:a16="http://schemas.microsoft.com/office/drawing/2014/main" id="{A4846CFB-8F47-706B-FF09-61D842D73203}"/>
                </a:ext>
              </a:extLst>
            </p:cNvPr>
            <p:cNvPicPr>
              <a:picLocks noChangeAspect="1"/>
            </p:cNvPicPr>
            <p:nvPr/>
          </p:nvPicPr>
          <p:blipFill>
            <a:blip r:embed="rId4"/>
            <a:stretch>
              <a:fillRect/>
            </a:stretch>
          </p:blipFill>
          <p:spPr>
            <a:xfrm>
              <a:off x="269963" y="6569873"/>
              <a:ext cx="685800" cy="151327"/>
            </a:xfrm>
            <a:prstGeom prst="rect">
              <a:avLst/>
            </a:prstGeom>
          </p:spPr>
        </p:pic>
        <p:sp>
          <p:nvSpPr>
            <p:cNvPr id="37" name="TextBox 36">
              <a:extLst>
                <a:ext uri="{FF2B5EF4-FFF2-40B4-BE49-F238E27FC236}">
                  <a16:creationId xmlns:a16="http://schemas.microsoft.com/office/drawing/2014/main" id="{4FCF8622-2492-43B4-5913-73C2D77A99C0}"/>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8" name="Rectangle 37">
              <a:extLst>
                <a:ext uri="{FF2B5EF4-FFF2-40B4-BE49-F238E27FC236}">
                  <a16:creationId xmlns:a16="http://schemas.microsoft.com/office/drawing/2014/main" id="{7C226FDB-E624-12F0-457A-0C432CD10E45}"/>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008279C1-C486-EB9D-E412-12FE01A309AB}"/>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pic>
        <p:nvPicPr>
          <p:cNvPr id="14" name="Picture 13" descr="Entity relationship diagram illustrating the Grants, Internships and Scholarships subject area for the Education Data Model. For text-based descriptions refer to the metadata documentation.&#10;">
            <a:extLst>
              <a:ext uri="{FF2B5EF4-FFF2-40B4-BE49-F238E27FC236}">
                <a16:creationId xmlns:a16="http://schemas.microsoft.com/office/drawing/2014/main" id="{4D42E0AE-E8E9-4C8B-1C66-90D0FA72F8A2}"/>
              </a:ext>
            </a:extLst>
          </p:cNvPr>
          <p:cNvPicPr>
            <a:picLocks noChangeAspect="1"/>
          </p:cNvPicPr>
          <p:nvPr/>
        </p:nvPicPr>
        <p:blipFill>
          <a:blip r:embed="rId5"/>
          <a:stretch>
            <a:fillRect/>
          </a:stretch>
        </p:blipFill>
        <p:spPr>
          <a:xfrm>
            <a:off x="2798285" y="991389"/>
            <a:ext cx="8571122" cy="5766078"/>
          </a:xfrm>
          <a:prstGeom prst="rect">
            <a:avLst/>
          </a:prstGeom>
        </p:spPr>
      </p:pic>
    </p:spTree>
    <p:extLst>
      <p:ext uri="{BB962C8B-B14F-4D97-AF65-F5344CB8AC3E}">
        <p14:creationId xmlns:p14="http://schemas.microsoft.com/office/powerpoint/2010/main" val="44000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40653" y="256549"/>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ERD : </a:t>
            </a: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Learner Record</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grpSp>
        <p:nvGrpSpPr>
          <p:cNvPr id="28" name="Group 27"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EABBEC47-9E07-3FCC-FF7A-8CE3F512AB9E}"/>
              </a:ext>
            </a:extLst>
          </p:cNvPr>
          <p:cNvGrpSpPr/>
          <p:nvPr/>
        </p:nvGrpSpPr>
        <p:grpSpPr>
          <a:xfrm>
            <a:off x="269962" y="4826415"/>
            <a:ext cx="2135019" cy="1957620"/>
            <a:chOff x="269962" y="4826415"/>
            <a:chExt cx="2135019" cy="1957620"/>
          </a:xfrm>
        </p:grpSpPr>
        <p:sp>
          <p:nvSpPr>
            <p:cNvPr id="29" name="Rectangle 28">
              <a:extLst>
                <a:ext uri="{FF2B5EF4-FFF2-40B4-BE49-F238E27FC236}">
                  <a16:creationId xmlns:a16="http://schemas.microsoft.com/office/drawing/2014/main" id="{CAA29B86-79F2-8E16-E1E6-D9BC76042253}"/>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CF54CE0B-0794-ED22-3D08-E9ED055A1BEF}"/>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F3FDB3E1-CDBD-6424-1B9F-4BBADA999B21}"/>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2" name="TextBox 31">
              <a:extLst>
                <a:ext uri="{FF2B5EF4-FFF2-40B4-BE49-F238E27FC236}">
                  <a16:creationId xmlns:a16="http://schemas.microsoft.com/office/drawing/2014/main" id="{85AB09AC-FD2B-44E6-7A56-390ACE166F9E}"/>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3" name="Rectangle 32">
              <a:extLst>
                <a:ext uri="{FF2B5EF4-FFF2-40B4-BE49-F238E27FC236}">
                  <a16:creationId xmlns:a16="http://schemas.microsoft.com/office/drawing/2014/main" id="{C4F16A2A-0BCB-18A6-FD45-D97EA710B73C}"/>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382AC843-940B-909F-28E0-AB8D40A84FF8}"/>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5" name="Picture 34">
              <a:extLst>
                <a:ext uri="{FF2B5EF4-FFF2-40B4-BE49-F238E27FC236}">
                  <a16:creationId xmlns:a16="http://schemas.microsoft.com/office/drawing/2014/main" id="{EC02DED4-5452-F100-7705-D8A91C6BD0B9}"/>
                </a:ext>
              </a:extLst>
            </p:cNvPr>
            <p:cNvPicPr>
              <a:picLocks noChangeAspect="1"/>
            </p:cNvPicPr>
            <p:nvPr/>
          </p:nvPicPr>
          <p:blipFill>
            <a:blip r:embed="rId3"/>
            <a:stretch>
              <a:fillRect/>
            </a:stretch>
          </p:blipFill>
          <p:spPr>
            <a:xfrm flipH="1">
              <a:off x="269962" y="6348962"/>
              <a:ext cx="685800" cy="102750"/>
            </a:xfrm>
            <a:prstGeom prst="rect">
              <a:avLst/>
            </a:prstGeom>
          </p:spPr>
        </p:pic>
        <p:sp>
          <p:nvSpPr>
            <p:cNvPr id="36" name="TextBox 35">
              <a:extLst>
                <a:ext uri="{FF2B5EF4-FFF2-40B4-BE49-F238E27FC236}">
                  <a16:creationId xmlns:a16="http://schemas.microsoft.com/office/drawing/2014/main" id="{F1BF3B6B-F819-D3F5-6136-4C9AE3D21927}"/>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7" name="Picture 36">
              <a:extLst>
                <a:ext uri="{FF2B5EF4-FFF2-40B4-BE49-F238E27FC236}">
                  <a16:creationId xmlns:a16="http://schemas.microsoft.com/office/drawing/2014/main" id="{69CDD018-7609-BBC3-12F8-26698C6E36A6}"/>
                </a:ext>
              </a:extLst>
            </p:cNvPr>
            <p:cNvPicPr>
              <a:picLocks noChangeAspect="1"/>
            </p:cNvPicPr>
            <p:nvPr/>
          </p:nvPicPr>
          <p:blipFill>
            <a:blip r:embed="rId4"/>
            <a:stretch>
              <a:fillRect/>
            </a:stretch>
          </p:blipFill>
          <p:spPr>
            <a:xfrm>
              <a:off x="269963" y="6569873"/>
              <a:ext cx="685800" cy="151327"/>
            </a:xfrm>
            <a:prstGeom prst="rect">
              <a:avLst/>
            </a:prstGeom>
          </p:spPr>
        </p:pic>
        <p:sp>
          <p:nvSpPr>
            <p:cNvPr id="38" name="TextBox 37">
              <a:extLst>
                <a:ext uri="{FF2B5EF4-FFF2-40B4-BE49-F238E27FC236}">
                  <a16:creationId xmlns:a16="http://schemas.microsoft.com/office/drawing/2014/main" id="{F3342846-97B4-D7EE-8CCB-5E16E7FC058A}"/>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9" name="Rectangle 38">
              <a:extLst>
                <a:ext uri="{FF2B5EF4-FFF2-40B4-BE49-F238E27FC236}">
                  <a16:creationId xmlns:a16="http://schemas.microsoft.com/office/drawing/2014/main" id="{EFE02E7A-D04D-4F53-66A7-53777BAFA3EE}"/>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FCC49BEA-71CB-A86B-BDA5-87236955F66D}"/>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pic>
        <p:nvPicPr>
          <p:cNvPr id="9" name="Picture 8" descr="Entity relationship diagram illustrating the Learner Record subject area for the Education Data Model. For text-based descriptions refer to the metadata documentation.&#10;">
            <a:extLst>
              <a:ext uri="{FF2B5EF4-FFF2-40B4-BE49-F238E27FC236}">
                <a16:creationId xmlns:a16="http://schemas.microsoft.com/office/drawing/2014/main" id="{A5906287-964D-BE3E-4386-889163B20FB7}"/>
              </a:ext>
            </a:extLst>
          </p:cNvPr>
          <p:cNvPicPr>
            <a:picLocks noChangeAspect="1"/>
          </p:cNvPicPr>
          <p:nvPr/>
        </p:nvPicPr>
        <p:blipFill>
          <a:blip r:embed="rId5"/>
          <a:stretch>
            <a:fillRect/>
          </a:stretch>
        </p:blipFill>
        <p:spPr>
          <a:xfrm>
            <a:off x="2404981" y="1863292"/>
            <a:ext cx="9701146" cy="4050077"/>
          </a:xfrm>
          <a:prstGeom prst="rect">
            <a:avLst/>
          </a:prstGeom>
        </p:spPr>
      </p:pic>
    </p:spTree>
    <p:extLst>
      <p:ext uri="{BB962C8B-B14F-4D97-AF65-F5344CB8AC3E}">
        <p14:creationId xmlns:p14="http://schemas.microsoft.com/office/powerpoint/2010/main" val="331673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54377" y="309816"/>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ERD : </a:t>
            </a: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School Calendar and Schedule</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pic>
        <p:nvPicPr>
          <p:cNvPr id="3" name="Picture 2" descr="Entity relationship diagram illustrating the School Calendar and Schedule subject area for the Education Data Model. For text-based descriptions refer to the metadata documentation.&#10;">
            <a:extLst>
              <a:ext uri="{FF2B5EF4-FFF2-40B4-BE49-F238E27FC236}">
                <a16:creationId xmlns:a16="http://schemas.microsoft.com/office/drawing/2014/main" id="{7631013A-1C48-DF8B-D66C-A75E16B5AFA9}"/>
              </a:ext>
            </a:extLst>
          </p:cNvPr>
          <p:cNvPicPr>
            <a:picLocks noChangeAspect="1"/>
          </p:cNvPicPr>
          <p:nvPr/>
        </p:nvPicPr>
        <p:blipFill>
          <a:blip r:embed="rId3"/>
          <a:stretch>
            <a:fillRect/>
          </a:stretch>
        </p:blipFill>
        <p:spPr>
          <a:xfrm>
            <a:off x="3183323" y="992777"/>
            <a:ext cx="8958989" cy="5133703"/>
          </a:xfrm>
          <a:prstGeom prst="rect">
            <a:avLst/>
          </a:prstGeom>
        </p:spPr>
      </p:pic>
      <p:grpSp>
        <p:nvGrpSpPr>
          <p:cNvPr id="28" name="Group 27"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9A277D0D-43FE-29E6-0642-94FDDADA5C95}"/>
              </a:ext>
            </a:extLst>
          </p:cNvPr>
          <p:cNvGrpSpPr/>
          <p:nvPr/>
        </p:nvGrpSpPr>
        <p:grpSpPr>
          <a:xfrm>
            <a:off x="269962" y="4826415"/>
            <a:ext cx="2135019" cy="1957620"/>
            <a:chOff x="269962" y="4826415"/>
            <a:chExt cx="2135019" cy="1957620"/>
          </a:xfrm>
        </p:grpSpPr>
        <p:sp>
          <p:nvSpPr>
            <p:cNvPr id="29" name="Rectangle 28">
              <a:extLst>
                <a:ext uri="{FF2B5EF4-FFF2-40B4-BE49-F238E27FC236}">
                  <a16:creationId xmlns:a16="http://schemas.microsoft.com/office/drawing/2014/main" id="{60094061-6CAA-17CA-A862-82C1CDA5BB3D}"/>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4C59F96C-06F9-01A2-E3EF-DC2E96CE6C5F}"/>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8961F778-04DC-D486-297B-6218DFDA667E}"/>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2" name="TextBox 31">
              <a:extLst>
                <a:ext uri="{FF2B5EF4-FFF2-40B4-BE49-F238E27FC236}">
                  <a16:creationId xmlns:a16="http://schemas.microsoft.com/office/drawing/2014/main" id="{87F7625A-11D7-57FA-DF09-AAF7A9898D68}"/>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3" name="Rectangle 32">
              <a:extLst>
                <a:ext uri="{FF2B5EF4-FFF2-40B4-BE49-F238E27FC236}">
                  <a16:creationId xmlns:a16="http://schemas.microsoft.com/office/drawing/2014/main" id="{0B885209-C4E0-76D7-418A-D1279E09F4EA}"/>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49D65505-CF03-5ED1-C4D7-9C4710A56E8B}"/>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5" name="Picture 34">
              <a:extLst>
                <a:ext uri="{FF2B5EF4-FFF2-40B4-BE49-F238E27FC236}">
                  <a16:creationId xmlns:a16="http://schemas.microsoft.com/office/drawing/2014/main" id="{A84B61B6-D2E3-9A59-071A-E94C727E8B9E}"/>
                </a:ext>
              </a:extLst>
            </p:cNvPr>
            <p:cNvPicPr>
              <a:picLocks noChangeAspect="1"/>
            </p:cNvPicPr>
            <p:nvPr/>
          </p:nvPicPr>
          <p:blipFill>
            <a:blip r:embed="rId4"/>
            <a:stretch>
              <a:fillRect/>
            </a:stretch>
          </p:blipFill>
          <p:spPr>
            <a:xfrm flipH="1">
              <a:off x="269962" y="6348962"/>
              <a:ext cx="685800" cy="102750"/>
            </a:xfrm>
            <a:prstGeom prst="rect">
              <a:avLst/>
            </a:prstGeom>
          </p:spPr>
        </p:pic>
        <p:sp>
          <p:nvSpPr>
            <p:cNvPr id="36" name="TextBox 35">
              <a:extLst>
                <a:ext uri="{FF2B5EF4-FFF2-40B4-BE49-F238E27FC236}">
                  <a16:creationId xmlns:a16="http://schemas.microsoft.com/office/drawing/2014/main" id="{C13F0AA5-22AE-11D5-EC19-ED955A172E56}"/>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7" name="Picture 36">
              <a:extLst>
                <a:ext uri="{FF2B5EF4-FFF2-40B4-BE49-F238E27FC236}">
                  <a16:creationId xmlns:a16="http://schemas.microsoft.com/office/drawing/2014/main" id="{622C78C9-2ECA-6596-6131-0B81A201D272}"/>
                </a:ext>
              </a:extLst>
            </p:cNvPr>
            <p:cNvPicPr>
              <a:picLocks noChangeAspect="1"/>
            </p:cNvPicPr>
            <p:nvPr/>
          </p:nvPicPr>
          <p:blipFill>
            <a:blip r:embed="rId5"/>
            <a:stretch>
              <a:fillRect/>
            </a:stretch>
          </p:blipFill>
          <p:spPr>
            <a:xfrm>
              <a:off x="269963" y="6569873"/>
              <a:ext cx="685800" cy="151327"/>
            </a:xfrm>
            <a:prstGeom prst="rect">
              <a:avLst/>
            </a:prstGeom>
          </p:spPr>
        </p:pic>
        <p:sp>
          <p:nvSpPr>
            <p:cNvPr id="38" name="TextBox 37">
              <a:extLst>
                <a:ext uri="{FF2B5EF4-FFF2-40B4-BE49-F238E27FC236}">
                  <a16:creationId xmlns:a16="http://schemas.microsoft.com/office/drawing/2014/main" id="{50719383-32C4-179E-D151-BB3272C58810}"/>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9" name="Rectangle 38">
              <a:extLst>
                <a:ext uri="{FF2B5EF4-FFF2-40B4-BE49-F238E27FC236}">
                  <a16:creationId xmlns:a16="http://schemas.microsoft.com/office/drawing/2014/main" id="{3E7A43AC-2890-EC79-C939-A257F867187B}"/>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051B87B1-D839-6974-1F79-716B3D55DC4C}"/>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sp>
        <p:nvSpPr>
          <p:cNvPr id="2" name="TextBox 1">
            <a:extLst>
              <a:ext uri="{FF2B5EF4-FFF2-40B4-BE49-F238E27FC236}">
                <a16:creationId xmlns:a16="http://schemas.microsoft.com/office/drawing/2014/main" id="{981BA576-C2D4-A9B8-BD3E-528CCDCD40C3}"/>
              </a:ext>
            </a:extLst>
          </p:cNvPr>
          <p:cNvSpPr txBox="1"/>
          <p:nvPr/>
        </p:nvSpPr>
        <p:spPr>
          <a:xfrm>
            <a:off x="2756143" y="6346477"/>
            <a:ext cx="9545039" cy="738664"/>
          </a:xfrm>
          <a:prstGeom prst="rect">
            <a:avLst/>
          </a:prstGeom>
          <a:noFill/>
        </p:spPr>
        <p:txBody>
          <a:bodyPr wrap="square" rtlCol="0">
            <a:spAutoFit/>
          </a:bodyPr>
          <a:lstStyle/>
          <a:p>
            <a:r>
              <a:rPr lang="en-US" sz="1200" b="1">
                <a:latin typeface="Segoe UI" panose="020B0502040204020203" pitchFamily="34" charset="0"/>
                <a:cs typeface="Segoe UI" panose="020B0502040204020203" pitchFamily="34" charset="0"/>
              </a:rPr>
              <a:t>Note: </a:t>
            </a:r>
          </a:p>
          <a:p>
            <a:r>
              <a:rPr lang="en-US" sz="1200">
                <a:latin typeface="Segoe UI" panose="020B0502040204020203" pitchFamily="34" charset="0"/>
                <a:cs typeface="Segoe UI" panose="020B0502040204020203" pitchFamily="34" charset="0"/>
              </a:rPr>
              <a:t>For K-12 solutions, Program Level entity may be renamed to Grade Level.  See installation guide or notes within Slide 4 for additional detail.</a:t>
            </a:r>
          </a:p>
          <a:p>
            <a:endParaRPr lang="en-US"/>
          </a:p>
        </p:txBody>
      </p:sp>
    </p:spTree>
    <p:extLst>
      <p:ext uri="{BB962C8B-B14F-4D97-AF65-F5344CB8AC3E}">
        <p14:creationId xmlns:p14="http://schemas.microsoft.com/office/powerpoint/2010/main" val="21891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90041" y="118401"/>
            <a:ext cx="9783950"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ERD : </a:t>
            </a: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Student Info, Attendance and Enrollment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Student Attendance and Course Enrollment</a:t>
            </a:r>
            <a:endParaRPr kumimoji="0" lang="en-US" sz="2800" b="0" i="0" u="none" strike="noStrike" kern="1200" cap="none" spc="0" normalizeH="0" baseline="0" noProof="0">
              <a:ln>
                <a:noFill/>
              </a:ln>
              <a:solidFill>
                <a:schemeClr val="tx1"/>
              </a:solidFill>
              <a:effectLst/>
              <a:highlight>
                <a:srgbClr val="FFFF00"/>
              </a:highlight>
              <a:uLnTx/>
              <a:uFillTx/>
              <a:latin typeface="Segoe UI" panose="020B0502040204020203" pitchFamily="34" charset="0"/>
              <a:ea typeface="+mn-ea"/>
              <a:cs typeface="Segoe UI" panose="020B0502040204020203" pitchFamily="34" charset="0"/>
            </a:endParaRPr>
          </a:p>
        </p:txBody>
      </p:sp>
      <p:grpSp>
        <p:nvGrpSpPr>
          <p:cNvPr id="28" name="Group 27"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930C013F-49A9-DC55-3017-A5CAC01616E3}"/>
              </a:ext>
            </a:extLst>
          </p:cNvPr>
          <p:cNvGrpSpPr/>
          <p:nvPr/>
        </p:nvGrpSpPr>
        <p:grpSpPr>
          <a:xfrm>
            <a:off x="269962" y="4826415"/>
            <a:ext cx="2135019" cy="1957620"/>
            <a:chOff x="269962" y="4826415"/>
            <a:chExt cx="2135019" cy="1957620"/>
          </a:xfrm>
        </p:grpSpPr>
        <p:sp>
          <p:nvSpPr>
            <p:cNvPr id="29" name="Rectangle 28">
              <a:extLst>
                <a:ext uri="{FF2B5EF4-FFF2-40B4-BE49-F238E27FC236}">
                  <a16:creationId xmlns:a16="http://schemas.microsoft.com/office/drawing/2014/main" id="{128A9F93-5CFA-0BA2-F9DD-2F6708C54116}"/>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062F0BE1-1980-5C38-4C46-731DB69A73C4}"/>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solidFill>
                  <a:srgbClr val="000000"/>
                </a:solidFill>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2FFAEFE1-391D-0E65-EF96-F5357B41E6A0}"/>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2" name="TextBox 31">
              <a:extLst>
                <a:ext uri="{FF2B5EF4-FFF2-40B4-BE49-F238E27FC236}">
                  <a16:creationId xmlns:a16="http://schemas.microsoft.com/office/drawing/2014/main" id="{F504E81F-FD48-C1B5-100F-802AB8DA56A2}"/>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3" name="Rectangle 32">
              <a:extLst>
                <a:ext uri="{FF2B5EF4-FFF2-40B4-BE49-F238E27FC236}">
                  <a16:creationId xmlns:a16="http://schemas.microsoft.com/office/drawing/2014/main" id="{C411782A-D87A-2C72-8DBB-63A46D8F41B0}"/>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4D26045B-7CFC-6038-46C9-E657904CC967}"/>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5" name="Picture 34">
              <a:extLst>
                <a:ext uri="{FF2B5EF4-FFF2-40B4-BE49-F238E27FC236}">
                  <a16:creationId xmlns:a16="http://schemas.microsoft.com/office/drawing/2014/main" id="{6C9C2404-45EC-B4D2-03BB-C1B56BA41F38}"/>
                </a:ext>
              </a:extLst>
            </p:cNvPr>
            <p:cNvPicPr>
              <a:picLocks noChangeAspect="1"/>
            </p:cNvPicPr>
            <p:nvPr/>
          </p:nvPicPr>
          <p:blipFill>
            <a:blip r:embed="rId3"/>
            <a:stretch>
              <a:fillRect/>
            </a:stretch>
          </p:blipFill>
          <p:spPr>
            <a:xfrm flipH="1">
              <a:off x="269962" y="6348962"/>
              <a:ext cx="685800" cy="102750"/>
            </a:xfrm>
            <a:prstGeom prst="rect">
              <a:avLst/>
            </a:prstGeom>
          </p:spPr>
        </p:pic>
        <p:sp>
          <p:nvSpPr>
            <p:cNvPr id="36" name="TextBox 35">
              <a:extLst>
                <a:ext uri="{FF2B5EF4-FFF2-40B4-BE49-F238E27FC236}">
                  <a16:creationId xmlns:a16="http://schemas.microsoft.com/office/drawing/2014/main" id="{313EC113-B57A-05F6-F7BB-87EEFCD16BE9}"/>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7" name="Picture 36">
              <a:extLst>
                <a:ext uri="{FF2B5EF4-FFF2-40B4-BE49-F238E27FC236}">
                  <a16:creationId xmlns:a16="http://schemas.microsoft.com/office/drawing/2014/main" id="{8A8B2227-B8A3-4B1C-160C-70BAEB333B18}"/>
                </a:ext>
              </a:extLst>
            </p:cNvPr>
            <p:cNvPicPr>
              <a:picLocks noChangeAspect="1"/>
            </p:cNvPicPr>
            <p:nvPr/>
          </p:nvPicPr>
          <p:blipFill>
            <a:blip r:embed="rId4"/>
            <a:stretch>
              <a:fillRect/>
            </a:stretch>
          </p:blipFill>
          <p:spPr>
            <a:xfrm>
              <a:off x="269963" y="6569873"/>
              <a:ext cx="685800" cy="151327"/>
            </a:xfrm>
            <a:prstGeom prst="rect">
              <a:avLst/>
            </a:prstGeom>
          </p:spPr>
        </p:pic>
        <p:sp>
          <p:nvSpPr>
            <p:cNvPr id="38" name="TextBox 37">
              <a:extLst>
                <a:ext uri="{FF2B5EF4-FFF2-40B4-BE49-F238E27FC236}">
                  <a16:creationId xmlns:a16="http://schemas.microsoft.com/office/drawing/2014/main" id="{405EDDC0-3A97-D9E2-B213-1C4338A46253}"/>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9" name="Rectangle 38">
              <a:extLst>
                <a:ext uri="{FF2B5EF4-FFF2-40B4-BE49-F238E27FC236}">
                  <a16:creationId xmlns:a16="http://schemas.microsoft.com/office/drawing/2014/main" id="{1764C057-B916-ECAE-DDCA-0908F154912E}"/>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8C9B62B4-2FE8-22D6-8A6C-B01B88C953CB}"/>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pic>
        <p:nvPicPr>
          <p:cNvPr id="19" name="Picture 18" descr="Entity relationship diagram illustrating the Student Info, Attendance and Enrollment subject area for the Education Data Model. For text-based descriptions refer to the metadata documentation.&#10;">
            <a:extLst>
              <a:ext uri="{FF2B5EF4-FFF2-40B4-BE49-F238E27FC236}">
                <a16:creationId xmlns:a16="http://schemas.microsoft.com/office/drawing/2014/main" id="{4E39D3C7-4856-BA84-08AF-D70898694360}"/>
              </a:ext>
            </a:extLst>
          </p:cNvPr>
          <p:cNvPicPr>
            <a:picLocks noChangeAspect="1"/>
          </p:cNvPicPr>
          <p:nvPr/>
        </p:nvPicPr>
        <p:blipFill>
          <a:blip r:embed="rId5"/>
          <a:stretch>
            <a:fillRect/>
          </a:stretch>
        </p:blipFill>
        <p:spPr>
          <a:xfrm>
            <a:off x="3150824" y="1167788"/>
            <a:ext cx="8851135" cy="5062687"/>
          </a:xfrm>
          <a:prstGeom prst="rect">
            <a:avLst/>
          </a:prstGeom>
        </p:spPr>
      </p:pic>
      <p:pic>
        <p:nvPicPr>
          <p:cNvPr id="21" name="Picture 20" descr="Image depicting that relationships are not included in the ERD for: Account, External System and External System Identifier.">
            <a:extLst>
              <a:ext uri="{FF2B5EF4-FFF2-40B4-BE49-F238E27FC236}">
                <a16:creationId xmlns:a16="http://schemas.microsoft.com/office/drawing/2014/main" id="{E028EE6D-CAE9-EC24-291A-40BCF8163042}"/>
              </a:ext>
            </a:extLst>
          </p:cNvPr>
          <p:cNvPicPr>
            <a:picLocks noChangeAspect="1"/>
          </p:cNvPicPr>
          <p:nvPr/>
        </p:nvPicPr>
        <p:blipFill>
          <a:blip r:embed="rId6"/>
          <a:stretch>
            <a:fillRect/>
          </a:stretch>
        </p:blipFill>
        <p:spPr>
          <a:xfrm>
            <a:off x="228431" y="1238114"/>
            <a:ext cx="2266950" cy="2705100"/>
          </a:xfrm>
          <a:prstGeom prst="rect">
            <a:avLst/>
          </a:prstGeom>
        </p:spPr>
      </p:pic>
      <p:sp>
        <p:nvSpPr>
          <p:cNvPr id="3" name="TextBox 2">
            <a:extLst>
              <a:ext uri="{FF2B5EF4-FFF2-40B4-BE49-F238E27FC236}">
                <a16:creationId xmlns:a16="http://schemas.microsoft.com/office/drawing/2014/main" id="{E9E8133A-1E7A-A52D-6D7E-5E50667F8FF6}"/>
              </a:ext>
            </a:extLst>
          </p:cNvPr>
          <p:cNvSpPr txBox="1"/>
          <p:nvPr/>
        </p:nvSpPr>
        <p:spPr>
          <a:xfrm>
            <a:off x="2756143" y="6346477"/>
            <a:ext cx="9545039" cy="738664"/>
          </a:xfrm>
          <a:prstGeom prst="rect">
            <a:avLst/>
          </a:prstGeom>
          <a:noFill/>
        </p:spPr>
        <p:txBody>
          <a:bodyPr wrap="square" rtlCol="0">
            <a:spAutoFit/>
          </a:bodyPr>
          <a:lstStyle/>
          <a:p>
            <a:r>
              <a:rPr lang="en-US" sz="1200" b="1">
                <a:latin typeface="Segoe UI" panose="020B0502040204020203" pitchFamily="34" charset="0"/>
                <a:cs typeface="Segoe UI" panose="020B0502040204020203" pitchFamily="34" charset="0"/>
              </a:rPr>
              <a:t>Note: </a:t>
            </a:r>
          </a:p>
          <a:p>
            <a:r>
              <a:rPr lang="en-US" sz="1200">
                <a:latin typeface="Segoe UI" panose="020B0502040204020203" pitchFamily="34" charset="0"/>
                <a:cs typeface="Segoe UI" panose="020B0502040204020203" pitchFamily="34" charset="0"/>
              </a:rPr>
              <a:t>For K-12 solutions, Program Level entity may be renamed to Grade Level.  See installation guide or notes within Slide 4 for additional detail.</a:t>
            </a:r>
          </a:p>
          <a:p>
            <a:endParaRPr lang="en-US"/>
          </a:p>
        </p:txBody>
      </p:sp>
    </p:spTree>
    <p:extLst>
      <p:ext uri="{BB962C8B-B14F-4D97-AF65-F5344CB8AC3E}">
        <p14:creationId xmlns:p14="http://schemas.microsoft.com/office/powerpoint/2010/main" val="411160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200538" y="167058"/>
            <a:ext cx="9783950"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ERD : </a:t>
            </a: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Student Info, Attendance and Enrollment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Student Info and Enrollment</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grpSp>
        <p:nvGrpSpPr>
          <p:cNvPr id="26" name="Group 25"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19A6FBD6-AE34-4C5D-B77C-4BFA7F33D5FC}"/>
              </a:ext>
            </a:extLst>
          </p:cNvPr>
          <p:cNvGrpSpPr/>
          <p:nvPr/>
        </p:nvGrpSpPr>
        <p:grpSpPr>
          <a:xfrm>
            <a:off x="269962" y="4826415"/>
            <a:ext cx="2135019" cy="1957620"/>
            <a:chOff x="269962" y="4826415"/>
            <a:chExt cx="2135019" cy="1957620"/>
          </a:xfrm>
        </p:grpSpPr>
        <p:sp>
          <p:nvSpPr>
            <p:cNvPr id="27" name="Rectangle 26">
              <a:extLst>
                <a:ext uri="{FF2B5EF4-FFF2-40B4-BE49-F238E27FC236}">
                  <a16:creationId xmlns:a16="http://schemas.microsoft.com/office/drawing/2014/main" id="{0289CAD0-A525-CB8A-684D-82213867A757}"/>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3D34C30E-B4FD-41D7-A720-990DFE488189}"/>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29" name="TextBox 28">
              <a:extLst>
                <a:ext uri="{FF2B5EF4-FFF2-40B4-BE49-F238E27FC236}">
                  <a16:creationId xmlns:a16="http://schemas.microsoft.com/office/drawing/2014/main" id="{C5B01708-70C6-0E2E-2277-11062A34B16F}"/>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0" name="TextBox 29">
              <a:extLst>
                <a:ext uri="{FF2B5EF4-FFF2-40B4-BE49-F238E27FC236}">
                  <a16:creationId xmlns:a16="http://schemas.microsoft.com/office/drawing/2014/main" id="{22E88A46-4E9E-6E7E-C2B9-A484AA248F7F}"/>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1" name="Rectangle 30">
              <a:extLst>
                <a:ext uri="{FF2B5EF4-FFF2-40B4-BE49-F238E27FC236}">
                  <a16:creationId xmlns:a16="http://schemas.microsoft.com/office/drawing/2014/main" id="{DFB5C11D-576B-57AA-C7D2-7BC6A69A109F}"/>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3444A919-7835-739D-3400-F6047FEE4055}"/>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3" name="Picture 32">
              <a:extLst>
                <a:ext uri="{FF2B5EF4-FFF2-40B4-BE49-F238E27FC236}">
                  <a16:creationId xmlns:a16="http://schemas.microsoft.com/office/drawing/2014/main" id="{2A58B583-E9D1-F679-07FB-FF9227EEF2B7}"/>
                </a:ext>
              </a:extLst>
            </p:cNvPr>
            <p:cNvPicPr>
              <a:picLocks noChangeAspect="1"/>
            </p:cNvPicPr>
            <p:nvPr/>
          </p:nvPicPr>
          <p:blipFill>
            <a:blip r:embed="rId3"/>
            <a:stretch>
              <a:fillRect/>
            </a:stretch>
          </p:blipFill>
          <p:spPr>
            <a:xfrm flipH="1">
              <a:off x="269962" y="6348962"/>
              <a:ext cx="685800" cy="102750"/>
            </a:xfrm>
            <a:prstGeom prst="rect">
              <a:avLst/>
            </a:prstGeom>
          </p:spPr>
        </p:pic>
        <p:sp>
          <p:nvSpPr>
            <p:cNvPr id="34" name="TextBox 33">
              <a:extLst>
                <a:ext uri="{FF2B5EF4-FFF2-40B4-BE49-F238E27FC236}">
                  <a16:creationId xmlns:a16="http://schemas.microsoft.com/office/drawing/2014/main" id="{EF46142E-0234-13F2-DD9A-8FDEB078945C}"/>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5" name="Picture 34">
              <a:extLst>
                <a:ext uri="{FF2B5EF4-FFF2-40B4-BE49-F238E27FC236}">
                  <a16:creationId xmlns:a16="http://schemas.microsoft.com/office/drawing/2014/main" id="{10E11634-1BDE-8CE9-CC0E-DF20E5983129}"/>
                </a:ext>
              </a:extLst>
            </p:cNvPr>
            <p:cNvPicPr>
              <a:picLocks noChangeAspect="1"/>
            </p:cNvPicPr>
            <p:nvPr/>
          </p:nvPicPr>
          <p:blipFill>
            <a:blip r:embed="rId4"/>
            <a:stretch>
              <a:fillRect/>
            </a:stretch>
          </p:blipFill>
          <p:spPr>
            <a:xfrm>
              <a:off x="269963" y="6569873"/>
              <a:ext cx="685800" cy="151327"/>
            </a:xfrm>
            <a:prstGeom prst="rect">
              <a:avLst/>
            </a:prstGeom>
          </p:spPr>
        </p:pic>
        <p:sp>
          <p:nvSpPr>
            <p:cNvPr id="36" name="TextBox 35">
              <a:extLst>
                <a:ext uri="{FF2B5EF4-FFF2-40B4-BE49-F238E27FC236}">
                  <a16:creationId xmlns:a16="http://schemas.microsoft.com/office/drawing/2014/main" id="{DFEEED8E-06EF-94CE-7F95-A241E4166ED2}"/>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7" name="Rectangle 36">
              <a:extLst>
                <a:ext uri="{FF2B5EF4-FFF2-40B4-BE49-F238E27FC236}">
                  <a16:creationId xmlns:a16="http://schemas.microsoft.com/office/drawing/2014/main" id="{F20D102C-2897-DF9F-54CC-0C99EA922DF3}"/>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79F8C2F0-81D8-AE87-D4CC-4F8724D6492B}"/>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pic>
        <p:nvPicPr>
          <p:cNvPr id="17" name="Picture 16" descr="Entity relationship diagram illustrating the Student Info, Attendance and Enrollment subject area for the Education Data Model. For text-based descriptions refer to the metadata documentation.&#10;">
            <a:extLst>
              <a:ext uri="{FF2B5EF4-FFF2-40B4-BE49-F238E27FC236}">
                <a16:creationId xmlns:a16="http://schemas.microsoft.com/office/drawing/2014/main" id="{D772D1F6-F2BA-DCDD-DF44-708CA74B0C82}"/>
              </a:ext>
            </a:extLst>
          </p:cNvPr>
          <p:cNvPicPr>
            <a:picLocks noChangeAspect="1"/>
          </p:cNvPicPr>
          <p:nvPr/>
        </p:nvPicPr>
        <p:blipFill>
          <a:blip r:embed="rId5"/>
          <a:stretch>
            <a:fillRect/>
          </a:stretch>
        </p:blipFill>
        <p:spPr>
          <a:xfrm>
            <a:off x="3767769" y="1115684"/>
            <a:ext cx="8223693" cy="5230793"/>
          </a:xfrm>
          <a:prstGeom prst="rect">
            <a:avLst/>
          </a:prstGeom>
        </p:spPr>
      </p:pic>
      <p:pic>
        <p:nvPicPr>
          <p:cNvPr id="20" name="Picture 19" descr="Image depicting that relationships are not included in the ERD for: External System and External System Identifier.">
            <a:extLst>
              <a:ext uri="{FF2B5EF4-FFF2-40B4-BE49-F238E27FC236}">
                <a16:creationId xmlns:a16="http://schemas.microsoft.com/office/drawing/2014/main" id="{182F33FA-EDD6-6ECA-3101-31347FD4CCB1}"/>
              </a:ext>
            </a:extLst>
          </p:cNvPr>
          <p:cNvPicPr>
            <a:picLocks noChangeAspect="1"/>
          </p:cNvPicPr>
          <p:nvPr/>
        </p:nvPicPr>
        <p:blipFill>
          <a:blip r:embed="rId6"/>
          <a:stretch>
            <a:fillRect/>
          </a:stretch>
        </p:blipFill>
        <p:spPr>
          <a:xfrm>
            <a:off x="233023" y="1262042"/>
            <a:ext cx="1625600" cy="1784350"/>
          </a:xfrm>
          <a:prstGeom prst="rect">
            <a:avLst/>
          </a:prstGeom>
        </p:spPr>
      </p:pic>
      <p:sp>
        <p:nvSpPr>
          <p:cNvPr id="2" name="TextBox 1">
            <a:extLst>
              <a:ext uri="{FF2B5EF4-FFF2-40B4-BE49-F238E27FC236}">
                <a16:creationId xmlns:a16="http://schemas.microsoft.com/office/drawing/2014/main" id="{6D3E890A-C35D-FEBC-EDDE-EFE504D3CD19}"/>
              </a:ext>
            </a:extLst>
          </p:cNvPr>
          <p:cNvSpPr txBox="1"/>
          <p:nvPr/>
        </p:nvSpPr>
        <p:spPr>
          <a:xfrm>
            <a:off x="2756143" y="6346477"/>
            <a:ext cx="9545039" cy="738664"/>
          </a:xfrm>
          <a:prstGeom prst="rect">
            <a:avLst/>
          </a:prstGeom>
          <a:noFill/>
        </p:spPr>
        <p:txBody>
          <a:bodyPr wrap="square" rtlCol="0">
            <a:spAutoFit/>
          </a:bodyPr>
          <a:lstStyle/>
          <a:p>
            <a:r>
              <a:rPr lang="en-US" sz="1200" b="1">
                <a:latin typeface="Segoe UI" panose="020B0502040204020203" pitchFamily="34" charset="0"/>
                <a:cs typeface="Segoe UI" panose="020B0502040204020203" pitchFamily="34" charset="0"/>
              </a:rPr>
              <a:t>Note: </a:t>
            </a:r>
          </a:p>
          <a:p>
            <a:r>
              <a:rPr lang="en-US" sz="1200">
                <a:latin typeface="Segoe UI" panose="020B0502040204020203" pitchFamily="34" charset="0"/>
                <a:cs typeface="Segoe UI" panose="020B0502040204020203" pitchFamily="34" charset="0"/>
              </a:rPr>
              <a:t>For K-12 solutions, Program Level entity may be renamed to Grade Level.  See installation guide or notes within Slide 4 for additional detail.</a:t>
            </a:r>
          </a:p>
          <a:p>
            <a:endParaRPr lang="en-US"/>
          </a:p>
        </p:txBody>
      </p:sp>
    </p:spTree>
    <p:extLst>
      <p:ext uri="{BB962C8B-B14F-4D97-AF65-F5344CB8AC3E}">
        <p14:creationId xmlns:p14="http://schemas.microsoft.com/office/powerpoint/2010/main" val="207230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27047F8-FEDB-43A1-AFF9-54D4E02E9811}"/>
              </a:ext>
            </a:extLst>
          </p:cNvPr>
          <p:cNvSpPr/>
          <p:nvPr/>
        </p:nvSpPr>
        <p:spPr>
          <a:xfrm>
            <a:off x="1498150" y="5043938"/>
            <a:ext cx="9190182" cy="4567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Microsoft </a:t>
            </a:r>
            <a:r>
              <a:rPr lang="en-US" err="1">
                <a:latin typeface="Segoe UI" panose="020B0502040204020203" pitchFamily="34" charset="0"/>
                <a:cs typeface="Segoe UI" panose="020B0502040204020203" pitchFamily="34" charset="0"/>
              </a:rPr>
              <a:t>Dataverse</a:t>
            </a:r>
            <a:r>
              <a:rPr lang="en-US">
                <a:latin typeface="Segoe UI" panose="020B0502040204020203" pitchFamily="34" charset="0"/>
                <a:cs typeface="Segoe UI" panose="020B0502040204020203" pitchFamily="34" charset="0"/>
              </a:rPr>
              <a:t> &amp; Power Platform</a:t>
            </a:r>
          </a:p>
        </p:txBody>
      </p:sp>
      <p:sp>
        <p:nvSpPr>
          <p:cNvPr id="43" name="Rectangle 42">
            <a:extLst>
              <a:ext uri="{FF2B5EF4-FFF2-40B4-BE49-F238E27FC236}">
                <a16:creationId xmlns:a16="http://schemas.microsoft.com/office/drawing/2014/main" id="{68EEC265-E34B-4974-9B42-90AA49BF2242}"/>
              </a:ext>
            </a:extLst>
          </p:cNvPr>
          <p:cNvSpPr/>
          <p:nvPr/>
        </p:nvSpPr>
        <p:spPr>
          <a:xfrm>
            <a:off x="1862985" y="4540149"/>
            <a:ext cx="8460511"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Data Model</a:t>
            </a:r>
          </a:p>
        </p:txBody>
      </p:sp>
      <p:sp>
        <p:nvSpPr>
          <p:cNvPr id="16" name="Rectangle 15">
            <a:extLst>
              <a:ext uri="{FF2B5EF4-FFF2-40B4-BE49-F238E27FC236}">
                <a16:creationId xmlns:a16="http://schemas.microsoft.com/office/drawing/2014/main" id="{50E41477-F03D-4ECA-A417-6675E368ABFA}"/>
              </a:ext>
            </a:extLst>
          </p:cNvPr>
          <p:cNvSpPr/>
          <p:nvPr/>
        </p:nvSpPr>
        <p:spPr>
          <a:xfrm>
            <a:off x="1862986" y="3550175"/>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Connection Roles</a:t>
            </a:r>
          </a:p>
        </p:txBody>
      </p:sp>
      <p:sp>
        <p:nvSpPr>
          <p:cNvPr id="7" name="Rectangle 6" descr="Key: Red accent color">
            <a:extLst>
              <a:ext uri="{FF2B5EF4-FFF2-40B4-BE49-F238E27FC236}">
                <a16:creationId xmlns:a16="http://schemas.microsoft.com/office/drawing/2014/main" id="{26F80F32-7E3F-7A20-919C-45FE758FCD3C}"/>
              </a:ext>
            </a:extLst>
          </p:cNvPr>
          <p:cNvSpPr/>
          <p:nvPr/>
        </p:nvSpPr>
        <p:spPr>
          <a:xfrm>
            <a:off x="1860493" y="3053979"/>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Core Business Logic</a:t>
            </a:r>
          </a:p>
        </p:txBody>
      </p:sp>
      <p:sp>
        <p:nvSpPr>
          <p:cNvPr id="10" name="Title 9">
            <a:extLst>
              <a:ext uri="{FF2B5EF4-FFF2-40B4-BE49-F238E27FC236}">
                <a16:creationId xmlns:a16="http://schemas.microsoft.com/office/drawing/2014/main" id="{67239103-D575-423F-8B20-3CE1A52423B7}"/>
              </a:ext>
            </a:extLst>
          </p:cNvPr>
          <p:cNvSpPr txBox="1">
            <a:spLocks noGrp="1"/>
          </p:cNvSpPr>
          <p:nvPr>
            <p:ph type="title" idx="4294967295"/>
          </p:nvPr>
        </p:nvSpPr>
        <p:spPr>
          <a:xfrm flipH="1">
            <a:off x="246740" y="118842"/>
            <a:ext cx="10910898"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Solution Packaging and Layering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Higher Education</a:t>
            </a:r>
          </a:p>
        </p:txBody>
      </p:sp>
      <p:sp>
        <p:nvSpPr>
          <p:cNvPr id="44" name="Rectangle 43">
            <a:extLst>
              <a:ext uri="{FF2B5EF4-FFF2-40B4-BE49-F238E27FC236}">
                <a16:creationId xmlns:a16="http://schemas.microsoft.com/office/drawing/2014/main" id="{C4B1D6C7-3160-4331-80FB-8DBB87B964FC}"/>
              </a:ext>
            </a:extLst>
          </p:cNvPr>
          <p:cNvSpPr/>
          <p:nvPr/>
        </p:nvSpPr>
        <p:spPr>
          <a:xfrm>
            <a:off x="8296086" y="1813929"/>
            <a:ext cx="2022375" cy="69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egoe UI" panose="020B0502040204020203" pitchFamily="34" charset="0"/>
                <a:cs typeface="Segoe UI" panose="020B0502040204020203" pitchFamily="34" charset="0"/>
              </a:rPr>
              <a:t>Education Accelerator </a:t>
            </a:r>
          </a:p>
          <a:p>
            <a:pPr algn="ctr"/>
            <a:r>
              <a:rPr lang="en-US" sz="1400">
                <a:latin typeface="Segoe UI" panose="020B0502040204020203" pitchFamily="34" charset="0"/>
                <a:cs typeface="Segoe UI" panose="020B0502040204020203" pitchFamily="34" charset="0"/>
              </a:rPr>
              <a:t>Higher Education App</a:t>
            </a:r>
          </a:p>
        </p:txBody>
      </p:sp>
      <p:sp>
        <p:nvSpPr>
          <p:cNvPr id="4" name="Rectangle 3">
            <a:extLst>
              <a:ext uri="{FF2B5EF4-FFF2-40B4-BE49-F238E27FC236}">
                <a16:creationId xmlns:a16="http://schemas.microsoft.com/office/drawing/2014/main" id="{343E4A40-9BA8-FD9B-B7A5-2027E37B9266}"/>
              </a:ext>
            </a:extLst>
          </p:cNvPr>
          <p:cNvSpPr/>
          <p:nvPr/>
        </p:nvSpPr>
        <p:spPr>
          <a:xfrm>
            <a:off x="6100726" y="1813929"/>
            <a:ext cx="2112818" cy="69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a:solidFill>
                  <a:schemeClr val="bg1"/>
                </a:solidFill>
                <a:effectLst/>
                <a:latin typeface="Segoe UI" panose="020B0502040204020203" pitchFamily="34" charset="0"/>
              </a:rPr>
              <a:t>Education Accelerator Program Management App</a:t>
            </a:r>
            <a:endParaRPr lang="en-US" sz="1400">
              <a:solidFill>
                <a:schemeClr val="bg1"/>
              </a:solidFill>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06873C53-33A9-42A3-ADA3-2E3FD27BAF66}"/>
              </a:ext>
            </a:extLst>
          </p:cNvPr>
          <p:cNvSpPr/>
          <p:nvPr/>
        </p:nvSpPr>
        <p:spPr>
          <a:xfrm>
            <a:off x="1872432" y="2552350"/>
            <a:ext cx="4215024"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Power Pages</a:t>
            </a:r>
          </a:p>
        </p:txBody>
      </p:sp>
      <p:sp>
        <p:nvSpPr>
          <p:cNvPr id="14" name="Rectangle 13">
            <a:extLst>
              <a:ext uri="{FF2B5EF4-FFF2-40B4-BE49-F238E27FC236}">
                <a16:creationId xmlns:a16="http://schemas.microsoft.com/office/drawing/2014/main" id="{02EE7EF8-9CD7-4C11-957B-1FA14DC98A2F}"/>
              </a:ext>
            </a:extLst>
          </p:cNvPr>
          <p:cNvSpPr/>
          <p:nvPr/>
        </p:nvSpPr>
        <p:spPr>
          <a:xfrm>
            <a:off x="1872432" y="1814747"/>
            <a:ext cx="4215023" cy="687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egoe UI" panose="020B0502040204020203" pitchFamily="34" charset="0"/>
                <a:cs typeface="Segoe UI" panose="020B0502040204020203" pitchFamily="34" charset="0"/>
              </a:rPr>
              <a:t>Education Accelerator </a:t>
            </a:r>
          </a:p>
          <a:p>
            <a:pPr algn="ctr"/>
            <a:r>
              <a:rPr lang="en-US" sz="1400">
                <a:latin typeface="Segoe UI" panose="020B0502040204020203" pitchFamily="34" charset="0"/>
                <a:cs typeface="Segoe UI" panose="020B0502040204020203" pitchFamily="34" charset="0"/>
              </a:rPr>
              <a:t>Higher Education/Program Registration Portal</a:t>
            </a:r>
            <a:endParaRPr lang="en-US" sz="1600">
              <a:latin typeface="Segoe UI" panose="020B0502040204020203" pitchFamily="34" charset="0"/>
              <a:cs typeface="Segoe UI" panose="020B0502040204020203" pitchFamily="34" charset="0"/>
            </a:endParaRPr>
          </a:p>
        </p:txBody>
      </p:sp>
      <p:grpSp>
        <p:nvGrpSpPr>
          <p:cNvPr id="5" name="Group 4" descr="Optional events extension with Dynamics 365 Marketing.">
            <a:extLst>
              <a:ext uri="{FF2B5EF4-FFF2-40B4-BE49-F238E27FC236}">
                <a16:creationId xmlns:a16="http://schemas.microsoft.com/office/drawing/2014/main" id="{ADDBE85B-F310-27AD-1942-36B0AE8E83FE}"/>
              </a:ext>
            </a:extLst>
          </p:cNvPr>
          <p:cNvGrpSpPr/>
          <p:nvPr/>
        </p:nvGrpSpPr>
        <p:grpSpPr>
          <a:xfrm>
            <a:off x="245805" y="1618478"/>
            <a:ext cx="1485557" cy="1167985"/>
            <a:chOff x="122629" y="1854579"/>
            <a:chExt cx="1382461" cy="1102946"/>
          </a:xfrm>
        </p:grpSpPr>
        <p:grpSp>
          <p:nvGrpSpPr>
            <p:cNvPr id="20" name="Group 19">
              <a:extLst>
                <a:ext uri="{FF2B5EF4-FFF2-40B4-BE49-F238E27FC236}">
                  <a16:creationId xmlns:a16="http://schemas.microsoft.com/office/drawing/2014/main" id="{9C846909-4300-C5D3-3D3E-2CE1F3EA5D03}"/>
                </a:ext>
              </a:extLst>
            </p:cNvPr>
            <p:cNvGrpSpPr/>
            <p:nvPr/>
          </p:nvGrpSpPr>
          <p:grpSpPr>
            <a:xfrm>
              <a:off x="122629" y="1854579"/>
              <a:ext cx="1102946" cy="1102946"/>
              <a:chOff x="275029" y="2254629"/>
              <a:chExt cx="1102946" cy="1102946"/>
            </a:xfrm>
          </p:grpSpPr>
          <p:sp>
            <p:nvSpPr>
              <p:cNvPr id="18" name="Oval 17">
                <a:extLst>
                  <a:ext uri="{FF2B5EF4-FFF2-40B4-BE49-F238E27FC236}">
                    <a16:creationId xmlns:a16="http://schemas.microsoft.com/office/drawing/2014/main" id="{72A66144-0071-EA76-FF8E-DC740FC26FA8}"/>
                  </a:ext>
                </a:extLst>
              </p:cNvPr>
              <p:cNvSpPr/>
              <p:nvPr/>
            </p:nvSpPr>
            <p:spPr>
              <a:xfrm>
                <a:off x="275029" y="2254629"/>
                <a:ext cx="1102946" cy="1102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hlinkClick r:id="rId3"/>
                  </a:rPr>
                  <a:t>Optional events extension</a:t>
                </a:r>
                <a:r>
                  <a:rPr lang="en-US" sz="800" dirty="0">
                    <a:latin typeface="Segoe UI" panose="020B0502040204020203" pitchFamily="34" charset="0"/>
                    <a:cs typeface="Segoe UI" panose="020B0502040204020203" pitchFamily="34" charset="0"/>
                  </a:rPr>
                  <a:t> </a:t>
                </a:r>
                <a:r>
                  <a:rPr lang="en-US" sz="800" dirty="0">
                    <a:solidFill>
                      <a:schemeClr val="tx1"/>
                    </a:solidFill>
                    <a:latin typeface="Segoe UI" panose="020B0502040204020203" pitchFamily="34" charset="0"/>
                    <a:cs typeface="Segoe UI" panose="020B0502040204020203" pitchFamily="34" charset="0"/>
                  </a:rPr>
                  <a:t>with Dynamics 365 Marketing</a:t>
                </a:r>
              </a:p>
              <a:p>
                <a:pPr algn="ctr"/>
                <a:endParaRPr lang="en-US" sz="700"/>
              </a:p>
            </p:txBody>
          </p:sp>
          <p:pic>
            <p:nvPicPr>
              <p:cNvPr id="17" name="Graphic 16">
                <a:extLst>
                  <a:ext uri="{FF2B5EF4-FFF2-40B4-BE49-F238E27FC236}">
                    <a16:creationId xmlns:a16="http://schemas.microsoft.com/office/drawing/2014/main" id="{DDA782D8-79C1-1BCC-D2DF-BC028DF224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1769" y="3054567"/>
                <a:ext cx="278122" cy="278122"/>
              </a:xfrm>
              <a:prstGeom prst="rect">
                <a:avLst/>
              </a:prstGeom>
            </p:spPr>
          </p:pic>
        </p:grpSp>
        <p:sp>
          <p:nvSpPr>
            <p:cNvPr id="19" name="Plus Sign 18">
              <a:extLst>
                <a:ext uri="{FF2B5EF4-FFF2-40B4-BE49-F238E27FC236}">
                  <a16:creationId xmlns:a16="http://schemas.microsoft.com/office/drawing/2014/main" id="{141F030F-37A9-76D3-8DF3-BB529E49FB45}"/>
                </a:ext>
              </a:extLst>
            </p:cNvPr>
            <p:cNvSpPr/>
            <p:nvPr/>
          </p:nvSpPr>
          <p:spPr>
            <a:xfrm>
              <a:off x="1271869" y="2301132"/>
              <a:ext cx="233221" cy="23322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descr="Key: Blue accent color">
            <a:extLst>
              <a:ext uri="{FF2B5EF4-FFF2-40B4-BE49-F238E27FC236}">
                <a16:creationId xmlns:a16="http://schemas.microsoft.com/office/drawing/2014/main" id="{58B3E134-A630-437B-BA6E-1FED6A986F87}"/>
              </a:ext>
            </a:extLst>
          </p:cNvPr>
          <p:cNvSpPr/>
          <p:nvPr/>
        </p:nvSpPr>
        <p:spPr>
          <a:xfrm>
            <a:off x="346838" y="5963131"/>
            <a:ext cx="22637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11B16CAD-1709-4F15-ADA6-0F66BCEA0E78}"/>
              </a:ext>
            </a:extLst>
          </p:cNvPr>
          <p:cNvSpPr txBox="1"/>
          <p:nvPr/>
        </p:nvSpPr>
        <p:spPr>
          <a:xfrm>
            <a:off x="573210" y="5940280"/>
            <a:ext cx="2579552"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Higher Education Specific Solutions</a:t>
            </a:r>
          </a:p>
        </p:txBody>
      </p:sp>
      <p:sp>
        <p:nvSpPr>
          <p:cNvPr id="9" name="Rectangle 8" descr="Key: Blue Color">
            <a:extLst>
              <a:ext uri="{FF2B5EF4-FFF2-40B4-BE49-F238E27FC236}">
                <a16:creationId xmlns:a16="http://schemas.microsoft.com/office/drawing/2014/main" id="{1CDF3A1F-D18F-6340-9BA8-5ABD0B986D10}"/>
              </a:ext>
            </a:extLst>
          </p:cNvPr>
          <p:cNvSpPr/>
          <p:nvPr/>
        </p:nvSpPr>
        <p:spPr>
          <a:xfrm>
            <a:off x="346838" y="6284096"/>
            <a:ext cx="226372" cy="228600"/>
          </a:xfrm>
          <a:prstGeom prst="rect">
            <a:avLst/>
          </a:prstGeom>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006DF55C-AA78-D05C-F3CA-F86F089CE265}"/>
              </a:ext>
            </a:extLst>
          </p:cNvPr>
          <p:cNvSpPr txBox="1"/>
          <p:nvPr/>
        </p:nvSpPr>
        <p:spPr>
          <a:xfrm>
            <a:off x="573210" y="6259033"/>
            <a:ext cx="2998321"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Education Accelerator Common Solutions</a:t>
            </a:r>
          </a:p>
        </p:txBody>
      </p:sp>
      <p:sp>
        <p:nvSpPr>
          <p:cNvPr id="11" name="Rectangle 10" descr="Key: Purple accent color">
            <a:extLst>
              <a:ext uri="{FF2B5EF4-FFF2-40B4-BE49-F238E27FC236}">
                <a16:creationId xmlns:a16="http://schemas.microsoft.com/office/drawing/2014/main" id="{A9D1667F-FA89-47A1-AEF1-54EAD057CD1F}"/>
              </a:ext>
            </a:extLst>
          </p:cNvPr>
          <p:cNvSpPr/>
          <p:nvPr/>
        </p:nvSpPr>
        <p:spPr>
          <a:xfrm>
            <a:off x="348341" y="6608749"/>
            <a:ext cx="226372"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F88EB931-00C1-4BD1-B6A7-0371E85BE99A}"/>
              </a:ext>
            </a:extLst>
          </p:cNvPr>
          <p:cNvSpPr txBox="1"/>
          <p:nvPr/>
        </p:nvSpPr>
        <p:spPr>
          <a:xfrm>
            <a:off x="574713" y="6589698"/>
            <a:ext cx="3548920"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Microsoft Business Applications Solutions</a:t>
            </a:r>
          </a:p>
        </p:txBody>
      </p:sp>
      <p:sp>
        <p:nvSpPr>
          <p:cNvPr id="6" name="TextBox 5">
            <a:extLst>
              <a:ext uri="{FF2B5EF4-FFF2-40B4-BE49-F238E27FC236}">
                <a16:creationId xmlns:a16="http://schemas.microsoft.com/office/drawing/2014/main" id="{4559C363-63A5-AB19-7B78-FD6D68A6BE7E}"/>
              </a:ext>
            </a:extLst>
          </p:cNvPr>
          <p:cNvSpPr txBox="1"/>
          <p:nvPr/>
        </p:nvSpPr>
        <p:spPr>
          <a:xfrm>
            <a:off x="8289890" y="6385312"/>
            <a:ext cx="3761366" cy="338554"/>
          </a:xfrm>
          <a:prstGeom prst="rect">
            <a:avLst/>
          </a:prstGeom>
          <a:noFill/>
        </p:spPr>
        <p:txBody>
          <a:bodyPr wrap="square">
            <a:spAutoFit/>
          </a:bodyPr>
          <a:lstStyle/>
          <a:p>
            <a:pPr algn="r"/>
            <a:r>
              <a:rPr lang="en-US" sz="1600">
                <a:latin typeface="Segoe UI" panose="020B0502040204020203" pitchFamily="34" charset="0"/>
                <a:cs typeface="Segoe UI" panose="020B0502040204020203" pitchFamily="34" charset="0"/>
              </a:rPr>
              <a:t>See installation guide for more details.</a:t>
            </a:r>
            <a:endParaRPr lang="en-US" sz="1600">
              <a:highlight>
                <a:srgbClr val="FFFF00"/>
              </a:highlight>
              <a:latin typeface="Segoe UI" panose="020B0502040204020203" pitchFamily="34" charset="0"/>
              <a:cs typeface="Segoe UI" panose="020B0502040204020203" pitchFamily="34" charset="0"/>
            </a:endParaRPr>
          </a:p>
        </p:txBody>
      </p:sp>
      <p:sp>
        <p:nvSpPr>
          <p:cNvPr id="22" name="Rectangle 21">
            <a:extLst>
              <a:ext uri="{FF2B5EF4-FFF2-40B4-BE49-F238E27FC236}">
                <a16:creationId xmlns:a16="http://schemas.microsoft.com/office/drawing/2014/main" id="{9835FB85-73C2-0244-1DAE-C91FBB39BF10}"/>
              </a:ext>
            </a:extLst>
          </p:cNvPr>
          <p:cNvSpPr/>
          <p:nvPr/>
        </p:nvSpPr>
        <p:spPr>
          <a:xfrm>
            <a:off x="6114580" y="2552350"/>
            <a:ext cx="4203883"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Power Apps</a:t>
            </a:r>
          </a:p>
        </p:txBody>
      </p:sp>
      <p:sp>
        <p:nvSpPr>
          <p:cNvPr id="24" name="Rectangle 23" descr="Key: Red accent color">
            <a:extLst>
              <a:ext uri="{FF2B5EF4-FFF2-40B4-BE49-F238E27FC236}">
                <a16:creationId xmlns:a16="http://schemas.microsoft.com/office/drawing/2014/main" id="{7CF5FA05-3720-9AB0-EA93-B198148BF3CF}"/>
              </a:ext>
            </a:extLst>
          </p:cNvPr>
          <p:cNvSpPr/>
          <p:nvPr/>
        </p:nvSpPr>
        <p:spPr>
          <a:xfrm>
            <a:off x="1862986" y="4049517"/>
            <a:ext cx="8460510" cy="4567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Required Data</a:t>
            </a:r>
          </a:p>
        </p:txBody>
      </p:sp>
      <p:sp>
        <p:nvSpPr>
          <p:cNvPr id="25" name="TextBox 24">
            <a:extLst>
              <a:ext uri="{FF2B5EF4-FFF2-40B4-BE49-F238E27FC236}">
                <a16:creationId xmlns:a16="http://schemas.microsoft.com/office/drawing/2014/main" id="{B5E53656-21BA-2AB5-2969-3F6901A4B1E6}"/>
              </a:ext>
            </a:extLst>
          </p:cNvPr>
          <p:cNvSpPr txBox="1"/>
          <p:nvPr/>
        </p:nvSpPr>
        <p:spPr>
          <a:xfrm>
            <a:off x="246740" y="1005138"/>
            <a:ext cx="10910898" cy="584775"/>
          </a:xfrm>
          <a:prstGeom prst="rect">
            <a:avLst/>
          </a:prstGeom>
          <a:noFill/>
        </p:spPr>
        <p:txBody>
          <a:bodyPr wrap="square" lIns="91440" tIns="45720" rIns="91440" bIns="45720" rtlCol="0" anchor="t">
            <a:spAutoFit/>
          </a:bodyPr>
          <a:lstStyle/>
          <a:p>
            <a:r>
              <a:rPr lang="en-US" sz="1600" dirty="0"/>
              <a:t>The diagram below represents the Education Accelerator Common Solutions or data config file and the solutions that are contextualized for higher education. See installation guide for more details about how to install these solutions. </a:t>
            </a:r>
          </a:p>
        </p:txBody>
      </p:sp>
      <p:sp>
        <p:nvSpPr>
          <p:cNvPr id="8" name="Rectangle 7" descr="Key: Blue Color">
            <a:extLst>
              <a:ext uri="{FF2B5EF4-FFF2-40B4-BE49-F238E27FC236}">
                <a16:creationId xmlns:a16="http://schemas.microsoft.com/office/drawing/2014/main" id="{AF42269C-056E-AC82-495A-F00A12F8E619}"/>
              </a:ext>
            </a:extLst>
          </p:cNvPr>
          <p:cNvSpPr/>
          <p:nvPr/>
        </p:nvSpPr>
        <p:spPr>
          <a:xfrm>
            <a:off x="346838" y="5634193"/>
            <a:ext cx="226372" cy="228600"/>
          </a:xfrm>
          <a:prstGeom prst="rect">
            <a:avLst/>
          </a:prstGeom>
          <a:solidFill>
            <a:schemeClr val="accent2">
              <a:lumMod val="5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3709B879-2E6F-7FF7-6072-AA83A086D894}"/>
              </a:ext>
            </a:extLst>
          </p:cNvPr>
          <p:cNvSpPr txBox="1"/>
          <p:nvPr/>
        </p:nvSpPr>
        <p:spPr>
          <a:xfrm>
            <a:off x="573210" y="5609130"/>
            <a:ext cx="2780313"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Education Accelerator Data Config File</a:t>
            </a:r>
          </a:p>
        </p:txBody>
      </p:sp>
    </p:spTree>
    <p:extLst>
      <p:ext uri="{BB962C8B-B14F-4D97-AF65-F5344CB8AC3E}">
        <p14:creationId xmlns:p14="http://schemas.microsoft.com/office/powerpoint/2010/main" val="1288038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117431" y="272870"/>
            <a:ext cx="9783950"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ERD : </a:t>
            </a: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lt"/>
                <a:cs typeface="Segoe UI" panose="020B0502040204020203" pitchFamily="34" charset="0"/>
              </a:rPr>
              <a:t>Student Support</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pic>
        <p:nvPicPr>
          <p:cNvPr id="3" name="Picture 2" descr="Entity relationship diagram illustrating the Student Support subject area for the Education Data Model. For text-based descriptions refer to the metadata documentation.&#10;">
            <a:extLst>
              <a:ext uri="{FF2B5EF4-FFF2-40B4-BE49-F238E27FC236}">
                <a16:creationId xmlns:a16="http://schemas.microsoft.com/office/drawing/2014/main" id="{9601C262-3B3D-FA22-9191-2251A12F7BDA}"/>
              </a:ext>
            </a:extLst>
          </p:cNvPr>
          <p:cNvPicPr>
            <a:picLocks noChangeAspect="1"/>
          </p:cNvPicPr>
          <p:nvPr/>
        </p:nvPicPr>
        <p:blipFill>
          <a:blip r:embed="rId3"/>
          <a:stretch>
            <a:fillRect/>
          </a:stretch>
        </p:blipFill>
        <p:spPr>
          <a:xfrm>
            <a:off x="3457307" y="653277"/>
            <a:ext cx="8464731" cy="5747059"/>
          </a:xfrm>
          <a:prstGeom prst="rect">
            <a:avLst/>
          </a:prstGeom>
        </p:spPr>
      </p:pic>
      <p:grpSp>
        <p:nvGrpSpPr>
          <p:cNvPr id="27" name="Group 26" descr="Key representing the color variations for entities and relationships in the ERD.&#10;&#10;Light blue accent color represents an existing entity.&#10;&#10;Medium blue accent color represents a new entity.&#10;&#10;Purple accent color represents an entity with an updated display name.&#10;&#10;Black relationship color represents a 1:N relationship.&#10;&#10;Yellow relationship color represents a N:N relationship.">
            <a:extLst>
              <a:ext uri="{FF2B5EF4-FFF2-40B4-BE49-F238E27FC236}">
                <a16:creationId xmlns:a16="http://schemas.microsoft.com/office/drawing/2014/main" id="{5F622E08-FE41-4AC9-1F2D-6E000056B61B}"/>
              </a:ext>
            </a:extLst>
          </p:cNvPr>
          <p:cNvGrpSpPr/>
          <p:nvPr/>
        </p:nvGrpSpPr>
        <p:grpSpPr>
          <a:xfrm>
            <a:off x="269962" y="4826415"/>
            <a:ext cx="2135019" cy="1957620"/>
            <a:chOff x="269962" y="4826415"/>
            <a:chExt cx="2135019" cy="1957620"/>
          </a:xfrm>
        </p:grpSpPr>
        <p:sp>
          <p:nvSpPr>
            <p:cNvPr id="28" name="Rectangle 27">
              <a:extLst>
                <a:ext uri="{FF2B5EF4-FFF2-40B4-BE49-F238E27FC236}">
                  <a16:creationId xmlns:a16="http://schemas.microsoft.com/office/drawing/2014/main" id="{276DD3A9-4E41-476D-2FD3-4E000C8150B0}"/>
                </a:ext>
              </a:extLst>
            </p:cNvPr>
            <p:cNvSpPr/>
            <p:nvPr/>
          </p:nvSpPr>
          <p:spPr>
            <a:xfrm>
              <a:off x="269962" y="5195433"/>
              <a:ext cx="228600" cy="2286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29" name="Rectangle 28">
              <a:extLst>
                <a:ext uri="{FF2B5EF4-FFF2-40B4-BE49-F238E27FC236}">
                  <a16:creationId xmlns:a16="http://schemas.microsoft.com/office/drawing/2014/main" id="{D8800AB0-D729-DB73-459D-FBDB5C6A732C}"/>
                </a:ext>
              </a:extLst>
            </p:cNvPr>
            <p:cNvSpPr/>
            <p:nvPr/>
          </p:nvSpPr>
          <p:spPr>
            <a:xfrm>
              <a:off x="269962" y="5554401"/>
              <a:ext cx="228600" cy="228600"/>
            </a:xfrm>
            <a:prstGeom prst="rect">
              <a:avLst/>
            </a:prstGeom>
            <a:solidFill>
              <a:schemeClr val="accent4">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0" name="TextBox 29">
              <a:extLst>
                <a:ext uri="{FF2B5EF4-FFF2-40B4-BE49-F238E27FC236}">
                  <a16:creationId xmlns:a16="http://schemas.microsoft.com/office/drawing/2014/main" id="{89E98CEC-C181-9074-3B44-4CCD0A43848D}"/>
                </a:ext>
              </a:extLst>
            </p:cNvPr>
            <p:cNvSpPr txBox="1"/>
            <p:nvPr/>
          </p:nvSpPr>
          <p:spPr>
            <a:xfrm>
              <a:off x="498562" y="5166208"/>
              <a:ext cx="9156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New entity</a:t>
              </a:r>
            </a:p>
          </p:txBody>
        </p:sp>
        <p:sp>
          <p:nvSpPr>
            <p:cNvPr id="31" name="TextBox 30">
              <a:extLst>
                <a:ext uri="{FF2B5EF4-FFF2-40B4-BE49-F238E27FC236}">
                  <a16:creationId xmlns:a16="http://schemas.microsoft.com/office/drawing/2014/main" id="{3CD168FF-3BE1-2F03-ACBD-AD14EB7E16E0}"/>
                </a:ext>
              </a:extLst>
            </p:cNvPr>
            <p:cNvSpPr txBox="1"/>
            <p:nvPr/>
          </p:nvSpPr>
          <p:spPr>
            <a:xfrm>
              <a:off x="507955" y="5530201"/>
              <a:ext cx="1707903"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Updated display name</a:t>
              </a:r>
            </a:p>
          </p:txBody>
        </p:sp>
        <p:sp>
          <p:nvSpPr>
            <p:cNvPr id="32" name="Rectangle 31">
              <a:extLst>
                <a:ext uri="{FF2B5EF4-FFF2-40B4-BE49-F238E27FC236}">
                  <a16:creationId xmlns:a16="http://schemas.microsoft.com/office/drawing/2014/main" id="{D119844D-26D8-4167-3BAE-A190E9CFCED9}"/>
                </a:ext>
              </a:extLst>
            </p:cNvPr>
            <p:cNvSpPr/>
            <p:nvPr/>
          </p:nvSpPr>
          <p:spPr>
            <a:xfrm>
              <a:off x="269962" y="5913369"/>
              <a:ext cx="228600" cy="228600"/>
            </a:xfrm>
            <a:prstGeom prst="rect">
              <a:avLst/>
            </a:prstGeom>
            <a:solidFill>
              <a:schemeClr val="accent2">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FFC2F90C-7797-E522-84D4-AB85CDFF095B}"/>
                </a:ext>
              </a:extLst>
            </p:cNvPr>
            <p:cNvSpPr txBox="1"/>
            <p:nvPr/>
          </p:nvSpPr>
          <p:spPr>
            <a:xfrm>
              <a:off x="498562" y="5894194"/>
              <a:ext cx="1906419" cy="276999"/>
            </a:xfrm>
            <a:prstGeom prst="rect">
              <a:avLst/>
            </a:prstGeom>
            <a:noFill/>
          </p:spPr>
          <p:txBody>
            <a:bodyPr wrap="none" rtlCol="0">
              <a:spAutoFit/>
            </a:bodyPr>
            <a:lstStyle/>
            <a:p>
              <a:r>
                <a:rPr lang="en-US" sz="1200" err="1">
                  <a:latin typeface="Segoe UI" panose="020B0502040204020203" pitchFamily="34" charset="0"/>
                  <a:cs typeface="Segoe UI" panose="020B0502040204020203" pitchFamily="34" charset="0"/>
                </a:rPr>
                <a:t>Dataverse</a:t>
              </a:r>
              <a:r>
                <a:rPr lang="en-US" sz="1200">
                  <a:latin typeface="Segoe UI" panose="020B0502040204020203" pitchFamily="34" charset="0"/>
                  <a:cs typeface="Segoe UI" panose="020B0502040204020203" pitchFamily="34" charset="0"/>
                </a:rPr>
                <a:t> enriched entity</a:t>
              </a:r>
            </a:p>
          </p:txBody>
        </p:sp>
        <p:pic>
          <p:nvPicPr>
            <p:cNvPr id="34" name="Picture 33">
              <a:extLst>
                <a:ext uri="{FF2B5EF4-FFF2-40B4-BE49-F238E27FC236}">
                  <a16:creationId xmlns:a16="http://schemas.microsoft.com/office/drawing/2014/main" id="{194CB2EC-DA3C-8372-964A-92ADF498BFC1}"/>
                </a:ext>
              </a:extLst>
            </p:cNvPr>
            <p:cNvPicPr>
              <a:picLocks noChangeAspect="1"/>
            </p:cNvPicPr>
            <p:nvPr/>
          </p:nvPicPr>
          <p:blipFill>
            <a:blip r:embed="rId4"/>
            <a:stretch>
              <a:fillRect/>
            </a:stretch>
          </p:blipFill>
          <p:spPr>
            <a:xfrm flipH="1">
              <a:off x="269962" y="6348962"/>
              <a:ext cx="685800" cy="102750"/>
            </a:xfrm>
            <a:prstGeom prst="rect">
              <a:avLst/>
            </a:prstGeom>
          </p:spPr>
        </p:pic>
        <p:sp>
          <p:nvSpPr>
            <p:cNvPr id="35" name="TextBox 34">
              <a:extLst>
                <a:ext uri="{FF2B5EF4-FFF2-40B4-BE49-F238E27FC236}">
                  <a16:creationId xmlns:a16="http://schemas.microsoft.com/office/drawing/2014/main" id="{EB50AF8F-BE7A-23B3-9DE8-C7191C8AC213}"/>
                </a:ext>
              </a:extLst>
            </p:cNvPr>
            <p:cNvSpPr txBox="1"/>
            <p:nvPr/>
          </p:nvSpPr>
          <p:spPr>
            <a:xfrm>
              <a:off x="1026559" y="6261837"/>
              <a:ext cx="125021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1:N relationship</a:t>
              </a:r>
            </a:p>
          </p:txBody>
        </p:sp>
        <p:pic>
          <p:nvPicPr>
            <p:cNvPr id="36" name="Picture 35">
              <a:extLst>
                <a:ext uri="{FF2B5EF4-FFF2-40B4-BE49-F238E27FC236}">
                  <a16:creationId xmlns:a16="http://schemas.microsoft.com/office/drawing/2014/main" id="{F6EFF48C-C408-B02D-095E-7AC88D7E7B8F}"/>
                </a:ext>
              </a:extLst>
            </p:cNvPr>
            <p:cNvPicPr>
              <a:picLocks noChangeAspect="1"/>
            </p:cNvPicPr>
            <p:nvPr/>
          </p:nvPicPr>
          <p:blipFill>
            <a:blip r:embed="rId5"/>
            <a:stretch>
              <a:fillRect/>
            </a:stretch>
          </p:blipFill>
          <p:spPr>
            <a:xfrm>
              <a:off x="269963" y="6569873"/>
              <a:ext cx="685800" cy="151327"/>
            </a:xfrm>
            <a:prstGeom prst="rect">
              <a:avLst/>
            </a:prstGeom>
          </p:spPr>
        </p:pic>
        <p:sp>
          <p:nvSpPr>
            <p:cNvPr id="37" name="TextBox 36">
              <a:extLst>
                <a:ext uri="{FF2B5EF4-FFF2-40B4-BE49-F238E27FC236}">
                  <a16:creationId xmlns:a16="http://schemas.microsoft.com/office/drawing/2014/main" id="{D158815E-DF39-6D7E-A682-54EB03FBAAB2}"/>
                </a:ext>
              </a:extLst>
            </p:cNvPr>
            <p:cNvSpPr txBox="1"/>
            <p:nvPr/>
          </p:nvSpPr>
          <p:spPr>
            <a:xfrm>
              <a:off x="1055373" y="6507036"/>
              <a:ext cx="1282274"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N:N relationship</a:t>
              </a:r>
            </a:p>
          </p:txBody>
        </p:sp>
        <p:sp>
          <p:nvSpPr>
            <p:cNvPr id="38" name="Rectangle 37">
              <a:extLst>
                <a:ext uri="{FF2B5EF4-FFF2-40B4-BE49-F238E27FC236}">
                  <a16:creationId xmlns:a16="http://schemas.microsoft.com/office/drawing/2014/main" id="{A6919057-16AD-5663-D7A0-7B4063B10C02}"/>
                </a:ext>
              </a:extLst>
            </p:cNvPr>
            <p:cNvSpPr/>
            <p:nvPr/>
          </p:nvSpPr>
          <p:spPr>
            <a:xfrm>
              <a:off x="269962" y="4855640"/>
              <a:ext cx="228600" cy="228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4702C915-07D2-665C-58AB-648BFF4F7148}"/>
                </a:ext>
              </a:extLst>
            </p:cNvPr>
            <p:cNvSpPr txBox="1"/>
            <p:nvPr/>
          </p:nvSpPr>
          <p:spPr>
            <a:xfrm>
              <a:off x="498562" y="4826415"/>
              <a:ext cx="112883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entity</a:t>
              </a:r>
            </a:p>
          </p:txBody>
        </p:sp>
      </p:grpSp>
      <p:sp>
        <p:nvSpPr>
          <p:cNvPr id="2" name="TextBox 1">
            <a:extLst>
              <a:ext uri="{FF2B5EF4-FFF2-40B4-BE49-F238E27FC236}">
                <a16:creationId xmlns:a16="http://schemas.microsoft.com/office/drawing/2014/main" id="{CD951A78-A9AD-4DB9-62AA-7F03DB32F8C2}"/>
              </a:ext>
            </a:extLst>
          </p:cNvPr>
          <p:cNvSpPr txBox="1"/>
          <p:nvPr/>
        </p:nvSpPr>
        <p:spPr>
          <a:xfrm>
            <a:off x="2756143" y="6346477"/>
            <a:ext cx="9545039" cy="738664"/>
          </a:xfrm>
          <a:prstGeom prst="rect">
            <a:avLst/>
          </a:prstGeom>
          <a:noFill/>
        </p:spPr>
        <p:txBody>
          <a:bodyPr wrap="square" rtlCol="0">
            <a:spAutoFit/>
          </a:bodyPr>
          <a:lstStyle/>
          <a:p>
            <a:r>
              <a:rPr lang="en-US" sz="1200" b="1">
                <a:latin typeface="Segoe UI" panose="020B0502040204020203" pitchFamily="34" charset="0"/>
                <a:cs typeface="Segoe UI" panose="020B0502040204020203" pitchFamily="34" charset="0"/>
              </a:rPr>
              <a:t>Note: </a:t>
            </a:r>
          </a:p>
          <a:p>
            <a:r>
              <a:rPr lang="en-US" sz="1200">
                <a:latin typeface="Segoe UI" panose="020B0502040204020203" pitchFamily="34" charset="0"/>
                <a:cs typeface="Segoe UI" panose="020B0502040204020203" pitchFamily="34" charset="0"/>
              </a:rPr>
              <a:t>For K-12 solutions, Program Level entity may be renamed to Grade Level.  See installation guide or notes within Slide 4 for additional detail.</a:t>
            </a:r>
          </a:p>
          <a:p>
            <a:endParaRPr lang="en-US"/>
          </a:p>
        </p:txBody>
      </p:sp>
    </p:spTree>
    <p:extLst>
      <p:ext uri="{BB962C8B-B14F-4D97-AF65-F5344CB8AC3E}">
        <p14:creationId xmlns:p14="http://schemas.microsoft.com/office/powerpoint/2010/main" val="37308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76053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Higher Education Portal</a:t>
            </a:r>
          </a:p>
        </p:txBody>
      </p:sp>
      <p:graphicFrame>
        <p:nvGraphicFramePr>
          <p:cNvPr id="14" name="Table 35">
            <a:extLst>
              <a:ext uri="{FF2B5EF4-FFF2-40B4-BE49-F238E27FC236}">
                <a16:creationId xmlns:a16="http://schemas.microsoft.com/office/drawing/2014/main" id="{42BC281D-59CA-447C-9B7C-C15927A39405}"/>
              </a:ext>
            </a:extLst>
          </p:cNvPr>
          <p:cNvGraphicFramePr>
            <a:graphicFrameLocks noGrp="1"/>
          </p:cNvGraphicFramePr>
          <p:nvPr>
            <p:extLst>
              <p:ext uri="{D42A27DB-BD31-4B8C-83A1-F6EECF244321}">
                <p14:modId xmlns:p14="http://schemas.microsoft.com/office/powerpoint/2010/main" val="3124392563"/>
              </p:ext>
            </p:extLst>
          </p:nvPr>
        </p:nvGraphicFramePr>
        <p:xfrm>
          <a:off x="482876" y="1234774"/>
          <a:ext cx="11099524" cy="2103120"/>
        </p:xfrm>
        <a:graphic>
          <a:graphicData uri="http://schemas.openxmlformats.org/drawingml/2006/table">
            <a:tbl>
              <a:tblPr firstRow="1" bandRow="1">
                <a:tableStyleId>{B301B821-A1FF-4177-AEE7-76D212191A09}</a:tableStyleId>
              </a:tblPr>
              <a:tblGrid>
                <a:gridCol w="2422452">
                  <a:extLst>
                    <a:ext uri="{9D8B030D-6E8A-4147-A177-3AD203B41FA5}">
                      <a16:colId xmlns:a16="http://schemas.microsoft.com/office/drawing/2014/main" val="832068167"/>
                    </a:ext>
                  </a:extLst>
                </a:gridCol>
                <a:gridCol w="2786345">
                  <a:extLst>
                    <a:ext uri="{9D8B030D-6E8A-4147-A177-3AD203B41FA5}">
                      <a16:colId xmlns:a16="http://schemas.microsoft.com/office/drawing/2014/main" val="2702330717"/>
                    </a:ext>
                  </a:extLst>
                </a:gridCol>
                <a:gridCol w="5890727">
                  <a:extLst>
                    <a:ext uri="{9D8B030D-6E8A-4147-A177-3AD203B41FA5}">
                      <a16:colId xmlns:a16="http://schemas.microsoft.com/office/drawing/2014/main" val="47756339"/>
                    </a:ext>
                  </a:extLst>
                </a:gridCol>
              </a:tblGrid>
              <a:tr h="348290">
                <a:tc>
                  <a:txBody>
                    <a:bodyPr/>
                    <a:lstStyle/>
                    <a:p>
                      <a:r>
                        <a:rPr lang="en-US" sz="1400">
                          <a:latin typeface="Segoe UI" panose="020B0502040204020203" pitchFamily="34" charset="0"/>
                          <a:cs typeface="Segoe UI" panose="020B0502040204020203" pitchFamily="34" charset="0"/>
                        </a:rPr>
                        <a:t>App Name</a:t>
                      </a:r>
                    </a:p>
                  </a:txBody>
                  <a:tcPr/>
                </a:tc>
                <a:tc>
                  <a:txBody>
                    <a:bodyPr/>
                    <a:lstStyle/>
                    <a:p>
                      <a:r>
                        <a:rPr lang="en-US" sz="1400">
                          <a:latin typeface="Segoe UI" panose="020B0502040204020203" pitchFamily="34" charset="0"/>
                          <a:cs typeface="Segoe UI" panose="020B0502040204020203" pitchFamily="34" charset="0"/>
                        </a:rPr>
                        <a:t>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Complementary Apps and Packages</a:t>
                      </a:r>
                    </a:p>
                    <a:p>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Higher Education Portal</a:t>
                      </a:r>
                    </a:p>
                  </a:txBody>
                  <a:tcPr/>
                </a:tc>
                <a:tc>
                  <a:txBody>
                    <a:bodyPr/>
                    <a:lstStyle/>
                    <a:p>
                      <a:r>
                        <a:rPr lang="en-US" sz="1400">
                          <a:latin typeface="Segoe UI" panose="020B0502040204020203" pitchFamily="34" charset="0"/>
                          <a:cs typeface="Segoe UI" panose="020B0502040204020203" pitchFamily="34" charset="0"/>
                        </a:rPr>
                        <a:t>Power Pages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Higher Education Portal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Higher Education Sample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Higher Education Marketing Sample Data</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i="1">
                          <a:latin typeface="Segoe UI" panose="020B0502040204020203" pitchFamily="34" charset="0"/>
                          <a:cs typeface="Segoe UI" panose="020B0502040204020203" pitchFamily="34" charset="0"/>
                        </a:rPr>
                        <a:t>*Only installs if D365 Marketing is installed in target environment</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Higher Education model-driven app</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Program Management model-driven app</a:t>
                      </a:r>
                      <a:endParaRPr lang="en-US" sz="1400" i="1">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41325783"/>
                  </a:ext>
                </a:extLst>
              </a:tr>
            </a:tbl>
          </a:graphicData>
        </a:graphic>
      </p:graphicFrame>
      <p:sp>
        <p:nvSpPr>
          <p:cNvPr id="5" name="TextBox 4">
            <a:extLst>
              <a:ext uri="{FF2B5EF4-FFF2-40B4-BE49-F238E27FC236}">
                <a16:creationId xmlns:a16="http://schemas.microsoft.com/office/drawing/2014/main" id="{CA02E696-A109-68D5-556A-9CCE08A58ABA}"/>
              </a:ext>
            </a:extLst>
          </p:cNvPr>
          <p:cNvSpPr txBox="1"/>
          <p:nvPr/>
        </p:nvSpPr>
        <p:spPr>
          <a:xfrm>
            <a:off x="2655670" y="5396062"/>
            <a:ext cx="7598673" cy="1169551"/>
          </a:xfrm>
          <a:prstGeom prst="rect">
            <a:avLst/>
          </a:prstGeom>
          <a:noFill/>
        </p:spPr>
        <p:txBody>
          <a:bodyPr wrap="square" rtlCol="0">
            <a:spAutoFit/>
          </a:bodyPr>
          <a:lstStyle/>
          <a:p>
            <a:r>
              <a:rPr lang="en-US" sz="1400">
                <a:latin typeface="Segoe UI" panose="020B0502040204020203" pitchFamily="34" charset="0"/>
                <a:cs typeface="Segoe UI" panose="020B0502040204020203" pitchFamily="34" charset="0"/>
              </a:rPr>
              <a:t>The Higher Education Portal has configuration options for specific use cases:</a:t>
            </a:r>
          </a:p>
          <a:p>
            <a:pPr marL="285750" indent="-285750">
              <a:buFontTx/>
              <a:buChar char="-"/>
            </a:pPr>
            <a:r>
              <a:rPr lang="en-US" sz="1400">
                <a:latin typeface="Segoe UI" panose="020B0502040204020203" pitchFamily="34" charset="0"/>
                <a:cs typeface="Segoe UI" panose="020B0502040204020203" pitchFamily="34" charset="0"/>
              </a:rPr>
              <a:t>Standalone Program Registration Portal</a:t>
            </a:r>
          </a:p>
          <a:p>
            <a:pPr marL="285750" indent="-285750">
              <a:buFontTx/>
              <a:buChar char="-"/>
            </a:pPr>
            <a:r>
              <a:rPr lang="en-US" sz="1400">
                <a:latin typeface="Segoe UI" panose="020B0502040204020203" pitchFamily="34" charset="0"/>
                <a:cs typeface="Segoe UI" panose="020B0502040204020203" pitchFamily="34" charset="0"/>
              </a:rPr>
              <a:t>Combined Higher Education Student Portal and Program Registration Portal (all features)</a:t>
            </a:r>
          </a:p>
          <a:p>
            <a:pPr marL="285750" indent="-285750">
              <a:buFontTx/>
              <a:buChar char="-"/>
            </a:pPr>
            <a:endParaRPr lang="en-US" sz="1400">
              <a:latin typeface="Segoe UI" panose="020B0502040204020203" pitchFamily="34" charset="0"/>
              <a:cs typeface="Segoe UI" panose="020B0502040204020203" pitchFamily="34" charset="0"/>
            </a:endParaRPr>
          </a:p>
          <a:p>
            <a:r>
              <a:rPr lang="en-US" sz="1400">
                <a:latin typeface="Segoe UI" panose="020B0502040204020203" pitchFamily="34" charset="0"/>
                <a:cs typeface="Segoe UI" panose="020B0502040204020203" pitchFamily="34" charset="0"/>
              </a:rPr>
              <a:t>See installation guide for configuration details.</a:t>
            </a:r>
          </a:p>
        </p:txBody>
      </p:sp>
      <p:sp>
        <p:nvSpPr>
          <p:cNvPr id="6" name="TextBox 5">
            <a:extLst>
              <a:ext uri="{FF2B5EF4-FFF2-40B4-BE49-F238E27FC236}">
                <a16:creationId xmlns:a16="http://schemas.microsoft.com/office/drawing/2014/main" id="{A2CA844F-4CCB-A1D2-B4AF-DD743CFA0CA3}"/>
              </a:ext>
            </a:extLst>
          </p:cNvPr>
          <p:cNvSpPr txBox="1"/>
          <p:nvPr/>
        </p:nvSpPr>
        <p:spPr>
          <a:xfrm>
            <a:off x="348339" y="3566759"/>
            <a:ext cx="6320823" cy="1600438"/>
          </a:xfrm>
          <a:prstGeom prst="rect">
            <a:avLst/>
          </a:prstGeom>
          <a:noFill/>
        </p:spPr>
        <p:txBody>
          <a:bodyPr wrap="square" rtlCol="0">
            <a:spAutoFit/>
          </a:bodyPr>
          <a:lstStyle/>
          <a:p>
            <a:r>
              <a:rPr lang="en-US" sz="1600" b="1">
                <a:effectLst/>
                <a:latin typeface="Segoe UI" panose="020B0502040204020203" pitchFamily="34" charset="0"/>
                <a:cs typeface="Segoe UI" panose="020B0502040204020203" pitchFamily="34" charset="0"/>
              </a:rPr>
              <a:t>Dependencies: </a:t>
            </a:r>
          </a:p>
          <a:p>
            <a:pPr marL="285750" indent="-285750">
              <a:buFont typeface="Arial" panose="020B0604020202020204" pitchFamily="34" charset="0"/>
              <a:buChar char="•"/>
            </a:pPr>
            <a:r>
              <a:rPr lang="en-US" sz="1600">
                <a:latin typeface="Segoe UI" panose="020B0502040204020203" pitchFamily="34" charset="0"/>
                <a:cs typeface="Segoe UI" panose="020B0502040204020203" pitchFamily="34" charset="0"/>
              </a:rPr>
              <a:t>Power Pages</a:t>
            </a:r>
          </a:p>
          <a:p>
            <a:pPr marL="285750" indent="-285750">
              <a:buFont typeface="Arial" panose="020B0604020202020204" pitchFamily="34" charset="0"/>
              <a:buChar char="•"/>
            </a:pPr>
            <a:r>
              <a:rPr lang="en-US" sz="1600">
                <a:effectLst/>
                <a:latin typeface="Segoe UI" panose="020B0502040204020203" pitchFamily="34" charset="0"/>
                <a:cs typeface="Segoe UI" panose="020B0502040204020203" pitchFamily="34" charset="0"/>
              </a:rPr>
              <a:t>Education Accelerator Common Solutions</a:t>
            </a:r>
          </a:p>
          <a:p>
            <a:pPr marL="742950" lvl="1" indent="-285750">
              <a:buFont typeface="Arial" panose="020B0604020202020204" pitchFamily="34" charset="0"/>
              <a:buChar char="•"/>
            </a:pPr>
            <a:r>
              <a:rPr lang="en-US" sz="1600">
                <a:effectLst/>
                <a:latin typeface="Segoe UI" panose="020B0502040204020203" pitchFamily="34" charset="0"/>
                <a:cs typeface="Segoe UI" panose="020B0502040204020203" pitchFamily="34" charset="0"/>
              </a:rPr>
              <a:t>Including Education Accelerator Master Data</a:t>
            </a:r>
          </a:p>
          <a:p>
            <a:pPr marL="285750" indent="-285750">
              <a:buFont typeface="Arial" panose="020B0604020202020204" pitchFamily="34" charset="0"/>
              <a:buChar char="•"/>
            </a:pPr>
            <a:r>
              <a:rPr lang="en-US" sz="1600">
                <a:latin typeface="Segoe UI" panose="020B0502040204020203" pitchFamily="34" charset="0"/>
                <a:cs typeface="Segoe UI" panose="020B0502040204020203" pitchFamily="34" charset="0"/>
                <a:hlinkClick r:id="rId3"/>
              </a:rPr>
              <a:t>Optional events extension</a:t>
            </a:r>
            <a:r>
              <a:rPr lang="en-US" sz="1600">
                <a:latin typeface="Segoe UI" panose="020B0502040204020203" pitchFamily="34" charset="0"/>
                <a:cs typeface="Segoe UI" panose="020B0502040204020203" pitchFamily="34" charset="0"/>
              </a:rPr>
              <a:t> </a:t>
            </a:r>
            <a:r>
              <a:rPr lang="en-US" sz="1600">
                <a:solidFill>
                  <a:schemeClr val="tx1"/>
                </a:solidFill>
                <a:latin typeface="Segoe UI" panose="020B0502040204020203" pitchFamily="34" charset="0"/>
                <a:cs typeface="Segoe UI" panose="020B0502040204020203" pitchFamily="34" charset="0"/>
              </a:rPr>
              <a:t>with Dynamics 365 Marketing</a:t>
            </a:r>
            <a:endParaRPr lang="en-US" sz="1600">
              <a:effectLst/>
              <a:latin typeface="Segoe UI" panose="020B0502040204020203" pitchFamily="34" charset="0"/>
              <a:cs typeface="Segoe UI" panose="020B0502040204020203" pitchFamily="34" charset="0"/>
            </a:endParaRPr>
          </a:p>
          <a:p>
            <a:endParaRPr lang="en-US"/>
          </a:p>
        </p:txBody>
      </p:sp>
    </p:spTree>
    <p:extLst>
      <p:ext uri="{BB962C8B-B14F-4D97-AF65-F5344CB8AC3E}">
        <p14:creationId xmlns:p14="http://schemas.microsoft.com/office/powerpoint/2010/main" val="386114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485464"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rPr>
              <a:t>Education Accelerator Higher Education Portal Enriched Tables</a:t>
            </a:r>
          </a:p>
        </p:txBody>
      </p:sp>
      <p:graphicFrame>
        <p:nvGraphicFramePr>
          <p:cNvPr id="8" name="Table 35">
            <a:extLst>
              <a:ext uri="{FF2B5EF4-FFF2-40B4-BE49-F238E27FC236}">
                <a16:creationId xmlns:a16="http://schemas.microsoft.com/office/drawing/2014/main" id="{963B350B-5588-41B3-AC5F-3C20CBA82888}"/>
              </a:ext>
            </a:extLst>
          </p:cNvPr>
          <p:cNvGraphicFramePr>
            <a:graphicFrameLocks noGrp="1"/>
          </p:cNvGraphicFramePr>
          <p:nvPr>
            <p:extLst>
              <p:ext uri="{D42A27DB-BD31-4B8C-83A1-F6EECF244321}">
                <p14:modId xmlns:p14="http://schemas.microsoft.com/office/powerpoint/2010/main" val="223827899"/>
              </p:ext>
            </p:extLst>
          </p:nvPr>
        </p:nvGraphicFramePr>
        <p:xfrm>
          <a:off x="454719" y="1161358"/>
          <a:ext cx="9609003" cy="5486400"/>
        </p:xfrm>
        <a:graphic>
          <a:graphicData uri="http://schemas.openxmlformats.org/drawingml/2006/table">
            <a:tbl>
              <a:tblPr firstRow="1" bandRow="1">
                <a:tableStyleId>{B301B821-A1FF-4177-AEE7-76D212191A09}</a:tableStyleId>
              </a:tblPr>
              <a:tblGrid>
                <a:gridCol w="2277103">
                  <a:extLst>
                    <a:ext uri="{9D8B030D-6E8A-4147-A177-3AD203B41FA5}">
                      <a16:colId xmlns:a16="http://schemas.microsoft.com/office/drawing/2014/main" val="832068167"/>
                    </a:ext>
                  </a:extLst>
                </a:gridCol>
                <a:gridCol w="3665950">
                  <a:extLst>
                    <a:ext uri="{9D8B030D-6E8A-4147-A177-3AD203B41FA5}">
                      <a16:colId xmlns:a16="http://schemas.microsoft.com/office/drawing/2014/main" val="2702330717"/>
                    </a:ext>
                  </a:extLst>
                </a:gridCol>
                <a:gridCol w="3665950">
                  <a:extLst>
                    <a:ext uri="{9D8B030D-6E8A-4147-A177-3AD203B41FA5}">
                      <a16:colId xmlns:a16="http://schemas.microsoft.com/office/drawing/2014/main" val="3412623098"/>
                    </a:ext>
                  </a:extLst>
                </a:gridCol>
              </a:tblGrid>
              <a:tr h="274320">
                <a:tc>
                  <a:txBody>
                    <a:bodyPr/>
                    <a:lstStyle/>
                    <a:p>
                      <a:r>
                        <a:rPr lang="en-US" sz="1400">
                          <a:latin typeface="Segoe UI" panose="020B0502040204020203" pitchFamily="34" charset="0"/>
                          <a:cs typeface="Segoe UI" panose="020B0502040204020203" pitchFamily="34" charset="0"/>
                        </a:rPr>
                        <a:t>Entity Name</a:t>
                      </a:r>
                    </a:p>
                  </a:txBody>
                  <a:tcPr/>
                </a:tc>
                <a:tc>
                  <a:txBody>
                    <a:bodyPr/>
                    <a:lstStyle/>
                    <a:p>
                      <a:r>
                        <a:rPr lang="en-US" sz="1400">
                          <a:latin typeface="Segoe UI" panose="020B0502040204020203" pitchFamily="34" charset="0"/>
                          <a:cs typeface="Segoe UI" panose="020B0502040204020203" pitchFamily="34" charset="0"/>
                        </a:rPr>
                        <a:t>Source</a:t>
                      </a:r>
                    </a:p>
                  </a:txBody>
                  <a:tcPr/>
                </a:tc>
                <a:tc>
                  <a:txBody>
                    <a:bodyPr/>
                    <a:lstStyle/>
                    <a:p>
                      <a:r>
                        <a:rPr lang="en-US" sz="1400">
                          <a:latin typeface="Segoe UI" panose="020B0502040204020203" pitchFamily="34" charset="0"/>
                          <a:cs typeface="Segoe UI" panose="020B0502040204020203" pitchFamily="34" charset="0"/>
                        </a:rPr>
                        <a:t>Enrichment</a:t>
                      </a:r>
                    </a:p>
                  </a:txBody>
                  <a:tcPr/>
                </a:tc>
                <a:extLst>
                  <a:ext uri="{0D108BD9-81ED-4DB2-BD59-A6C34878D82A}">
                    <a16:rowId xmlns:a16="http://schemas.microsoft.com/office/drawing/2014/main" val="897896226"/>
                  </a:ext>
                </a:extLst>
              </a:tr>
              <a:tr h="274320">
                <a:tc>
                  <a:txBody>
                    <a:bodyPr/>
                    <a:lstStyle/>
                    <a:p>
                      <a:r>
                        <a:rPr lang="en-US" sz="1400">
                          <a:latin typeface="Segoe UI" panose="020B0502040204020203" pitchFamily="34" charset="0"/>
                          <a:cs typeface="Segoe UI" panose="020B0502040204020203" pitchFamily="34" charset="0"/>
                        </a:rPr>
                        <a:t>Account</a:t>
                      </a:r>
                    </a:p>
                  </a:txBody>
                  <a:tcPr/>
                </a:tc>
                <a:tc>
                  <a:txBody>
                    <a:bodyPr/>
                    <a:lstStyle/>
                    <a:p>
                      <a:r>
                        <a:rPr lang="en-US" sz="1400">
                          <a:latin typeface="Segoe UI" panose="020B0502040204020203" pitchFamily="34" charset="0"/>
                          <a:cs typeface="Segoe UI" panose="020B0502040204020203" pitchFamily="34" charset="0"/>
                        </a:rPr>
                        <a:t>Microsoft Dataverse Data Model</a:t>
                      </a:r>
                    </a:p>
                  </a:txBody>
                  <a:tcPr/>
                </a:tc>
                <a:tc>
                  <a:txBody>
                    <a:bodyPr/>
                    <a:lstStyle/>
                    <a:p>
                      <a:r>
                        <a:rPr lang="en-US" sz="1400">
                          <a:latin typeface="Segoe UI" panose="020B0502040204020203" pitchFamily="34" charset="0"/>
                          <a:cs typeface="Segoe UI" panose="020B0502040204020203" pitchFamily="34" charset="0"/>
                        </a:rPr>
                        <a:t>New form</a:t>
                      </a:r>
                    </a:p>
                  </a:txBody>
                  <a:tcPr/>
                </a:tc>
                <a:extLst>
                  <a:ext uri="{0D108BD9-81ED-4DB2-BD59-A6C34878D82A}">
                    <a16:rowId xmlns:a16="http://schemas.microsoft.com/office/drawing/2014/main" val="675831119"/>
                  </a:ext>
                </a:extLst>
              </a:tr>
              <a:tr h="274320">
                <a:tc>
                  <a:txBody>
                    <a:bodyPr/>
                    <a:lstStyle/>
                    <a:p>
                      <a:r>
                        <a:rPr lang="en-US" sz="1400">
                          <a:latin typeface="Segoe UI" panose="020B0502040204020203" pitchFamily="34" charset="0"/>
                          <a:cs typeface="Segoe UI" panose="020B0502040204020203" pitchFamily="34" charset="0"/>
                        </a:rPr>
                        <a:t>Achievement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a:t>
                      </a:r>
                    </a:p>
                  </a:txBody>
                  <a:tcPr/>
                </a:tc>
                <a:extLst>
                  <a:ext uri="{0D108BD9-81ED-4DB2-BD59-A6C34878D82A}">
                    <a16:rowId xmlns:a16="http://schemas.microsoft.com/office/drawing/2014/main" val="3655169339"/>
                  </a:ext>
                </a:extLst>
              </a:tr>
              <a:tr h="274320">
                <a:tc>
                  <a:txBody>
                    <a:bodyPr/>
                    <a:lstStyle/>
                    <a:p>
                      <a:r>
                        <a:rPr lang="en-US" sz="1400">
                          <a:latin typeface="Segoe UI" panose="020B0502040204020203" pitchFamily="34" charset="0"/>
                          <a:cs typeface="Segoe UI" panose="020B0502040204020203" pitchFamily="34" charset="0"/>
                        </a:rPr>
                        <a:t>Appointment</a:t>
                      </a:r>
                    </a:p>
                  </a:txBody>
                  <a:tcPr/>
                </a:tc>
                <a:tc>
                  <a:txBody>
                    <a:bodyPr/>
                    <a:lstStyle/>
                    <a:p>
                      <a:r>
                        <a:rPr lang="en-US" sz="1400">
                          <a:latin typeface="Segoe UI" panose="020B0502040204020203" pitchFamily="34" charset="0"/>
                          <a:cs typeface="Segoe UI" panose="020B0502040204020203" pitchFamily="34" charset="0"/>
                        </a:rPr>
                        <a:t>Microsoft Dataverse Data Model</a:t>
                      </a:r>
                    </a:p>
                  </a:txBody>
                  <a:tcPr/>
                </a:tc>
                <a:tc>
                  <a:txBody>
                    <a:bodyPr/>
                    <a:lstStyle/>
                    <a:p>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3676348951"/>
                  </a:ext>
                </a:extLst>
              </a:tr>
              <a:tr h="274320">
                <a:tc>
                  <a:txBody>
                    <a:bodyPr/>
                    <a:lstStyle/>
                    <a:p>
                      <a:r>
                        <a:rPr lang="en-US" sz="1400">
                          <a:latin typeface="Segoe UI" panose="020B0502040204020203" pitchFamily="34" charset="0"/>
                          <a:cs typeface="Segoe UI" panose="020B0502040204020203" pitchFamily="34" charset="0"/>
                        </a:rPr>
                        <a:t>Contact</a:t>
                      </a:r>
                    </a:p>
                  </a:txBody>
                  <a:tcPr/>
                </a:tc>
                <a:tc>
                  <a:txBody>
                    <a:bodyPr/>
                    <a:lstStyle/>
                    <a:p>
                      <a:r>
                        <a:rPr lang="en-US" sz="1400">
                          <a:latin typeface="Segoe UI" panose="020B0502040204020203" pitchFamily="34" charset="0"/>
                          <a:cs typeface="Segoe UI" panose="020B0502040204020203" pitchFamily="34" charset="0"/>
                        </a:rPr>
                        <a:t>Microsoft Dataverse Data Model</a:t>
                      </a:r>
                    </a:p>
                  </a:txBody>
                  <a:tcPr/>
                </a:tc>
                <a:tc>
                  <a:txBody>
                    <a:bodyPr/>
                    <a:lstStyle/>
                    <a:p>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1814603751"/>
                  </a:ext>
                </a:extLst>
              </a:tr>
              <a:tr h="274320">
                <a:tc>
                  <a:txBody>
                    <a:bodyPr/>
                    <a:lstStyle/>
                    <a:p>
                      <a:r>
                        <a:rPr lang="en-US" sz="1400">
                          <a:latin typeface="Segoe UI" panose="020B0502040204020203" pitchFamily="34" charset="0"/>
                          <a:cs typeface="Segoe UI" panose="020B0502040204020203" pitchFamily="34" charset="0"/>
                        </a:rPr>
                        <a:t>Course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2241325783"/>
                  </a:ext>
                </a:extLst>
              </a:tr>
              <a:tr h="274320">
                <a:tc>
                  <a:txBody>
                    <a:bodyPr/>
                    <a:lstStyle/>
                    <a:p>
                      <a:r>
                        <a:rPr lang="en-US" sz="1400">
                          <a:latin typeface="Segoe UI" panose="020B0502040204020203" pitchFamily="34" charset="0"/>
                          <a:cs typeface="Segoe UI" panose="020B0502040204020203" pitchFamily="34" charset="0"/>
                        </a:rPr>
                        <a:t>Course Enrollment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2508927978"/>
                  </a:ext>
                </a:extLst>
              </a:tr>
              <a:tr h="274320">
                <a:tc>
                  <a:txBody>
                    <a:bodyPr/>
                    <a:lstStyle/>
                    <a:p>
                      <a:r>
                        <a:rPr lang="en-US" sz="1400">
                          <a:latin typeface="Segoe UI" panose="020B0502040204020203" pitchFamily="34" charset="0"/>
                          <a:cs typeface="Segoe UI" panose="020B0502040204020203" pitchFamily="34" charset="0"/>
                        </a:rPr>
                        <a:t>Extracurricular Activity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a:t>
                      </a:r>
                    </a:p>
                  </a:txBody>
                  <a:tcPr/>
                </a:tc>
                <a:extLst>
                  <a:ext uri="{0D108BD9-81ED-4DB2-BD59-A6C34878D82A}">
                    <a16:rowId xmlns:a16="http://schemas.microsoft.com/office/drawing/2014/main" val="732911351"/>
                  </a:ext>
                </a:extLst>
              </a:tr>
              <a:tr h="274320">
                <a:tc>
                  <a:txBody>
                    <a:bodyPr/>
                    <a:lstStyle/>
                    <a:p>
                      <a:r>
                        <a:rPr lang="en-US" sz="1400">
                          <a:latin typeface="Segoe UI" panose="020B0502040204020203" pitchFamily="34" charset="0"/>
                          <a:cs typeface="Segoe UI" panose="020B0502040204020203" pitchFamily="34" charset="0"/>
                        </a:rPr>
                        <a:t>Grant Applicant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None</a:t>
                      </a:r>
                    </a:p>
                  </a:txBody>
                  <a:tcPr/>
                </a:tc>
                <a:extLst>
                  <a:ext uri="{0D108BD9-81ED-4DB2-BD59-A6C34878D82A}">
                    <a16:rowId xmlns:a16="http://schemas.microsoft.com/office/drawing/2014/main" val="4072342465"/>
                  </a:ext>
                </a:extLst>
              </a:tr>
              <a:tr h="274320">
                <a:tc>
                  <a:txBody>
                    <a:bodyPr/>
                    <a:lstStyle/>
                    <a:p>
                      <a:r>
                        <a:rPr lang="en-US" sz="1400">
                          <a:latin typeface="Segoe UI" panose="020B0502040204020203" pitchFamily="34" charset="0"/>
                          <a:cs typeface="Segoe UI" panose="020B0502040204020203" pitchFamily="34" charset="0"/>
                        </a:rPr>
                        <a:t>Internship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226454993"/>
                  </a:ext>
                </a:extLst>
              </a:tr>
              <a:tr h="274320">
                <a:tc>
                  <a:txBody>
                    <a:bodyPr/>
                    <a:lstStyle/>
                    <a:p>
                      <a:r>
                        <a:rPr lang="en-US" sz="1400">
                          <a:latin typeface="Segoe UI" panose="020B0502040204020203" pitchFamily="34" charset="0"/>
                          <a:cs typeface="Segoe UI" panose="020B0502040204020203" pitchFamily="34" charset="0"/>
                        </a:rPr>
                        <a:t>Internship Applicant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2258064511"/>
                  </a:ext>
                </a:extLst>
              </a:tr>
              <a:tr h="274320">
                <a:tc>
                  <a:txBody>
                    <a:bodyPr/>
                    <a:lstStyle/>
                    <a:p>
                      <a:r>
                        <a:rPr lang="en-US" sz="1400">
                          <a:latin typeface="Segoe UI" panose="020B0502040204020203" pitchFamily="34" charset="0"/>
                          <a:cs typeface="Segoe UI" panose="020B0502040204020203" pitchFamily="34" charset="0"/>
                        </a:rPr>
                        <a:t>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Deprecated form</a:t>
                      </a:r>
                    </a:p>
                  </a:txBody>
                  <a:tcPr/>
                </a:tc>
                <a:extLst>
                  <a:ext uri="{0D108BD9-81ED-4DB2-BD59-A6C34878D82A}">
                    <a16:rowId xmlns:a16="http://schemas.microsoft.com/office/drawing/2014/main" val="2699174493"/>
                  </a:ext>
                </a:extLst>
              </a:tr>
              <a:tr h="274320">
                <a:tc>
                  <a:txBody>
                    <a:bodyPr/>
                    <a:lstStyle/>
                    <a:p>
                      <a:r>
                        <a:rPr lang="en-US" sz="1400">
                          <a:latin typeface="Segoe UI" panose="020B0502040204020203" pitchFamily="34" charset="0"/>
                          <a:cs typeface="Segoe UI" panose="020B0502040204020203" pitchFamily="34" charset="0"/>
                        </a:rPr>
                        <a:t>Program Requirement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None</a:t>
                      </a:r>
                    </a:p>
                  </a:txBody>
                  <a:tcPr/>
                </a:tc>
                <a:extLst>
                  <a:ext uri="{0D108BD9-81ED-4DB2-BD59-A6C34878D82A}">
                    <a16:rowId xmlns:a16="http://schemas.microsoft.com/office/drawing/2014/main" val="2846944268"/>
                  </a:ext>
                </a:extLst>
              </a:tr>
              <a:tr h="274320">
                <a:tc>
                  <a:txBody>
                    <a:bodyPr/>
                    <a:lstStyle/>
                    <a:p>
                      <a:r>
                        <a:rPr lang="en-US" sz="1400">
                          <a:latin typeface="Segoe UI" panose="020B0502040204020203" pitchFamily="34" charset="0"/>
                          <a:cs typeface="Segoe UI" panose="020B0502040204020203" pitchFamily="34" charset="0"/>
                        </a:rPr>
                        <a:t>Scholarship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2604445331"/>
                  </a:ext>
                </a:extLst>
              </a:tr>
              <a:tr h="274320">
                <a:tc>
                  <a:txBody>
                    <a:bodyPr/>
                    <a:lstStyle/>
                    <a:p>
                      <a:r>
                        <a:rPr lang="en-US" sz="1400">
                          <a:latin typeface="Segoe UI" panose="020B0502040204020203" pitchFamily="34" charset="0"/>
                          <a:cs typeface="Segoe UI" panose="020B0502040204020203" pitchFamily="34" charset="0"/>
                        </a:rPr>
                        <a:t>Scholarship Applicant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None</a:t>
                      </a:r>
                    </a:p>
                  </a:txBody>
                  <a:tcPr/>
                </a:tc>
                <a:extLst>
                  <a:ext uri="{0D108BD9-81ED-4DB2-BD59-A6C34878D82A}">
                    <a16:rowId xmlns:a16="http://schemas.microsoft.com/office/drawing/2014/main" val="3283772501"/>
                  </a:ext>
                </a:extLst>
              </a:tr>
              <a:tr h="274320">
                <a:tc>
                  <a:txBody>
                    <a:bodyPr/>
                    <a:lstStyle/>
                    <a:p>
                      <a:r>
                        <a:rPr lang="en-US" sz="1400">
                          <a:latin typeface="Segoe UI" panose="020B0502040204020203" pitchFamily="34" charset="0"/>
                          <a:cs typeface="Segoe UI" panose="020B0502040204020203" pitchFamily="34" charset="0"/>
                        </a:rPr>
                        <a:t>Student Resource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1303238582"/>
                  </a:ext>
                </a:extLst>
              </a:tr>
              <a:tr h="274320">
                <a:tc>
                  <a:txBody>
                    <a:bodyPr/>
                    <a:lstStyle/>
                    <a:p>
                      <a:r>
                        <a:rPr lang="en-US" sz="1400">
                          <a:latin typeface="Segoe UI" panose="020B0502040204020203" pitchFamily="34" charset="0"/>
                          <a:cs typeface="Segoe UI" panose="020B0502040204020203" pitchFamily="34" charset="0"/>
                        </a:rPr>
                        <a:t>Table Permission</a:t>
                      </a:r>
                    </a:p>
                  </a:txBody>
                  <a:tcPr/>
                </a:tc>
                <a:tc>
                  <a:txBody>
                    <a:bodyPr/>
                    <a:lstStyle/>
                    <a:p>
                      <a:r>
                        <a:rPr lang="en-US" sz="1400">
                          <a:latin typeface="Segoe UI" panose="020B0502040204020203" pitchFamily="34" charset="0"/>
                          <a:cs typeface="Segoe UI" panose="020B0502040204020203" pitchFamily="34" charset="0"/>
                        </a:rPr>
                        <a:t>Power Pages</a:t>
                      </a:r>
                    </a:p>
                  </a:txBody>
                  <a:tcPr/>
                </a:tc>
                <a:tc>
                  <a:txBody>
                    <a:bodyPr/>
                    <a:lstStyle/>
                    <a:p>
                      <a:r>
                        <a:rPr lang="en-US" sz="1400">
                          <a:latin typeface="Segoe UI" panose="020B0502040204020203" pitchFamily="34" charset="0"/>
                          <a:cs typeface="Segoe UI" panose="020B0502040204020203" pitchFamily="34" charset="0"/>
                        </a:rPr>
                        <a:t>None</a:t>
                      </a:r>
                    </a:p>
                  </a:txBody>
                  <a:tcPr/>
                </a:tc>
                <a:extLst>
                  <a:ext uri="{0D108BD9-81ED-4DB2-BD59-A6C34878D82A}">
                    <a16:rowId xmlns:a16="http://schemas.microsoft.com/office/drawing/2014/main" val="2802457439"/>
                  </a:ext>
                </a:extLst>
              </a:tr>
              <a:tr h="274320">
                <a:tc>
                  <a:txBody>
                    <a:bodyPr/>
                    <a:lstStyle/>
                    <a:p>
                      <a:r>
                        <a:rPr lang="en-US" sz="1400">
                          <a:latin typeface="Segoe UI" panose="020B0502040204020203" pitchFamily="34" charset="0"/>
                          <a:cs typeface="Segoe UI" panose="020B0502040204020203" pitchFamily="34" charset="0"/>
                        </a:rPr>
                        <a:t>Task</a:t>
                      </a:r>
                    </a:p>
                  </a:txBody>
                  <a:tcPr/>
                </a:tc>
                <a:tc>
                  <a:txBody>
                    <a:bodyPr/>
                    <a:lstStyle/>
                    <a:p>
                      <a:r>
                        <a:rPr lang="en-US" sz="1400">
                          <a:latin typeface="Segoe UI" panose="020B0502040204020203" pitchFamily="34" charset="0"/>
                          <a:cs typeface="Segoe UI" panose="020B0502040204020203" pitchFamily="34" charset="0"/>
                        </a:rPr>
                        <a:t>Microsoft Dataverse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endParaRPr lang="en-US" sz="1400" b="1">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160663143"/>
                  </a:ext>
                </a:extLst>
              </a:tr>
            </a:tbl>
          </a:graphicData>
        </a:graphic>
      </p:graphicFrame>
    </p:spTree>
    <p:extLst>
      <p:ext uri="{BB962C8B-B14F-4D97-AF65-F5344CB8AC3E}">
        <p14:creationId xmlns:p14="http://schemas.microsoft.com/office/powerpoint/2010/main" val="3539502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76053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Higher Education App</a:t>
            </a:r>
          </a:p>
        </p:txBody>
      </p:sp>
      <p:graphicFrame>
        <p:nvGraphicFramePr>
          <p:cNvPr id="14" name="Table 35">
            <a:extLst>
              <a:ext uri="{FF2B5EF4-FFF2-40B4-BE49-F238E27FC236}">
                <a16:creationId xmlns:a16="http://schemas.microsoft.com/office/drawing/2014/main" id="{42BC281D-59CA-447C-9B7C-C15927A39405}"/>
              </a:ext>
            </a:extLst>
          </p:cNvPr>
          <p:cNvGraphicFramePr>
            <a:graphicFrameLocks noGrp="1"/>
          </p:cNvGraphicFramePr>
          <p:nvPr>
            <p:extLst>
              <p:ext uri="{D42A27DB-BD31-4B8C-83A1-F6EECF244321}">
                <p14:modId xmlns:p14="http://schemas.microsoft.com/office/powerpoint/2010/main" val="1272387677"/>
              </p:ext>
            </p:extLst>
          </p:nvPr>
        </p:nvGraphicFramePr>
        <p:xfrm>
          <a:off x="482876" y="1234774"/>
          <a:ext cx="11099524" cy="1079810"/>
        </p:xfrm>
        <a:graphic>
          <a:graphicData uri="http://schemas.openxmlformats.org/drawingml/2006/table">
            <a:tbl>
              <a:tblPr firstRow="1" bandRow="1">
                <a:tableStyleId>{B301B821-A1FF-4177-AEE7-76D212191A09}</a:tableStyleId>
              </a:tblPr>
              <a:tblGrid>
                <a:gridCol w="2463524">
                  <a:extLst>
                    <a:ext uri="{9D8B030D-6E8A-4147-A177-3AD203B41FA5}">
                      <a16:colId xmlns:a16="http://schemas.microsoft.com/office/drawing/2014/main" val="832068167"/>
                    </a:ext>
                  </a:extLst>
                </a:gridCol>
                <a:gridCol w="3176693">
                  <a:extLst>
                    <a:ext uri="{9D8B030D-6E8A-4147-A177-3AD203B41FA5}">
                      <a16:colId xmlns:a16="http://schemas.microsoft.com/office/drawing/2014/main" val="2702330717"/>
                    </a:ext>
                  </a:extLst>
                </a:gridCol>
                <a:gridCol w="5459307">
                  <a:extLst>
                    <a:ext uri="{9D8B030D-6E8A-4147-A177-3AD203B41FA5}">
                      <a16:colId xmlns:a16="http://schemas.microsoft.com/office/drawing/2014/main" val="1840876243"/>
                    </a:ext>
                  </a:extLst>
                </a:gridCol>
              </a:tblGrid>
              <a:tr h="348290">
                <a:tc>
                  <a:txBody>
                    <a:bodyPr/>
                    <a:lstStyle/>
                    <a:p>
                      <a:r>
                        <a:rPr lang="en-US" sz="1400">
                          <a:latin typeface="Segoe UI" panose="020B0502040204020203" pitchFamily="34" charset="0"/>
                          <a:cs typeface="Segoe UI" panose="020B0502040204020203" pitchFamily="34" charset="0"/>
                        </a:rPr>
                        <a:t>App Name</a:t>
                      </a:r>
                    </a:p>
                  </a:txBody>
                  <a:tcPr/>
                </a:tc>
                <a:tc>
                  <a:txBody>
                    <a:bodyPr/>
                    <a:lstStyle/>
                    <a:p>
                      <a:r>
                        <a:rPr lang="en-US" sz="1400">
                          <a:latin typeface="Segoe UI" panose="020B0502040204020203" pitchFamily="34" charset="0"/>
                          <a:cs typeface="Segoe UI" panose="020B0502040204020203" pitchFamily="34" charset="0"/>
                        </a:rPr>
                        <a:t>Type</a:t>
                      </a:r>
                    </a:p>
                  </a:txBody>
                  <a:tcPr/>
                </a:tc>
                <a:tc>
                  <a:txBody>
                    <a:bodyPr/>
                    <a:lstStyle/>
                    <a:p>
                      <a:r>
                        <a:rPr lang="en-US" sz="1400">
                          <a:latin typeface="Segoe UI" panose="020B0502040204020203" pitchFamily="34" charset="0"/>
                          <a:cs typeface="Segoe UI" panose="020B0502040204020203" pitchFamily="34" charset="0"/>
                        </a:rPr>
                        <a:t>Complementary Apps and Packages</a:t>
                      </a: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Higher Education</a:t>
                      </a:r>
                    </a:p>
                  </a:txBody>
                  <a:tcPr/>
                </a:tc>
                <a:tc>
                  <a:txBody>
                    <a:bodyPr/>
                    <a:lstStyle/>
                    <a:p>
                      <a:r>
                        <a:rPr lang="en-US" sz="1400">
                          <a:latin typeface="Segoe UI" panose="020B0502040204020203" pitchFamily="34" charset="0"/>
                          <a:cs typeface="Segoe UI" panose="020B0502040204020203" pitchFamily="34" charset="0"/>
                        </a:rPr>
                        <a:t>Model-driven app</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Higher Education Sample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Higher Education Portal</a:t>
                      </a:r>
                    </a:p>
                    <a:p>
                      <a:pPr marL="285750" indent="-285750">
                        <a:buFont typeface="Arial" panose="020B0604020202020204" pitchFamily="34" charset="0"/>
                        <a:buChar char="•"/>
                      </a:pPr>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41325783"/>
                  </a:ext>
                </a:extLst>
              </a:tr>
            </a:tbl>
          </a:graphicData>
        </a:graphic>
      </p:graphicFrame>
      <p:sp>
        <p:nvSpPr>
          <p:cNvPr id="5" name="TextBox 4">
            <a:extLst>
              <a:ext uri="{FF2B5EF4-FFF2-40B4-BE49-F238E27FC236}">
                <a16:creationId xmlns:a16="http://schemas.microsoft.com/office/drawing/2014/main" id="{8E194FBF-D316-9013-806F-FFE165C89134}"/>
              </a:ext>
            </a:extLst>
          </p:cNvPr>
          <p:cNvSpPr txBox="1"/>
          <p:nvPr/>
        </p:nvSpPr>
        <p:spPr>
          <a:xfrm>
            <a:off x="482876" y="3429000"/>
            <a:ext cx="5136207" cy="1231106"/>
          </a:xfrm>
          <a:prstGeom prst="rect">
            <a:avLst/>
          </a:prstGeom>
          <a:noFill/>
        </p:spPr>
        <p:txBody>
          <a:bodyPr wrap="square" rtlCol="0">
            <a:spAutoFit/>
          </a:bodyPr>
          <a:lstStyle/>
          <a:p>
            <a:r>
              <a:rPr lang="en-US" sz="1400" b="1">
                <a:effectLst/>
                <a:latin typeface="Segoe UI" panose="020B0502040204020203" pitchFamily="34" charset="0"/>
                <a:cs typeface="Segoe UI" panose="020B0502040204020203" pitchFamily="34" charset="0"/>
              </a:rPr>
              <a:t>Dependencies: </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Power Apps</a:t>
            </a:r>
          </a:p>
          <a:p>
            <a:pPr marL="285750"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Education Accelerator Common Solutions</a:t>
            </a:r>
          </a:p>
          <a:p>
            <a:pPr marL="742950" lvl="1"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Including Education Accelerator Master Data</a:t>
            </a:r>
          </a:p>
          <a:p>
            <a:endParaRPr lang="en-US"/>
          </a:p>
        </p:txBody>
      </p:sp>
    </p:spTree>
    <p:extLst>
      <p:ext uri="{BB962C8B-B14F-4D97-AF65-F5344CB8AC3E}">
        <p14:creationId xmlns:p14="http://schemas.microsoft.com/office/powerpoint/2010/main" val="1940695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76053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323130"/>
                </a:solidFill>
                <a:effectLst/>
                <a:uLnTx/>
                <a:uFillTx/>
                <a:latin typeface="Segoe UI" panose="020B0502040204020203" pitchFamily="34" charset="0"/>
                <a:ea typeface="+mn-ea"/>
                <a:cs typeface="+mn-cs"/>
              </a:rPr>
              <a:t>Education Accelerator Program Management Apps</a:t>
            </a:r>
            <a:endPar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endParaRPr>
          </a:p>
        </p:txBody>
      </p:sp>
      <p:graphicFrame>
        <p:nvGraphicFramePr>
          <p:cNvPr id="14" name="Table 35">
            <a:extLst>
              <a:ext uri="{FF2B5EF4-FFF2-40B4-BE49-F238E27FC236}">
                <a16:creationId xmlns:a16="http://schemas.microsoft.com/office/drawing/2014/main" id="{42BC281D-59CA-447C-9B7C-C15927A39405}"/>
              </a:ext>
            </a:extLst>
          </p:cNvPr>
          <p:cNvGraphicFramePr>
            <a:graphicFrameLocks noGrp="1"/>
          </p:cNvGraphicFramePr>
          <p:nvPr>
            <p:extLst>
              <p:ext uri="{D42A27DB-BD31-4B8C-83A1-F6EECF244321}">
                <p14:modId xmlns:p14="http://schemas.microsoft.com/office/powerpoint/2010/main" val="1286270806"/>
              </p:ext>
            </p:extLst>
          </p:nvPr>
        </p:nvGraphicFramePr>
        <p:xfrm>
          <a:off x="469527" y="1047695"/>
          <a:ext cx="11138815" cy="1036320"/>
        </p:xfrm>
        <a:graphic>
          <a:graphicData uri="http://schemas.openxmlformats.org/drawingml/2006/table">
            <a:tbl>
              <a:tblPr firstRow="1" bandRow="1">
                <a:tableStyleId>{B301B821-A1FF-4177-AEE7-76D212191A09}</a:tableStyleId>
              </a:tblPr>
              <a:tblGrid>
                <a:gridCol w="2481196">
                  <a:extLst>
                    <a:ext uri="{9D8B030D-6E8A-4147-A177-3AD203B41FA5}">
                      <a16:colId xmlns:a16="http://schemas.microsoft.com/office/drawing/2014/main" val="832068167"/>
                    </a:ext>
                  </a:extLst>
                </a:gridCol>
                <a:gridCol w="3158247">
                  <a:extLst>
                    <a:ext uri="{9D8B030D-6E8A-4147-A177-3AD203B41FA5}">
                      <a16:colId xmlns:a16="http://schemas.microsoft.com/office/drawing/2014/main" val="2702330717"/>
                    </a:ext>
                  </a:extLst>
                </a:gridCol>
                <a:gridCol w="5499372">
                  <a:extLst>
                    <a:ext uri="{9D8B030D-6E8A-4147-A177-3AD203B41FA5}">
                      <a16:colId xmlns:a16="http://schemas.microsoft.com/office/drawing/2014/main" val="4047317251"/>
                    </a:ext>
                  </a:extLst>
                </a:gridCol>
              </a:tblGrid>
              <a:tr h="370840">
                <a:tc>
                  <a:txBody>
                    <a:bodyPr/>
                    <a:lstStyle/>
                    <a:p>
                      <a:r>
                        <a:rPr lang="en-US" sz="1400">
                          <a:latin typeface="Segoe UI" panose="020B0502040204020203" pitchFamily="34" charset="0"/>
                          <a:cs typeface="Segoe UI" panose="020B0502040204020203" pitchFamily="34" charset="0"/>
                        </a:rPr>
                        <a:t>App Name</a:t>
                      </a:r>
                    </a:p>
                  </a:txBody>
                  <a:tcPr/>
                </a:tc>
                <a:tc>
                  <a:txBody>
                    <a:bodyPr/>
                    <a:lstStyle/>
                    <a:p>
                      <a:r>
                        <a:rPr lang="en-US" sz="1400">
                          <a:latin typeface="Segoe UI" panose="020B0502040204020203" pitchFamily="34" charset="0"/>
                          <a:cs typeface="Segoe UI" panose="020B0502040204020203" pitchFamily="34" charset="0"/>
                        </a:rPr>
                        <a:t>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Complementary Apps and Packages</a:t>
                      </a:r>
                    </a:p>
                    <a:p>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Program Management </a:t>
                      </a:r>
                    </a:p>
                  </a:txBody>
                  <a:tcPr/>
                </a:tc>
                <a:tc>
                  <a:txBody>
                    <a:bodyPr/>
                    <a:lstStyle/>
                    <a:p>
                      <a:r>
                        <a:rPr lang="en-US" sz="1400">
                          <a:latin typeface="Segoe UI" panose="020B0502040204020203" pitchFamily="34" charset="0"/>
                          <a:cs typeface="Segoe UI" panose="020B0502040204020203" pitchFamily="34" charset="0"/>
                        </a:rPr>
                        <a:t>Model-driven app</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Higher Education Sample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Higher Education Portal</a:t>
                      </a:r>
                    </a:p>
                  </a:txBody>
                  <a:tcPr/>
                </a:tc>
                <a:extLst>
                  <a:ext uri="{0D108BD9-81ED-4DB2-BD59-A6C34878D82A}">
                    <a16:rowId xmlns:a16="http://schemas.microsoft.com/office/drawing/2014/main" val="2241325783"/>
                  </a:ext>
                </a:extLst>
              </a:tr>
            </a:tbl>
          </a:graphicData>
        </a:graphic>
      </p:graphicFrame>
      <p:sp>
        <p:nvSpPr>
          <p:cNvPr id="2" name="TextBox 1">
            <a:extLst>
              <a:ext uri="{FF2B5EF4-FFF2-40B4-BE49-F238E27FC236}">
                <a16:creationId xmlns:a16="http://schemas.microsoft.com/office/drawing/2014/main" id="{1B879F71-57F2-4911-95B9-38CF9DEA5DB9}"/>
              </a:ext>
            </a:extLst>
          </p:cNvPr>
          <p:cNvSpPr txBox="1"/>
          <p:nvPr/>
        </p:nvSpPr>
        <p:spPr>
          <a:xfrm>
            <a:off x="373105" y="2325368"/>
            <a:ext cx="5136207" cy="1231106"/>
          </a:xfrm>
          <a:prstGeom prst="rect">
            <a:avLst/>
          </a:prstGeom>
          <a:noFill/>
        </p:spPr>
        <p:txBody>
          <a:bodyPr wrap="square" rtlCol="0">
            <a:spAutoFit/>
          </a:bodyPr>
          <a:lstStyle/>
          <a:p>
            <a:r>
              <a:rPr lang="en-US" sz="1400" b="1">
                <a:effectLst/>
                <a:latin typeface="Segoe UI" panose="020B0502040204020203" pitchFamily="34" charset="0"/>
                <a:cs typeface="Segoe UI" panose="020B0502040204020203" pitchFamily="34" charset="0"/>
              </a:rPr>
              <a:t>Dependencies: </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Power Apps</a:t>
            </a:r>
          </a:p>
          <a:p>
            <a:pPr marL="285750"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Education Accelerator Common Solutions</a:t>
            </a:r>
          </a:p>
          <a:p>
            <a:pPr marL="742950" lvl="1"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Including Education Accelerator Master Data</a:t>
            </a:r>
          </a:p>
          <a:p>
            <a:endParaRPr lang="en-US"/>
          </a:p>
        </p:txBody>
      </p:sp>
      <p:graphicFrame>
        <p:nvGraphicFramePr>
          <p:cNvPr id="9" name="Table 35">
            <a:extLst>
              <a:ext uri="{FF2B5EF4-FFF2-40B4-BE49-F238E27FC236}">
                <a16:creationId xmlns:a16="http://schemas.microsoft.com/office/drawing/2014/main" id="{1140D029-99A9-745E-CDA7-E2BE8A7F942A}"/>
              </a:ext>
            </a:extLst>
          </p:cNvPr>
          <p:cNvGraphicFramePr>
            <a:graphicFrameLocks noGrp="1"/>
          </p:cNvGraphicFramePr>
          <p:nvPr>
            <p:extLst>
              <p:ext uri="{D42A27DB-BD31-4B8C-83A1-F6EECF244321}">
                <p14:modId xmlns:p14="http://schemas.microsoft.com/office/powerpoint/2010/main" val="1322022124"/>
              </p:ext>
            </p:extLst>
          </p:nvPr>
        </p:nvGraphicFramePr>
        <p:xfrm>
          <a:off x="469527" y="4439290"/>
          <a:ext cx="8781264" cy="1841908"/>
        </p:xfrm>
        <a:graphic>
          <a:graphicData uri="http://schemas.openxmlformats.org/drawingml/2006/table">
            <a:tbl>
              <a:tblPr firstRow="1" bandRow="1">
                <a:tableStyleId>{B301B821-A1FF-4177-AEE7-76D212191A09}</a:tableStyleId>
              </a:tblPr>
              <a:tblGrid>
                <a:gridCol w="1859857">
                  <a:extLst>
                    <a:ext uri="{9D8B030D-6E8A-4147-A177-3AD203B41FA5}">
                      <a16:colId xmlns:a16="http://schemas.microsoft.com/office/drawing/2014/main" val="832068167"/>
                    </a:ext>
                  </a:extLst>
                </a:gridCol>
                <a:gridCol w="3188491">
                  <a:extLst>
                    <a:ext uri="{9D8B030D-6E8A-4147-A177-3AD203B41FA5}">
                      <a16:colId xmlns:a16="http://schemas.microsoft.com/office/drawing/2014/main" val="2702330717"/>
                    </a:ext>
                  </a:extLst>
                </a:gridCol>
                <a:gridCol w="3732916">
                  <a:extLst>
                    <a:ext uri="{9D8B030D-6E8A-4147-A177-3AD203B41FA5}">
                      <a16:colId xmlns:a16="http://schemas.microsoft.com/office/drawing/2014/main" val="2483047272"/>
                    </a:ext>
                  </a:extLst>
                </a:gridCol>
              </a:tblGrid>
              <a:tr h="370840">
                <a:tc>
                  <a:txBody>
                    <a:bodyPr/>
                    <a:lstStyle/>
                    <a:p>
                      <a:r>
                        <a:rPr lang="en-US" sz="1400">
                          <a:latin typeface="Segoe UI" panose="020B0502040204020203" pitchFamily="34" charset="0"/>
                          <a:cs typeface="Segoe UI" panose="020B0502040204020203" pitchFamily="34" charset="0"/>
                        </a:rPr>
                        <a:t>Entity Name</a:t>
                      </a:r>
                    </a:p>
                  </a:txBody>
                  <a:tcPr/>
                </a:tc>
                <a:tc>
                  <a:txBody>
                    <a:bodyPr/>
                    <a:lstStyle/>
                    <a:p>
                      <a:r>
                        <a:rPr lang="en-US" sz="1400">
                          <a:latin typeface="Segoe UI" panose="020B0502040204020203" pitchFamily="34" charset="0"/>
                          <a:cs typeface="Segoe UI" panose="020B0502040204020203" pitchFamily="34" charset="0"/>
                        </a:rPr>
                        <a:t>Source</a:t>
                      </a:r>
                    </a:p>
                  </a:txBody>
                  <a:tcPr/>
                </a:tc>
                <a:tc>
                  <a:txBody>
                    <a:bodyPr/>
                    <a:lstStyle/>
                    <a:p>
                      <a:r>
                        <a:rPr lang="en-US" sz="1400">
                          <a:latin typeface="Segoe UI" panose="020B0502040204020203" pitchFamily="34" charset="0"/>
                          <a:cs typeface="Segoe UI" panose="020B0502040204020203" pitchFamily="34" charset="0"/>
                        </a:rPr>
                        <a:t>Enrichment</a:t>
                      </a: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Course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added</a:t>
                      </a:r>
                    </a:p>
                  </a:txBody>
                  <a:tcPr/>
                </a:tc>
                <a:extLst>
                  <a:ext uri="{0D108BD9-81ED-4DB2-BD59-A6C34878D82A}">
                    <a16:rowId xmlns:a16="http://schemas.microsoft.com/office/drawing/2014/main" val="2241325783"/>
                  </a:ext>
                </a:extLst>
              </a:tr>
              <a:tr h="370840">
                <a:tc>
                  <a:txBody>
                    <a:bodyPr/>
                    <a:lstStyle/>
                    <a:p>
                      <a:r>
                        <a:rPr lang="en-US" sz="1400">
                          <a:latin typeface="Segoe UI" panose="020B0502040204020203" pitchFamily="34" charset="0"/>
                          <a:cs typeface="Segoe UI" panose="020B0502040204020203" pitchFamily="34" charset="0"/>
                        </a:rPr>
                        <a:t>Course Enrollment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added</a:t>
                      </a:r>
                    </a:p>
                  </a:txBody>
                  <a:tcPr/>
                </a:tc>
                <a:extLst>
                  <a:ext uri="{0D108BD9-81ED-4DB2-BD59-A6C34878D82A}">
                    <a16:rowId xmlns:a16="http://schemas.microsoft.com/office/drawing/2014/main" val="2900933789"/>
                  </a:ext>
                </a:extLst>
              </a:tr>
              <a:tr h="358548">
                <a:tc>
                  <a:txBody>
                    <a:bodyPr/>
                    <a:lstStyle/>
                    <a:p>
                      <a:r>
                        <a:rPr lang="en-US" sz="1400">
                          <a:latin typeface="Segoe UI" panose="020B0502040204020203" pitchFamily="34" charset="0"/>
                          <a:cs typeface="Segoe UI" panose="020B0502040204020203" pitchFamily="34" charset="0"/>
                        </a:rPr>
                        <a:t>Course Section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added</a:t>
                      </a:r>
                    </a:p>
                  </a:txBody>
                  <a:tcPr/>
                </a:tc>
                <a:extLst>
                  <a:ext uri="{0D108BD9-81ED-4DB2-BD59-A6C34878D82A}">
                    <a16:rowId xmlns:a16="http://schemas.microsoft.com/office/drawing/2014/main" val="3144951698"/>
                  </a:ext>
                </a:extLst>
              </a:tr>
              <a:tr h="370840">
                <a:tc>
                  <a:txBody>
                    <a:bodyPr/>
                    <a:lstStyle/>
                    <a:p>
                      <a:r>
                        <a:rPr lang="en-US" sz="1400">
                          <a:latin typeface="Segoe UI" panose="020B0502040204020203" pitchFamily="34" charset="0"/>
                          <a:cs typeface="Segoe UI" panose="020B0502040204020203" pitchFamily="34" charset="0"/>
                        </a:rPr>
                        <a:t>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added</a:t>
                      </a:r>
                    </a:p>
                  </a:txBody>
                  <a:tcPr/>
                </a:tc>
                <a:extLst>
                  <a:ext uri="{0D108BD9-81ED-4DB2-BD59-A6C34878D82A}">
                    <a16:rowId xmlns:a16="http://schemas.microsoft.com/office/drawing/2014/main" val="4040416273"/>
                  </a:ext>
                </a:extLst>
              </a:tr>
            </a:tbl>
          </a:graphicData>
        </a:graphic>
      </p:graphicFrame>
      <p:sp>
        <p:nvSpPr>
          <p:cNvPr id="12" name="TextBox 11">
            <a:extLst>
              <a:ext uri="{FF2B5EF4-FFF2-40B4-BE49-F238E27FC236}">
                <a16:creationId xmlns:a16="http://schemas.microsoft.com/office/drawing/2014/main" id="{C5BCC28B-1EFB-62B8-F772-31B20DDE326B}"/>
              </a:ext>
            </a:extLst>
          </p:cNvPr>
          <p:cNvSpPr txBox="1"/>
          <p:nvPr/>
        </p:nvSpPr>
        <p:spPr>
          <a:xfrm flipH="1">
            <a:off x="348338" y="3797827"/>
            <a:ext cx="11760533" cy="400110"/>
          </a:xfrm>
          <a:prstGeom prst="rect">
            <a:avLst/>
          </a:prstGeom>
          <a:noFill/>
        </p:spPr>
        <p:txBody>
          <a:bodyPr wrap="square" rtlCol="0">
            <a:spAutoFit/>
          </a:bodyPr>
          <a:lstStyle/>
          <a:p>
            <a:r>
              <a:rPr lang="en-US" sz="2000" b="0" i="0">
                <a:solidFill>
                  <a:srgbClr val="323130"/>
                </a:solidFill>
                <a:effectLst/>
                <a:latin typeface="Segoe UI" panose="020B0502040204020203" pitchFamily="34" charset="0"/>
              </a:rPr>
              <a:t>Enriched Entities</a:t>
            </a:r>
            <a:endParaRPr lang="en-US" sz="20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61682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76053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K12 Portal </a:t>
            </a:r>
          </a:p>
        </p:txBody>
      </p:sp>
      <p:graphicFrame>
        <p:nvGraphicFramePr>
          <p:cNvPr id="14" name="Table 35">
            <a:extLst>
              <a:ext uri="{FF2B5EF4-FFF2-40B4-BE49-F238E27FC236}">
                <a16:creationId xmlns:a16="http://schemas.microsoft.com/office/drawing/2014/main" id="{42BC281D-59CA-447C-9B7C-C15927A39405}"/>
              </a:ext>
            </a:extLst>
          </p:cNvPr>
          <p:cNvGraphicFramePr>
            <a:graphicFrameLocks noGrp="1"/>
          </p:cNvGraphicFramePr>
          <p:nvPr>
            <p:extLst>
              <p:ext uri="{D42A27DB-BD31-4B8C-83A1-F6EECF244321}">
                <p14:modId xmlns:p14="http://schemas.microsoft.com/office/powerpoint/2010/main" val="3310002200"/>
              </p:ext>
            </p:extLst>
          </p:nvPr>
        </p:nvGraphicFramePr>
        <p:xfrm>
          <a:off x="482876" y="1234774"/>
          <a:ext cx="11099524" cy="1463040"/>
        </p:xfrm>
        <a:graphic>
          <a:graphicData uri="http://schemas.openxmlformats.org/drawingml/2006/table">
            <a:tbl>
              <a:tblPr firstRow="1" bandRow="1">
                <a:tableStyleId>{B301B821-A1FF-4177-AEE7-76D212191A09}</a:tableStyleId>
              </a:tblPr>
              <a:tblGrid>
                <a:gridCol w="2422452">
                  <a:extLst>
                    <a:ext uri="{9D8B030D-6E8A-4147-A177-3AD203B41FA5}">
                      <a16:colId xmlns:a16="http://schemas.microsoft.com/office/drawing/2014/main" val="832068167"/>
                    </a:ext>
                  </a:extLst>
                </a:gridCol>
                <a:gridCol w="2786345">
                  <a:extLst>
                    <a:ext uri="{9D8B030D-6E8A-4147-A177-3AD203B41FA5}">
                      <a16:colId xmlns:a16="http://schemas.microsoft.com/office/drawing/2014/main" val="2702330717"/>
                    </a:ext>
                  </a:extLst>
                </a:gridCol>
                <a:gridCol w="5890727">
                  <a:extLst>
                    <a:ext uri="{9D8B030D-6E8A-4147-A177-3AD203B41FA5}">
                      <a16:colId xmlns:a16="http://schemas.microsoft.com/office/drawing/2014/main" val="47756339"/>
                    </a:ext>
                  </a:extLst>
                </a:gridCol>
              </a:tblGrid>
              <a:tr h="348290">
                <a:tc>
                  <a:txBody>
                    <a:bodyPr/>
                    <a:lstStyle/>
                    <a:p>
                      <a:r>
                        <a:rPr lang="en-US" sz="1400">
                          <a:latin typeface="Segoe UI" panose="020B0502040204020203" pitchFamily="34" charset="0"/>
                          <a:cs typeface="Segoe UI" panose="020B0502040204020203" pitchFamily="34" charset="0"/>
                        </a:rPr>
                        <a:t>App Name</a:t>
                      </a:r>
                    </a:p>
                  </a:txBody>
                  <a:tcPr/>
                </a:tc>
                <a:tc>
                  <a:txBody>
                    <a:bodyPr/>
                    <a:lstStyle/>
                    <a:p>
                      <a:r>
                        <a:rPr lang="en-US" sz="1400">
                          <a:latin typeface="Segoe UI" panose="020B0502040204020203" pitchFamily="34" charset="0"/>
                          <a:cs typeface="Segoe UI" panose="020B0502040204020203" pitchFamily="34" charset="0"/>
                        </a:rPr>
                        <a:t>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Complementary Apps and Packages</a:t>
                      </a:r>
                    </a:p>
                    <a:p>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K12 Portal</a:t>
                      </a:r>
                    </a:p>
                  </a:txBody>
                  <a:tcPr/>
                </a:tc>
                <a:tc>
                  <a:txBody>
                    <a:bodyPr/>
                    <a:lstStyle/>
                    <a:p>
                      <a:r>
                        <a:rPr lang="en-US" sz="1400">
                          <a:latin typeface="Segoe UI" panose="020B0502040204020203" pitchFamily="34" charset="0"/>
                          <a:cs typeface="Segoe UI" panose="020B0502040204020203" pitchFamily="34" charset="0"/>
                        </a:rPr>
                        <a:t>Power Pages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K12 Portal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K12 Sample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K12 Education model-driven app</a:t>
                      </a:r>
                    </a:p>
                    <a:p>
                      <a:pPr marL="285750" indent="-285750">
                        <a:buFont typeface="Arial" panose="020B0604020202020204" pitchFamily="34" charset="0"/>
                        <a:buChar char="•"/>
                      </a:pPr>
                      <a:endParaRPr lang="en-US" sz="1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41325783"/>
                  </a:ext>
                </a:extLst>
              </a:tr>
            </a:tbl>
          </a:graphicData>
        </a:graphic>
      </p:graphicFrame>
      <p:sp>
        <p:nvSpPr>
          <p:cNvPr id="6" name="TextBox 5">
            <a:extLst>
              <a:ext uri="{FF2B5EF4-FFF2-40B4-BE49-F238E27FC236}">
                <a16:creationId xmlns:a16="http://schemas.microsoft.com/office/drawing/2014/main" id="{A2CA844F-4CCB-A1D2-B4AF-DD743CFA0CA3}"/>
              </a:ext>
            </a:extLst>
          </p:cNvPr>
          <p:cNvSpPr txBox="1"/>
          <p:nvPr/>
        </p:nvSpPr>
        <p:spPr>
          <a:xfrm>
            <a:off x="348339" y="3566759"/>
            <a:ext cx="6320823" cy="1600438"/>
          </a:xfrm>
          <a:prstGeom prst="rect">
            <a:avLst/>
          </a:prstGeom>
          <a:noFill/>
        </p:spPr>
        <p:txBody>
          <a:bodyPr wrap="square" rtlCol="0">
            <a:spAutoFit/>
          </a:bodyPr>
          <a:lstStyle/>
          <a:p>
            <a:r>
              <a:rPr lang="en-US" sz="1600" b="1">
                <a:effectLst/>
                <a:latin typeface="Segoe UI" panose="020B0502040204020203" pitchFamily="34" charset="0"/>
                <a:cs typeface="Segoe UI" panose="020B0502040204020203" pitchFamily="34" charset="0"/>
              </a:rPr>
              <a:t>Dependencies: </a:t>
            </a:r>
          </a:p>
          <a:p>
            <a:pPr marL="285750" indent="-285750">
              <a:buFont typeface="Arial" panose="020B0604020202020204" pitchFamily="34" charset="0"/>
              <a:buChar char="•"/>
            </a:pPr>
            <a:r>
              <a:rPr lang="en-US" sz="1600">
                <a:latin typeface="Segoe UI" panose="020B0502040204020203" pitchFamily="34" charset="0"/>
                <a:cs typeface="Segoe UI" panose="020B0502040204020203" pitchFamily="34" charset="0"/>
              </a:rPr>
              <a:t>Power Pages</a:t>
            </a:r>
          </a:p>
          <a:p>
            <a:pPr marL="285750" indent="-285750">
              <a:buFont typeface="Arial" panose="020B0604020202020204" pitchFamily="34" charset="0"/>
              <a:buChar char="•"/>
            </a:pPr>
            <a:r>
              <a:rPr lang="en-US" sz="1600">
                <a:latin typeface="Segoe UI" panose="020B0502040204020203" pitchFamily="34" charset="0"/>
                <a:cs typeface="Segoe UI" panose="020B0502040204020203" pitchFamily="34" charset="0"/>
              </a:rPr>
              <a:t>Power BI</a:t>
            </a:r>
          </a:p>
          <a:p>
            <a:pPr marL="742950" lvl="1" indent="-285750">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Arial" panose="020B0604020202020204" pitchFamily="34" charset="0"/>
              </a:rPr>
              <a:t>K12-LearningStandards.pbix</a:t>
            </a:r>
          </a:p>
          <a:p>
            <a:pPr marL="285750" indent="-285750">
              <a:buFont typeface="Arial" panose="020B0604020202020204" pitchFamily="34" charset="0"/>
              <a:buChar char="•"/>
            </a:pPr>
            <a:r>
              <a:rPr lang="en-US" sz="1600">
                <a:effectLst/>
                <a:latin typeface="Segoe UI" panose="020B0502040204020203" pitchFamily="34" charset="0"/>
                <a:cs typeface="Segoe UI" panose="020B0502040204020203" pitchFamily="34" charset="0"/>
              </a:rPr>
              <a:t>Education Accelerator Common Solutions</a:t>
            </a:r>
          </a:p>
          <a:p>
            <a:pPr marL="742950" lvl="1" indent="-285750">
              <a:buFont typeface="Arial" panose="020B0604020202020204" pitchFamily="34" charset="0"/>
              <a:buChar char="•"/>
            </a:pPr>
            <a:r>
              <a:rPr lang="en-US" sz="1600">
                <a:effectLst/>
                <a:latin typeface="Segoe UI" panose="020B0502040204020203" pitchFamily="34" charset="0"/>
                <a:cs typeface="Segoe UI" panose="020B0502040204020203" pitchFamily="34" charset="0"/>
              </a:rPr>
              <a:t>Including Education Accelerator Master Data</a:t>
            </a:r>
          </a:p>
        </p:txBody>
      </p:sp>
      <p:sp>
        <p:nvSpPr>
          <p:cNvPr id="3" name="TextBox 2">
            <a:extLst>
              <a:ext uri="{FF2B5EF4-FFF2-40B4-BE49-F238E27FC236}">
                <a16:creationId xmlns:a16="http://schemas.microsoft.com/office/drawing/2014/main" id="{45AA7D42-6153-D363-1771-EEEEFD0BF4C6}"/>
              </a:ext>
            </a:extLst>
          </p:cNvPr>
          <p:cNvSpPr txBox="1"/>
          <p:nvPr/>
        </p:nvSpPr>
        <p:spPr>
          <a:xfrm>
            <a:off x="7153275" y="6463103"/>
            <a:ext cx="6096000" cy="369332"/>
          </a:xfrm>
          <a:prstGeom prst="rect">
            <a:avLst/>
          </a:prstGeom>
          <a:noFill/>
        </p:spPr>
        <p:txBody>
          <a:bodyPr wrap="square">
            <a:spAutoFit/>
          </a:bodyPr>
          <a:lstStyle/>
          <a:p>
            <a:r>
              <a:rPr lang="en-US" sz="1800">
                <a:latin typeface="Segoe UI" panose="020B0502040204020203" pitchFamily="34" charset="0"/>
                <a:cs typeface="Segoe UI" panose="020B0502040204020203" pitchFamily="34" charset="0"/>
              </a:rPr>
              <a:t>See installation guide for configuration details.</a:t>
            </a:r>
          </a:p>
        </p:txBody>
      </p:sp>
    </p:spTree>
    <p:extLst>
      <p:ext uri="{BB962C8B-B14F-4D97-AF65-F5344CB8AC3E}">
        <p14:creationId xmlns:p14="http://schemas.microsoft.com/office/powerpoint/2010/main" val="3477488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485464"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K12 Portal Enriched Entities</a:t>
            </a:r>
          </a:p>
        </p:txBody>
      </p:sp>
      <p:graphicFrame>
        <p:nvGraphicFramePr>
          <p:cNvPr id="8" name="Table 35">
            <a:extLst>
              <a:ext uri="{FF2B5EF4-FFF2-40B4-BE49-F238E27FC236}">
                <a16:creationId xmlns:a16="http://schemas.microsoft.com/office/drawing/2014/main" id="{963B350B-5588-41B3-AC5F-3C20CBA82888}"/>
              </a:ext>
            </a:extLst>
          </p:cNvPr>
          <p:cNvGraphicFramePr>
            <a:graphicFrameLocks noGrp="1"/>
          </p:cNvGraphicFramePr>
          <p:nvPr>
            <p:extLst>
              <p:ext uri="{D42A27DB-BD31-4B8C-83A1-F6EECF244321}">
                <p14:modId xmlns:p14="http://schemas.microsoft.com/office/powerpoint/2010/main" val="1438215560"/>
              </p:ext>
            </p:extLst>
          </p:nvPr>
        </p:nvGraphicFramePr>
        <p:xfrm>
          <a:off x="448369" y="1219237"/>
          <a:ext cx="9609003" cy="5181600"/>
        </p:xfrm>
        <a:graphic>
          <a:graphicData uri="http://schemas.openxmlformats.org/drawingml/2006/table">
            <a:tbl>
              <a:tblPr firstRow="1" bandRow="1">
                <a:tableStyleId>{B301B821-A1FF-4177-AEE7-76D212191A09}</a:tableStyleId>
              </a:tblPr>
              <a:tblGrid>
                <a:gridCol w="2277103">
                  <a:extLst>
                    <a:ext uri="{9D8B030D-6E8A-4147-A177-3AD203B41FA5}">
                      <a16:colId xmlns:a16="http://schemas.microsoft.com/office/drawing/2014/main" val="832068167"/>
                    </a:ext>
                  </a:extLst>
                </a:gridCol>
                <a:gridCol w="3659787">
                  <a:extLst>
                    <a:ext uri="{9D8B030D-6E8A-4147-A177-3AD203B41FA5}">
                      <a16:colId xmlns:a16="http://schemas.microsoft.com/office/drawing/2014/main" val="2702330717"/>
                    </a:ext>
                  </a:extLst>
                </a:gridCol>
                <a:gridCol w="3672113">
                  <a:extLst>
                    <a:ext uri="{9D8B030D-6E8A-4147-A177-3AD203B41FA5}">
                      <a16:colId xmlns:a16="http://schemas.microsoft.com/office/drawing/2014/main" val="3412623098"/>
                    </a:ext>
                  </a:extLst>
                </a:gridCol>
              </a:tblGrid>
              <a:tr h="274320">
                <a:tc>
                  <a:txBody>
                    <a:bodyPr/>
                    <a:lstStyle/>
                    <a:p>
                      <a:r>
                        <a:rPr lang="en-US" sz="1400">
                          <a:latin typeface="Segoe UI" panose="020B0502040204020203" pitchFamily="34" charset="0"/>
                          <a:cs typeface="Segoe UI" panose="020B0502040204020203" pitchFamily="34" charset="0"/>
                        </a:rPr>
                        <a:t>Entity Name</a:t>
                      </a:r>
                    </a:p>
                  </a:txBody>
                  <a:tcPr/>
                </a:tc>
                <a:tc>
                  <a:txBody>
                    <a:bodyPr/>
                    <a:lstStyle/>
                    <a:p>
                      <a:r>
                        <a:rPr lang="en-US" sz="1400">
                          <a:latin typeface="Segoe UI" panose="020B0502040204020203" pitchFamily="34" charset="0"/>
                          <a:cs typeface="Segoe UI" panose="020B0502040204020203" pitchFamily="34" charset="0"/>
                        </a:rPr>
                        <a:t>Source</a:t>
                      </a:r>
                    </a:p>
                  </a:txBody>
                  <a:tcPr/>
                </a:tc>
                <a:tc>
                  <a:txBody>
                    <a:bodyPr/>
                    <a:lstStyle/>
                    <a:p>
                      <a:r>
                        <a:rPr lang="en-US" sz="1400">
                          <a:latin typeface="Segoe UI" panose="020B0502040204020203" pitchFamily="34" charset="0"/>
                          <a:cs typeface="Segoe UI" panose="020B0502040204020203" pitchFamily="34" charset="0"/>
                        </a:rPr>
                        <a:t>Enrichment</a:t>
                      </a:r>
                    </a:p>
                  </a:txBody>
                  <a:tcPr/>
                </a:tc>
                <a:extLst>
                  <a:ext uri="{0D108BD9-81ED-4DB2-BD59-A6C34878D82A}">
                    <a16:rowId xmlns:a16="http://schemas.microsoft.com/office/drawing/2014/main" val="897896226"/>
                  </a:ext>
                </a:extLst>
              </a:tr>
              <a:tr h="274320">
                <a:tc>
                  <a:txBody>
                    <a:bodyPr/>
                    <a:lstStyle/>
                    <a:p>
                      <a:r>
                        <a:rPr lang="en-US" sz="1400">
                          <a:latin typeface="Segoe UI" panose="020B0502040204020203" pitchFamily="34" charset="0"/>
                          <a:cs typeface="Segoe UI" panose="020B0502040204020203" pitchFamily="34" charset="0"/>
                        </a:rPr>
                        <a:t>Academic Period Detail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a:t>
                      </a:r>
                    </a:p>
                  </a:txBody>
                  <a:tcPr/>
                </a:tc>
                <a:extLst>
                  <a:ext uri="{0D108BD9-81ED-4DB2-BD59-A6C34878D82A}">
                    <a16:rowId xmlns:a16="http://schemas.microsoft.com/office/drawing/2014/main" val="255091084"/>
                  </a:ext>
                </a:extLst>
              </a:tr>
              <a:tr h="274320">
                <a:tc>
                  <a:txBody>
                    <a:bodyPr/>
                    <a:lstStyle/>
                    <a:p>
                      <a:r>
                        <a:rPr lang="en-US" sz="1400">
                          <a:latin typeface="Segoe UI" panose="020B0502040204020203" pitchFamily="34" charset="0"/>
                          <a:cs typeface="Segoe UI" panose="020B0502040204020203" pitchFamily="34" charset="0"/>
                        </a:rPr>
                        <a:t>Account</a:t>
                      </a:r>
                    </a:p>
                  </a:txBody>
                  <a:tcPr/>
                </a:tc>
                <a:tc>
                  <a:txBody>
                    <a:bodyPr/>
                    <a:lstStyle/>
                    <a:p>
                      <a:r>
                        <a:rPr lang="en-US" sz="1400">
                          <a:latin typeface="Segoe UI" panose="020B0502040204020203" pitchFamily="34" charset="0"/>
                          <a:cs typeface="Segoe UI" panose="020B0502040204020203" pitchFamily="34" charset="0"/>
                        </a:rPr>
                        <a:t>Microsoft </a:t>
                      </a:r>
                      <a:r>
                        <a:rPr lang="en-US" sz="1400" err="1">
                          <a:latin typeface="Segoe UI" panose="020B0502040204020203" pitchFamily="34" charset="0"/>
                          <a:cs typeface="Segoe UI" panose="020B0502040204020203" pitchFamily="34" charset="0"/>
                        </a:rPr>
                        <a:t>Dataverse</a:t>
                      </a:r>
                      <a:r>
                        <a:rPr lang="en-US" sz="1400">
                          <a:latin typeface="Segoe UI" panose="020B0502040204020203" pitchFamily="34" charset="0"/>
                          <a:cs typeface="Segoe UI" panose="020B0502040204020203" pitchFamily="34" charset="0"/>
                        </a:rPr>
                        <a:t> Data Model</a:t>
                      </a:r>
                    </a:p>
                  </a:txBody>
                  <a:tcPr/>
                </a:tc>
                <a:tc>
                  <a:txBody>
                    <a:bodyPr/>
                    <a:lstStyle/>
                    <a:p>
                      <a:r>
                        <a:rPr lang="en-US" sz="1400">
                          <a:latin typeface="Segoe UI" panose="020B0502040204020203" pitchFamily="34" charset="0"/>
                          <a:cs typeface="Segoe UI" panose="020B0502040204020203" pitchFamily="34" charset="0"/>
                        </a:rPr>
                        <a:t>New form</a:t>
                      </a:r>
                    </a:p>
                  </a:txBody>
                  <a:tcPr/>
                </a:tc>
                <a:extLst>
                  <a:ext uri="{0D108BD9-81ED-4DB2-BD59-A6C34878D82A}">
                    <a16:rowId xmlns:a16="http://schemas.microsoft.com/office/drawing/2014/main" val="675831119"/>
                  </a:ext>
                </a:extLst>
              </a:tr>
              <a:tr h="274320">
                <a:tc>
                  <a:txBody>
                    <a:bodyPr/>
                    <a:lstStyle/>
                    <a:p>
                      <a:r>
                        <a:rPr lang="en-US" sz="1400">
                          <a:latin typeface="Segoe UI" panose="020B0502040204020203" pitchFamily="34" charset="0"/>
                          <a:cs typeface="Segoe UI" panose="020B0502040204020203" pitchFamily="34" charset="0"/>
                        </a:rPr>
                        <a:t>Achievement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3655169339"/>
                  </a:ext>
                </a:extLst>
              </a:tr>
              <a:tr h="274320">
                <a:tc>
                  <a:txBody>
                    <a:bodyPr/>
                    <a:lstStyle/>
                    <a:p>
                      <a:r>
                        <a:rPr lang="en-US" sz="1400">
                          <a:latin typeface="Segoe UI" panose="020B0502040204020203" pitchFamily="34" charset="0"/>
                          <a:cs typeface="Segoe UI" panose="020B0502040204020203" pitchFamily="34" charset="0"/>
                        </a:rPr>
                        <a:t>Activity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3503630662"/>
                  </a:ext>
                </a:extLst>
              </a:tr>
              <a:tr h="274320">
                <a:tc>
                  <a:txBody>
                    <a:bodyPr/>
                    <a:lstStyle/>
                    <a:p>
                      <a:r>
                        <a:rPr lang="en-US" sz="1400">
                          <a:latin typeface="Segoe UI" panose="020B0502040204020203" pitchFamily="34" charset="0"/>
                          <a:cs typeface="Segoe UI" panose="020B0502040204020203" pitchFamily="34" charset="0"/>
                        </a:rPr>
                        <a:t>Assessment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3676348951"/>
                  </a:ext>
                </a:extLst>
              </a:tr>
              <a:tr h="274320">
                <a:tc>
                  <a:txBody>
                    <a:bodyPr/>
                    <a:lstStyle/>
                    <a:p>
                      <a:r>
                        <a:rPr lang="en-US" sz="1400">
                          <a:latin typeface="Segoe UI" panose="020B0502040204020203" pitchFamily="34" charset="0"/>
                          <a:cs typeface="Segoe UI" panose="020B0502040204020203" pitchFamily="34" charset="0"/>
                        </a:rPr>
                        <a:t>Assessment Delivery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1814603751"/>
                  </a:ext>
                </a:extLst>
              </a:tr>
              <a:tr h="274320">
                <a:tc>
                  <a:txBody>
                    <a:bodyPr/>
                    <a:lstStyle/>
                    <a:p>
                      <a:r>
                        <a:rPr lang="en-US" sz="1400">
                          <a:latin typeface="Segoe UI" panose="020B0502040204020203" pitchFamily="34" charset="0"/>
                          <a:cs typeface="Segoe UI" panose="020B0502040204020203" pitchFamily="34" charset="0"/>
                        </a:rPr>
                        <a:t>Attendance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2241325783"/>
                  </a:ext>
                </a:extLst>
              </a:tr>
              <a:tr h="274320">
                <a:tc>
                  <a:txBody>
                    <a:bodyPr/>
                    <a:lstStyle/>
                    <a:p>
                      <a:r>
                        <a:rPr lang="en-US" sz="1400">
                          <a:latin typeface="Segoe UI" panose="020B0502040204020203" pitchFamily="34" charset="0"/>
                          <a:cs typeface="Segoe UI" panose="020B0502040204020203" pitchFamily="34" charset="0"/>
                        </a:rPr>
                        <a:t>Behavior Incident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2508927978"/>
                  </a:ext>
                </a:extLst>
              </a:tr>
              <a:tr h="274320">
                <a:tc>
                  <a:txBody>
                    <a:bodyPr/>
                    <a:lstStyle/>
                    <a:p>
                      <a:r>
                        <a:rPr lang="en-US" sz="1400">
                          <a:latin typeface="Segoe UI" panose="020B0502040204020203" pitchFamily="34" charset="0"/>
                          <a:cs typeface="Segoe UI" panose="020B0502040204020203" pitchFamily="34" charset="0"/>
                        </a:rPr>
                        <a:t>Contact</a:t>
                      </a:r>
                    </a:p>
                  </a:txBody>
                  <a:tcPr/>
                </a:tc>
                <a:tc>
                  <a:txBody>
                    <a:bodyPr/>
                    <a:lstStyle/>
                    <a:p>
                      <a:r>
                        <a:rPr lang="en-US" sz="1400">
                          <a:latin typeface="Segoe UI" panose="020B0502040204020203" pitchFamily="34" charset="0"/>
                          <a:cs typeface="Segoe UI" panose="020B0502040204020203" pitchFamily="34" charset="0"/>
                        </a:rPr>
                        <a:t>Microsoft </a:t>
                      </a:r>
                      <a:r>
                        <a:rPr lang="en-US" sz="1400" err="1">
                          <a:latin typeface="Segoe UI" panose="020B0502040204020203" pitchFamily="34" charset="0"/>
                          <a:cs typeface="Segoe UI" panose="020B0502040204020203" pitchFamily="34" charset="0"/>
                        </a:rPr>
                        <a:t>Dataverse</a:t>
                      </a:r>
                      <a:r>
                        <a:rPr lang="en-US" sz="1400">
                          <a:latin typeface="Segoe UI" panose="020B0502040204020203" pitchFamily="34" charset="0"/>
                          <a:cs typeface="Segoe UI" panose="020B0502040204020203" pitchFamily="34" charset="0"/>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3838149768"/>
                  </a:ext>
                </a:extLst>
              </a:tr>
              <a:tr h="274320">
                <a:tc>
                  <a:txBody>
                    <a:bodyPr/>
                    <a:lstStyle/>
                    <a:p>
                      <a:r>
                        <a:rPr lang="en-US" sz="1400">
                          <a:latin typeface="Segoe UI" panose="020B0502040204020203" pitchFamily="34" charset="0"/>
                          <a:cs typeface="Segoe UI" panose="020B0502040204020203" pitchFamily="34" charset="0"/>
                        </a:rPr>
                        <a:t>Course Section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1784203427"/>
                  </a:ext>
                </a:extLst>
              </a:tr>
              <a:tr h="274320">
                <a:tc>
                  <a:txBody>
                    <a:bodyPr/>
                    <a:lstStyle/>
                    <a:p>
                      <a:r>
                        <a:rPr lang="en-US" sz="1400">
                          <a:latin typeface="Segoe UI" panose="020B0502040204020203" pitchFamily="34" charset="0"/>
                          <a:cs typeface="Segoe UI" panose="020B0502040204020203" pitchFamily="34" charset="0"/>
                        </a:rPr>
                        <a:t>Education Content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forms and views</a:t>
                      </a:r>
                    </a:p>
                  </a:txBody>
                  <a:tcPr/>
                </a:tc>
                <a:extLst>
                  <a:ext uri="{0D108BD9-81ED-4DB2-BD59-A6C34878D82A}">
                    <a16:rowId xmlns:a16="http://schemas.microsoft.com/office/drawing/2014/main" val="4092331737"/>
                  </a:ext>
                </a:extLst>
              </a:tr>
              <a:tr h="274320">
                <a:tc>
                  <a:txBody>
                    <a:bodyPr/>
                    <a:lstStyle/>
                    <a:p>
                      <a:r>
                        <a:rPr lang="en-US" sz="1400">
                          <a:latin typeface="Segoe UI" panose="020B0502040204020203" pitchFamily="34" charset="0"/>
                          <a:cs typeface="Segoe UI" panose="020B0502040204020203" pitchFamily="34" charset="0"/>
                        </a:rPr>
                        <a:t>Extracurricular Activity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views</a:t>
                      </a:r>
                    </a:p>
                  </a:txBody>
                  <a:tcPr/>
                </a:tc>
                <a:extLst>
                  <a:ext uri="{0D108BD9-81ED-4DB2-BD59-A6C34878D82A}">
                    <a16:rowId xmlns:a16="http://schemas.microsoft.com/office/drawing/2014/main" val="732911351"/>
                  </a:ext>
                </a:extLst>
              </a:tr>
              <a:tr h="274320">
                <a:tc>
                  <a:txBody>
                    <a:bodyPr/>
                    <a:lstStyle/>
                    <a:p>
                      <a:r>
                        <a:rPr lang="en-US" sz="1400">
                          <a:latin typeface="Segoe UI" panose="020B0502040204020203" pitchFamily="34" charset="0"/>
                          <a:cs typeface="Segoe UI" panose="020B0502040204020203" pitchFamily="34" charset="0"/>
                        </a:rPr>
                        <a:t>Extracurricular Participant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views</a:t>
                      </a:r>
                    </a:p>
                  </a:txBody>
                  <a:tcPr/>
                </a:tc>
                <a:extLst>
                  <a:ext uri="{0D108BD9-81ED-4DB2-BD59-A6C34878D82A}">
                    <a16:rowId xmlns:a16="http://schemas.microsoft.com/office/drawing/2014/main" val="2746976315"/>
                  </a:ext>
                </a:extLst>
              </a:tr>
              <a:tr h="274320">
                <a:tc>
                  <a:txBody>
                    <a:bodyPr/>
                    <a:lstStyle/>
                    <a:p>
                      <a:r>
                        <a:rPr lang="en-US" sz="1400">
                          <a:latin typeface="Segoe UI" panose="020B0502040204020203" pitchFamily="34" charset="0"/>
                          <a:cs typeface="Segoe UI" panose="020B0502040204020203" pitchFamily="34" charset="0"/>
                        </a:rPr>
                        <a:t>Intervention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views</a:t>
                      </a:r>
                    </a:p>
                  </a:txBody>
                  <a:tcPr/>
                </a:tc>
                <a:extLst>
                  <a:ext uri="{0D108BD9-81ED-4DB2-BD59-A6C34878D82A}">
                    <a16:rowId xmlns:a16="http://schemas.microsoft.com/office/drawing/2014/main" val="4072342465"/>
                  </a:ext>
                </a:extLst>
              </a:tr>
              <a:tr h="274320">
                <a:tc>
                  <a:txBody>
                    <a:bodyPr/>
                    <a:lstStyle/>
                    <a:p>
                      <a:r>
                        <a:rPr lang="en-US" sz="1400">
                          <a:latin typeface="Segoe UI" panose="020B0502040204020203" pitchFamily="34" charset="0"/>
                          <a:cs typeface="Segoe UI" panose="020B0502040204020203" pitchFamily="34" charset="0"/>
                        </a:rPr>
                        <a:t>Intervention Participant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views</a:t>
                      </a:r>
                    </a:p>
                  </a:txBody>
                  <a:tcPr/>
                </a:tc>
                <a:extLst>
                  <a:ext uri="{0D108BD9-81ED-4DB2-BD59-A6C34878D82A}">
                    <a16:rowId xmlns:a16="http://schemas.microsoft.com/office/drawing/2014/main" val="3891675481"/>
                  </a:ext>
                </a:extLst>
              </a:tr>
              <a:tr h="274320">
                <a:tc>
                  <a:txBody>
                    <a:bodyPr/>
                    <a:lstStyle/>
                    <a:p>
                      <a:r>
                        <a:rPr lang="en-US" sz="1400">
                          <a:latin typeface="Segoe UI" panose="020B0502040204020203" pitchFamily="34" charset="0"/>
                          <a:cs typeface="Segoe UI" panose="020B0502040204020203" pitchFamily="34" charset="0"/>
                        </a:rPr>
                        <a:t>Learning Standard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226454993"/>
                  </a:ext>
                </a:extLst>
              </a:tr>
            </a:tbl>
          </a:graphicData>
        </a:graphic>
      </p:graphicFrame>
    </p:spTree>
    <p:extLst>
      <p:ext uri="{BB962C8B-B14F-4D97-AF65-F5344CB8AC3E}">
        <p14:creationId xmlns:p14="http://schemas.microsoft.com/office/powerpoint/2010/main" val="3575178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485464"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K12 Portal Enriched Entities (continued)</a:t>
            </a:r>
          </a:p>
        </p:txBody>
      </p:sp>
      <p:graphicFrame>
        <p:nvGraphicFramePr>
          <p:cNvPr id="8" name="Table 35">
            <a:extLst>
              <a:ext uri="{FF2B5EF4-FFF2-40B4-BE49-F238E27FC236}">
                <a16:creationId xmlns:a16="http://schemas.microsoft.com/office/drawing/2014/main" id="{963B350B-5588-41B3-AC5F-3C20CBA82888}"/>
              </a:ext>
            </a:extLst>
          </p:cNvPr>
          <p:cNvGraphicFramePr>
            <a:graphicFrameLocks noGrp="1"/>
          </p:cNvGraphicFramePr>
          <p:nvPr>
            <p:extLst>
              <p:ext uri="{D42A27DB-BD31-4B8C-83A1-F6EECF244321}">
                <p14:modId xmlns:p14="http://schemas.microsoft.com/office/powerpoint/2010/main" val="1249587988"/>
              </p:ext>
            </p:extLst>
          </p:nvPr>
        </p:nvGraphicFramePr>
        <p:xfrm>
          <a:off x="348339" y="1376168"/>
          <a:ext cx="9609003" cy="1828800"/>
        </p:xfrm>
        <a:graphic>
          <a:graphicData uri="http://schemas.openxmlformats.org/drawingml/2006/table">
            <a:tbl>
              <a:tblPr firstRow="1" bandRow="1">
                <a:tableStyleId>{B301B821-A1FF-4177-AEE7-76D212191A09}</a:tableStyleId>
              </a:tblPr>
              <a:tblGrid>
                <a:gridCol w="2277103">
                  <a:extLst>
                    <a:ext uri="{9D8B030D-6E8A-4147-A177-3AD203B41FA5}">
                      <a16:colId xmlns:a16="http://schemas.microsoft.com/office/drawing/2014/main" val="832068167"/>
                    </a:ext>
                  </a:extLst>
                </a:gridCol>
                <a:gridCol w="3659787">
                  <a:extLst>
                    <a:ext uri="{9D8B030D-6E8A-4147-A177-3AD203B41FA5}">
                      <a16:colId xmlns:a16="http://schemas.microsoft.com/office/drawing/2014/main" val="2702330717"/>
                    </a:ext>
                  </a:extLst>
                </a:gridCol>
                <a:gridCol w="3672113">
                  <a:extLst>
                    <a:ext uri="{9D8B030D-6E8A-4147-A177-3AD203B41FA5}">
                      <a16:colId xmlns:a16="http://schemas.microsoft.com/office/drawing/2014/main" val="3412623098"/>
                    </a:ext>
                  </a:extLst>
                </a:gridCol>
              </a:tblGrid>
              <a:tr h="274320">
                <a:tc>
                  <a:txBody>
                    <a:bodyPr/>
                    <a:lstStyle/>
                    <a:p>
                      <a:r>
                        <a:rPr lang="en-US" sz="1400">
                          <a:latin typeface="Segoe UI" panose="020B0502040204020203" pitchFamily="34" charset="0"/>
                          <a:cs typeface="Segoe UI" panose="020B0502040204020203" pitchFamily="34" charset="0"/>
                        </a:rPr>
                        <a:t>Entity Name</a:t>
                      </a:r>
                    </a:p>
                  </a:txBody>
                  <a:tcPr/>
                </a:tc>
                <a:tc>
                  <a:txBody>
                    <a:bodyPr/>
                    <a:lstStyle/>
                    <a:p>
                      <a:r>
                        <a:rPr lang="en-US" sz="1400">
                          <a:latin typeface="Segoe UI" panose="020B0502040204020203" pitchFamily="34" charset="0"/>
                          <a:cs typeface="Segoe UI" panose="020B0502040204020203" pitchFamily="34" charset="0"/>
                        </a:rPr>
                        <a:t>Source</a:t>
                      </a:r>
                    </a:p>
                  </a:txBody>
                  <a:tcPr/>
                </a:tc>
                <a:tc>
                  <a:txBody>
                    <a:bodyPr/>
                    <a:lstStyle/>
                    <a:p>
                      <a:r>
                        <a:rPr lang="en-US" sz="1400">
                          <a:latin typeface="Segoe UI" panose="020B0502040204020203" pitchFamily="34" charset="0"/>
                          <a:cs typeface="Segoe UI" panose="020B0502040204020203" pitchFamily="34" charset="0"/>
                        </a:rPr>
                        <a:t>Enrichment</a:t>
                      </a:r>
                    </a:p>
                  </a:txBody>
                  <a:tcPr/>
                </a:tc>
                <a:extLst>
                  <a:ext uri="{0D108BD9-81ED-4DB2-BD59-A6C34878D82A}">
                    <a16:rowId xmlns:a16="http://schemas.microsoft.com/office/drawing/2014/main" val="897896226"/>
                  </a:ext>
                </a:extLst>
              </a:tr>
              <a:tr h="274320">
                <a:tc>
                  <a:txBody>
                    <a:bodyPr/>
                    <a:lstStyle/>
                    <a:p>
                      <a:r>
                        <a:rPr lang="en-US" sz="1400">
                          <a:latin typeface="Segoe UI" panose="020B0502040204020203" pitchFamily="34" charset="0"/>
                          <a:cs typeface="Segoe UI" panose="020B0502040204020203" pitchFamily="34" charset="0"/>
                        </a:rPr>
                        <a:t>Letter</a:t>
                      </a:r>
                    </a:p>
                  </a:txBody>
                  <a:tcPr/>
                </a:tc>
                <a:tc>
                  <a:txBody>
                    <a:bodyPr/>
                    <a:lstStyle/>
                    <a:p>
                      <a:r>
                        <a:rPr lang="en-US" sz="1400">
                          <a:latin typeface="Segoe UI" panose="020B0502040204020203" pitchFamily="34" charset="0"/>
                          <a:cs typeface="Segoe UI" panose="020B0502040204020203" pitchFamily="34" charset="0"/>
                        </a:rPr>
                        <a:t>Microsoft </a:t>
                      </a:r>
                      <a:r>
                        <a:rPr lang="en-US" sz="1400" err="1">
                          <a:latin typeface="Segoe UI" panose="020B0502040204020203" pitchFamily="34" charset="0"/>
                          <a:cs typeface="Segoe UI" panose="020B0502040204020203" pitchFamily="34" charset="0"/>
                        </a:rPr>
                        <a:t>Dataverse</a:t>
                      </a:r>
                      <a:r>
                        <a:rPr lang="en-US" sz="1400">
                          <a:latin typeface="Segoe UI" panose="020B0502040204020203" pitchFamily="34" charset="0"/>
                          <a:cs typeface="Segoe UI" panose="020B0502040204020203" pitchFamily="34" charset="0"/>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a:t>
                      </a:r>
                    </a:p>
                  </a:txBody>
                  <a:tcPr/>
                </a:tc>
                <a:extLst>
                  <a:ext uri="{0D108BD9-81ED-4DB2-BD59-A6C34878D82A}">
                    <a16:rowId xmlns:a16="http://schemas.microsoft.com/office/drawing/2014/main" val="2258064511"/>
                  </a:ext>
                </a:extLst>
              </a:tr>
              <a:tr h="274320">
                <a:tc>
                  <a:txBody>
                    <a:bodyPr/>
                    <a:lstStyle/>
                    <a:p>
                      <a:r>
                        <a:rPr lang="en-US" sz="1400">
                          <a:latin typeface="Segoe UI" panose="020B0502040204020203" pitchFamily="34" charset="0"/>
                          <a:cs typeface="Segoe UI" panose="020B0502040204020203" pitchFamily="34" charset="0"/>
                        </a:rPr>
                        <a:t>School Calendar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views</a:t>
                      </a:r>
                    </a:p>
                  </a:txBody>
                  <a:tcPr/>
                </a:tc>
                <a:extLst>
                  <a:ext uri="{0D108BD9-81ED-4DB2-BD59-A6C34878D82A}">
                    <a16:rowId xmlns:a16="http://schemas.microsoft.com/office/drawing/2014/main" val="2699174493"/>
                  </a:ext>
                </a:extLst>
              </a:tr>
              <a:tr h="274320">
                <a:tc>
                  <a:txBody>
                    <a:bodyPr/>
                    <a:lstStyle/>
                    <a:p>
                      <a:r>
                        <a:rPr lang="en-US" sz="1400">
                          <a:latin typeface="Segoe UI" panose="020B0502040204020203" pitchFamily="34" charset="0"/>
                          <a:cs typeface="Segoe UI" panose="020B0502040204020203" pitchFamily="34" charset="0"/>
                        </a:rPr>
                        <a:t>Student Assessment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2846944268"/>
                  </a:ext>
                </a:extLst>
              </a:tr>
              <a:tr h="274320">
                <a:tc>
                  <a:txBody>
                    <a:bodyPr/>
                    <a:lstStyle/>
                    <a:p>
                      <a:r>
                        <a:rPr lang="en-US" sz="1400">
                          <a:latin typeface="Segoe UI" panose="020B0502040204020203" pitchFamily="34" charset="0"/>
                          <a:cs typeface="Segoe UI" panose="020B0502040204020203" pitchFamily="34" charset="0"/>
                        </a:rPr>
                        <a:t>Task</a:t>
                      </a:r>
                    </a:p>
                  </a:txBody>
                  <a:tcPr/>
                </a:tc>
                <a:tc>
                  <a:txBody>
                    <a:bodyPr/>
                    <a:lstStyle/>
                    <a:p>
                      <a:r>
                        <a:rPr lang="en-US" sz="1400">
                          <a:latin typeface="Segoe UI" panose="020B0502040204020203" pitchFamily="34" charset="0"/>
                          <a:cs typeface="Segoe UI" panose="020B0502040204020203" pitchFamily="34" charset="0"/>
                        </a:rPr>
                        <a:t>Microsoft </a:t>
                      </a:r>
                      <a:r>
                        <a:rPr lang="en-US" sz="1400" err="1">
                          <a:latin typeface="Segoe UI" panose="020B0502040204020203" pitchFamily="34" charset="0"/>
                          <a:cs typeface="Segoe UI" panose="020B0502040204020203" pitchFamily="34" charset="0"/>
                        </a:rPr>
                        <a:t>Dataverse</a:t>
                      </a:r>
                      <a:r>
                        <a:rPr lang="en-US" sz="1400">
                          <a:latin typeface="Segoe UI" panose="020B0502040204020203" pitchFamily="34" charset="0"/>
                          <a:cs typeface="Segoe UI" panose="020B0502040204020203" pitchFamily="34" charset="0"/>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views</a:t>
                      </a:r>
                    </a:p>
                  </a:txBody>
                  <a:tcPr/>
                </a:tc>
                <a:extLst>
                  <a:ext uri="{0D108BD9-81ED-4DB2-BD59-A6C34878D82A}">
                    <a16:rowId xmlns:a16="http://schemas.microsoft.com/office/drawing/2014/main" val="2604445331"/>
                  </a:ext>
                </a:extLst>
              </a:tr>
              <a:tr h="274320">
                <a:tc>
                  <a:txBody>
                    <a:bodyPr/>
                    <a:lstStyle/>
                    <a:p>
                      <a:r>
                        <a:rPr lang="en-US" sz="1400">
                          <a:latin typeface="Segoe UI" panose="020B0502040204020203" pitchFamily="34" charset="0"/>
                          <a:cs typeface="Segoe UI" panose="020B0502040204020203" pitchFamily="34" charset="0"/>
                        </a:rPr>
                        <a:t>Test 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Education Accelerator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New form and view</a:t>
                      </a:r>
                    </a:p>
                  </a:txBody>
                  <a:tcPr/>
                </a:tc>
                <a:extLst>
                  <a:ext uri="{0D108BD9-81ED-4DB2-BD59-A6C34878D82A}">
                    <a16:rowId xmlns:a16="http://schemas.microsoft.com/office/drawing/2014/main" val="3160663143"/>
                  </a:ext>
                </a:extLst>
              </a:tr>
            </a:tbl>
          </a:graphicData>
        </a:graphic>
      </p:graphicFrame>
    </p:spTree>
    <p:extLst>
      <p:ext uri="{BB962C8B-B14F-4D97-AF65-F5344CB8AC3E}">
        <p14:creationId xmlns:p14="http://schemas.microsoft.com/office/powerpoint/2010/main" val="2347983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45B8-4983-4FFB-BD8B-B2F43686E476}"/>
              </a:ext>
            </a:extLst>
          </p:cNvPr>
          <p:cNvSpPr txBox="1">
            <a:spLocks noGrp="1"/>
          </p:cNvSpPr>
          <p:nvPr>
            <p:ph type="title" idx="4294967295"/>
          </p:nvPr>
        </p:nvSpPr>
        <p:spPr>
          <a:xfrm flipH="1">
            <a:off x="348339" y="457163"/>
            <a:ext cx="1176053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rPr>
              <a:t>Education Accelerator K-12 App</a:t>
            </a:r>
          </a:p>
        </p:txBody>
      </p:sp>
      <p:graphicFrame>
        <p:nvGraphicFramePr>
          <p:cNvPr id="14" name="Table 35">
            <a:extLst>
              <a:ext uri="{FF2B5EF4-FFF2-40B4-BE49-F238E27FC236}">
                <a16:creationId xmlns:a16="http://schemas.microsoft.com/office/drawing/2014/main" id="{42BC281D-59CA-447C-9B7C-C15927A39405}"/>
              </a:ext>
            </a:extLst>
          </p:cNvPr>
          <p:cNvGraphicFramePr>
            <a:graphicFrameLocks noGrp="1"/>
          </p:cNvGraphicFramePr>
          <p:nvPr>
            <p:extLst>
              <p:ext uri="{D42A27DB-BD31-4B8C-83A1-F6EECF244321}">
                <p14:modId xmlns:p14="http://schemas.microsoft.com/office/powerpoint/2010/main" val="3715117564"/>
              </p:ext>
            </p:extLst>
          </p:nvPr>
        </p:nvGraphicFramePr>
        <p:xfrm>
          <a:off x="482876" y="1234774"/>
          <a:ext cx="11099524" cy="866450"/>
        </p:xfrm>
        <a:graphic>
          <a:graphicData uri="http://schemas.openxmlformats.org/drawingml/2006/table">
            <a:tbl>
              <a:tblPr firstRow="1" bandRow="1">
                <a:tableStyleId>{B301B821-A1FF-4177-AEE7-76D212191A09}</a:tableStyleId>
              </a:tblPr>
              <a:tblGrid>
                <a:gridCol w="2463524">
                  <a:extLst>
                    <a:ext uri="{9D8B030D-6E8A-4147-A177-3AD203B41FA5}">
                      <a16:colId xmlns:a16="http://schemas.microsoft.com/office/drawing/2014/main" val="832068167"/>
                    </a:ext>
                  </a:extLst>
                </a:gridCol>
                <a:gridCol w="3176693">
                  <a:extLst>
                    <a:ext uri="{9D8B030D-6E8A-4147-A177-3AD203B41FA5}">
                      <a16:colId xmlns:a16="http://schemas.microsoft.com/office/drawing/2014/main" val="2702330717"/>
                    </a:ext>
                  </a:extLst>
                </a:gridCol>
                <a:gridCol w="5459307">
                  <a:extLst>
                    <a:ext uri="{9D8B030D-6E8A-4147-A177-3AD203B41FA5}">
                      <a16:colId xmlns:a16="http://schemas.microsoft.com/office/drawing/2014/main" val="1840876243"/>
                    </a:ext>
                  </a:extLst>
                </a:gridCol>
              </a:tblGrid>
              <a:tr h="348290">
                <a:tc>
                  <a:txBody>
                    <a:bodyPr/>
                    <a:lstStyle/>
                    <a:p>
                      <a:r>
                        <a:rPr lang="en-US" sz="1400">
                          <a:latin typeface="Segoe UI" panose="020B0502040204020203" pitchFamily="34" charset="0"/>
                          <a:cs typeface="Segoe UI" panose="020B0502040204020203" pitchFamily="34" charset="0"/>
                        </a:rPr>
                        <a:t>App Name</a:t>
                      </a:r>
                    </a:p>
                  </a:txBody>
                  <a:tcPr/>
                </a:tc>
                <a:tc>
                  <a:txBody>
                    <a:bodyPr/>
                    <a:lstStyle/>
                    <a:p>
                      <a:r>
                        <a:rPr lang="en-US" sz="1400">
                          <a:latin typeface="Segoe UI" panose="020B0502040204020203" pitchFamily="34" charset="0"/>
                          <a:cs typeface="Segoe UI" panose="020B0502040204020203" pitchFamily="34" charset="0"/>
                        </a:rPr>
                        <a:t>Type</a:t>
                      </a:r>
                    </a:p>
                  </a:txBody>
                  <a:tcPr/>
                </a:tc>
                <a:tc>
                  <a:txBody>
                    <a:bodyPr/>
                    <a:lstStyle/>
                    <a:p>
                      <a:r>
                        <a:rPr lang="en-US" sz="1400">
                          <a:latin typeface="Segoe UI" panose="020B0502040204020203" pitchFamily="34" charset="0"/>
                          <a:cs typeface="Segoe UI" panose="020B0502040204020203" pitchFamily="34" charset="0"/>
                        </a:rPr>
                        <a:t>Complementary Apps and Packages</a:t>
                      </a:r>
                    </a:p>
                  </a:txBody>
                  <a:tcPr/>
                </a:tc>
                <a:extLst>
                  <a:ext uri="{0D108BD9-81ED-4DB2-BD59-A6C34878D82A}">
                    <a16:rowId xmlns:a16="http://schemas.microsoft.com/office/drawing/2014/main" val="897896226"/>
                  </a:ext>
                </a:extLst>
              </a:tr>
              <a:tr h="370840">
                <a:tc>
                  <a:txBody>
                    <a:bodyPr/>
                    <a:lstStyle/>
                    <a:p>
                      <a:r>
                        <a:rPr lang="en-US" sz="1400">
                          <a:latin typeface="Segoe UI" panose="020B0502040204020203" pitchFamily="34" charset="0"/>
                          <a:cs typeface="Segoe UI" panose="020B0502040204020203" pitchFamily="34" charset="0"/>
                        </a:rPr>
                        <a:t>K12 Education</a:t>
                      </a:r>
                    </a:p>
                  </a:txBody>
                  <a:tcPr/>
                </a:tc>
                <a:tc>
                  <a:txBody>
                    <a:bodyPr/>
                    <a:lstStyle/>
                    <a:p>
                      <a:r>
                        <a:rPr lang="en-US" sz="1400">
                          <a:latin typeface="Segoe UI" panose="020B0502040204020203" pitchFamily="34" charset="0"/>
                          <a:cs typeface="Segoe UI" panose="020B0502040204020203" pitchFamily="34" charset="0"/>
                        </a:rPr>
                        <a:t>Model-driven app</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Segoe UI" panose="020B0502040204020203" pitchFamily="34" charset="0"/>
                          <a:cs typeface="Segoe UI" panose="020B0502040204020203" pitchFamily="34" charset="0"/>
                        </a:rPr>
                        <a:t>Education Accelerator | K12 Sample Data</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Education Accelerator | K12 Portal</a:t>
                      </a:r>
                    </a:p>
                  </a:txBody>
                  <a:tcPr/>
                </a:tc>
                <a:extLst>
                  <a:ext uri="{0D108BD9-81ED-4DB2-BD59-A6C34878D82A}">
                    <a16:rowId xmlns:a16="http://schemas.microsoft.com/office/drawing/2014/main" val="2241325783"/>
                  </a:ext>
                </a:extLst>
              </a:tr>
            </a:tbl>
          </a:graphicData>
        </a:graphic>
      </p:graphicFrame>
      <p:sp>
        <p:nvSpPr>
          <p:cNvPr id="5" name="TextBox 4">
            <a:extLst>
              <a:ext uri="{FF2B5EF4-FFF2-40B4-BE49-F238E27FC236}">
                <a16:creationId xmlns:a16="http://schemas.microsoft.com/office/drawing/2014/main" id="{8E194FBF-D316-9013-806F-FFE165C89134}"/>
              </a:ext>
            </a:extLst>
          </p:cNvPr>
          <p:cNvSpPr txBox="1"/>
          <p:nvPr/>
        </p:nvSpPr>
        <p:spPr>
          <a:xfrm>
            <a:off x="482876" y="3429000"/>
            <a:ext cx="5136207" cy="1231106"/>
          </a:xfrm>
          <a:prstGeom prst="rect">
            <a:avLst/>
          </a:prstGeom>
          <a:noFill/>
        </p:spPr>
        <p:txBody>
          <a:bodyPr wrap="square" rtlCol="0">
            <a:spAutoFit/>
          </a:bodyPr>
          <a:lstStyle/>
          <a:p>
            <a:r>
              <a:rPr lang="en-US" sz="1400" b="1">
                <a:effectLst/>
                <a:latin typeface="Segoe UI" panose="020B0502040204020203" pitchFamily="34" charset="0"/>
                <a:cs typeface="Segoe UI" panose="020B0502040204020203" pitchFamily="34" charset="0"/>
              </a:rPr>
              <a:t>Dependencies: </a:t>
            </a:r>
          </a:p>
          <a:p>
            <a:pPr marL="285750" indent="-285750">
              <a:buFont typeface="Arial" panose="020B0604020202020204" pitchFamily="34" charset="0"/>
              <a:buChar char="•"/>
            </a:pPr>
            <a:r>
              <a:rPr lang="en-US" sz="1400">
                <a:latin typeface="Segoe UI" panose="020B0502040204020203" pitchFamily="34" charset="0"/>
                <a:cs typeface="Segoe UI" panose="020B0502040204020203" pitchFamily="34" charset="0"/>
              </a:rPr>
              <a:t>Power Apps</a:t>
            </a:r>
          </a:p>
          <a:p>
            <a:pPr marL="285750"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Education Accelerator Common Solutions</a:t>
            </a:r>
          </a:p>
          <a:p>
            <a:pPr marL="742950" lvl="1" indent="-285750">
              <a:buFont typeface="Arial" panose="020B0604020202020204" pitchFamily="34" charset="0"/>
              <a:buChar char="•"/>
            </a:pPr>
            <a:r>
              <a:rPr lang="en-US" sz="1400">
                <a:effectLst/>
                <a:latin typeface="Segoe UI" panose="020B0502040204020203" pitchFamily="34" charset="0"/>
                <a:cs typeface="Segoe UI" panose="020B0502040204020203" pitchFamily="34" charset="0"/>
              </a:rPr>
              <a:t>Including Education Accelerator Master Data</a:t>
            </a:r>
          </a:p>
          <a:p>
            <a:endParaRPr lang="en-US"/>
          </a:p>
        </p:txBody>
      </p:sp>
    </p:spTree>
    <p:extLst>
      <p:ext uri="{BB962C8B-B14F-4D97-AF65-F5344CB8AC3E}">
        <p14:creationId xmlns:p14="http://schemas.microsoft.com/office/powerpoint/2010/main" val="334632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27047F8-FEDB-43A1-AFF9-54D4E02E9811}"/>
              </a:ext>
            </a:extLst>
          </p:cNvPr>
          <p:cNvSpPr/>
          <p:nvPr/>
        </p:nvSpPr>
        <p:spPr>
          <a:xfrm>
            <a:off x="1505527" y="5087720"/>
            <a:ext cx="9190182" cy="4567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Microsoft </a:t>
            </a:r>
            <a:r>
              <a:rPr lang="en-US" err="1">
                <a:latin typeface="Segoe UI" panose="020B0502040204020203" pitchFamily="34" charset="0"/>
                <a:cs typeface="Segoe UI" panose="020B0502040204020203" pitchFamily="34" charset="0"/>
              </a:rPr>
              <a:t>Dataverse</a:t>
            </a:r>
            <a:r>
              <a:rPr lang="en-US">
                <a:latin typeface="Segoe UI" panose="020B0502040204020203" pitchFamily="34" charset="0"/>
                <a:cs typeface="Segoe UI" panose="020B0502040204020203" pitchFamily="34" charset="0"/>
              </a:rPr>
              <a:t> &amp; Power Apps</a:t>
            </a:r>
          </a:p>
        </p:txBody>
      </p:sp>
      <p:sp>
        <p:nvSpPr>
          <p:cNvPr id="43" name="Rectangle 42">
            <a:extLst>
              <a:ext uri="{FF2B5EF4-FFF2-40B4-BE49-F238E27FC236}">
                <a16:creationId xmlns:a16="http://schemas.microsoft.com/office/drawing/2014/main" id="{68EEC265-E34B-4974-9B42-90AA49BF2242}"/>
              </a:ext>
            </a:extLst>
          </p:cNvPr>
          <p:cNvSpPr/>
          <p:nvPr/>
        </p:nvSpPr>
        <p:spPr>
          <a:xfrm>
            <a:off x="1865744" y="4563383"/>
            <a:ext cx="8460511"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Data Model</a:t>
            </a:r>
          </a:p>
        </p:txBody>
      </p:sp>
      <p:sp>
        <p:nvSpPr>
          <p:cNvPr id="16" name="Rectangle 15">
            <a:extLst>
              <a:ext uri="{FF2B5EF4-FFF2-40B4-BE49-F238E27FC236}">
                <a16:creationId xmlns:a16="http://schemas.microsoft.com/office/drawing/2014/main" id="{50E41477-F03D-4ECA-A417-6675E368ABFA}"/>
              </a:ext>
            </a:extLst>
          </p:cNvPr>
          <p:cNvSpPr/>
          <p:nvPr/>
        </p:nvSpPr>
        <p:spPr>
          <a:xfrm>
            <a:off x="1865744" y="3518358"/>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Connection Roles</a:t>
            </a:r>
          </a:p>
        </p:txBody>
      </p:sp>
      <p:sp>
        <p:nvSpPr>
          <p:cNvPr id="7" name="Rectangle 6" descr="Key: Red accent color">
            <a:extLst>
              <a:ext uri="{FF2B5EF4-FFF2-40B4-BE49-F238E27FC236}">
                <a16:creationId xmlns:a16="http://schemas.microsoft.com/office/drawing/2014/main" id="{26F80F32-7E3F-7A20-919C-45FE758FCD3C}"/>
              </a:ext>
            </a:extLst>
          </p:cNvPr>
          <p:cNvSpPr/>
          <p:nvPr/>
        </p:nvSpPr>
        <p:spPr>
          <a:xfrm>
            <a:off x="1865744" y="3008015"/>
            <a:ext cx="8460510" cy="4567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Core Business Logic</a:t>
            </a:r>
          </a:p>
        </p:txBody>
      </p:sp>
      <p:sp>
        <p:nvSpPr>
          <p:cNvPr id="10" name="Title 9">
            <a:extLst>
              <a:ext uri="{FF2B5EF4-FFF2-40B4-BE49-F238E27FC236}">
                <a16:creationId xmlns:a16="http://schemas.microsoft.com/office/drawing/2014/main" id="{67239103-D575-423F-8B20-3CE1A52423B7}"/>
              </a:ext>
            </a:extLst>
          </p:cNvPr>
          <p:cNvSpPr txBox="1">
            <a:spLocks noGrp="1"/>
          </p:cNvSpPr>
          <p:nvPr>
            <p:ph type="title" idx="4294967295"/>
          </p:nvPr>
        </p:nvSpPr>
        <p:spPr>
          <a:xfrm flipH="1">
            <a:off x="346838" y="71987"/>
            <a:ext cx="10910898"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Education Accelerator Solution Packaging and Layering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chemeClr val="tx1"/>
                </a:solidFill>
                <a:effectLst/>
                <a:uLnTx/>
                <a:uFillTx/>
                <a:latin typeface="Segoe UI" panose="020B0502040204020203" pitchFamily="34" charset="0"/>
                <a:ea typeface="+mn-ea"/>
                <a:cs typeface="Segoe UI" panose="020B0502040204020203" pitchFamily="34" charset="0"/>
              </a:rPr>
              <a:t>K-12</a:t>
            </a:r>
          </a:p>
        </p:txBody>
      </p:sp>
      <p:sp>
        <p:nvSpPr>
          <p:cNvPr id="44" name="Rectangle 43">
            <a:extLst>
              <a:ext uri="{FF2B5EF4-FFF2-40B4-BE49-F238E27FC236}">
                <a16:creationId xmlns:a16="http://schemas.microsoft.com/office/drawing/2014/main" id="{C4B1D6C7-3160-4331-80FB-8DBB87B964FC}"/>
              </a:ext>
            </a:extLst>
          </p:cNvPr>
          <p:cNvSpPr/>
          <p:nvPr/>
        </p:nvSpPr>
        <p:spPr>
          <a:xfrm>
            <a:off x="5931016" y="1795488"/>
            <a:ext cx="4312006" cy="6373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400" dirty="0">
                <a:latin typeface="Segoe UI"/>
                <a:cs typeface="Segoe UI"/>
              </a:rPr>
              <a:t>Education Accelerator </a:t>
            </a:r>
            <a:endParaRPr lang="en-US" sz="1400">
              <a:latin typeface="Segoe UI" panose="020B0502040204020203" pitchFamily="34" charset="0"/>
              <a:cs typeface="Segoe UI" panose="020B0502040204020203" pitchFamily="34" charset="0"/>
            </a:endParaRPr>
          </a:p>
          <a:p>
            <a:pPr algn="ctr"/>
            <a:r>
              <a:rPr lang="en-US" sz="1400" dirty="0">
                <a:latin typeface="Segoe UI"/>
                <a:cs typeface="Segoe UI"/>
              </a:rPr>
              <a:t>K-12 App</a:t>
            </a:r>
            <a:endParaRPr lang="en-US" sz="1400" dirty="0">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06873C53-33A9-42A3-ADA3-2E3FD27BAF66}"/>
              </a:ext>
            </a:extLst>
          </p:cNvPr>
          <p:cNvSpPr/>
          <p:nvPr/>
        </p:nvSpPr>
        <p:spPr>
          <a:xfrm>
            <a:off x="1861123" y="2498255"/>
            <a:ext cx="3937932"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Power Pages</a:t>
            </a:r>
          </a:p>
        </p:txBody>
      </p:sp>
      <p:sp>
        <p:nvSpPr>
          <p:cNvPr id="14" name="Rectangle 13">
            <a:extLst>
              <a:ext uri="{FF2B5EF4-FFF2-40B4-BE49-F238E27FC236}">
                <a16:creationId xmlns:a16="http://schemas.microsoft.com/office/drawing/2014/main" id="{02EE7EF8-9CD7-4C11-957B-1FA14DC98A2F}"/>
              </a:ext>
            </a:extLst>
          </p:cNvPr>
          <p:cNvSpPr/>
          <p:nvPr/>
        </p:nvSpPr>
        <p:spPr>
          <a:xfrm>
            <a:off x="1857439" y="1800243"/>
            <a:ext cx="3941617" cy="6373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400" dirty="0">
                <a:latin typeface="Segoe UI"/>
                <a:cs typeface="Segoe UI"/>
              </a:rPr>
              <a:t>Education Accelerator </a:t>
            </a:r>
            <a:endParaRPr lang="en-US" sz="1400">
              <a:latin typeface="Segoe UI" panose="020B0502040204020203" pitchFamily="34" charset="0"/>
              <a:cs typeface="Segoe UI" panose="020B0502040204020203" pitchFamily="34" charset="0"/>
            </a:endParaRPr>
          </a:p>
          <a:p>
            <a:pPr algn="ctr"/>
            <a:r>
              <a:rPr lang="en-US" sz="1400" dirty="0">
                <a:latin typeface="Segoe UI"/>
                <a:cs typeface="Segoe UI"/>
              </a:rPr>
              <a:t>K-12 Portal</a:t>
            </a:r>
            <a:endParaRPr lang="en-US" sz="1600" dirty="0">
              <a:latin typeface="Segoe UI"/>
              <a:cs typeface="Segoe UI"/>
            </a:endParaRPr>
          </a:p>
        </p:txBody>
      </p:sp>
      <p:sp>
        <p:nvSpPr>
          <p:cNvPr id="2" name="Rectangle 1" descr="Key: Blue accent color">
            <a:extLst>
              <a:ext uri="{FF2B5EF4-FFF2-40B4-BE49-F238E27FC236}">
                <a16:creationId xmlns:a16="http://schemas.microsoft.com/office/drawing/2014/main" id="{58B3E134-A630-437B-BA6E-1FED6A986F87}"/>
              </a:ext>
            </a:extLst>
          </p:cNvPr>
          <p:cNvSpPr/>
          <p:nvPr/>
        </p:nvSpPr>
        <p:spPr>
          <a:xfrm>
            <a:off x="346838" y="5932990"/>
            <a:ext cx="226372" cy="2286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11B16CAD-1709-4F15-ADA6-0F66BCEA0E78}"/>
              </a:ext>
            </a:extLst>
          </p:cNvPr>
          <p:cNvSpPr txBox="1"/>
          <p:nvPr/>
        </p:nvSpPr>
        <p:spPr>
          <a:xfrm>
            <a:off x="573210" y="5910139"/>
            <a:ext cx="1726755"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K-12 Specific Solutions</a:t>
            </a:r>
          </a:p>
        </p:txBody>
      </p:sp>
      <p:sp>
        <p:nvSpPr>
          <p:cNvPr id="9" name="Rectangle 8" descr="Key: Blue Color">
            <a:extLst>
              <a:ext uri="{FF2B5EF4-FFF2-40B4-BE49-F238E27FC236}">
                <a16:creationId xmlns:a16="http://schemas.microsoft.com/office/drawing/2014/main" id="{1CDF3A1F-D18F-6340-9BA8-5ABD0B986D10}"/>
              </a:ext>
            </a:extLst>
          </p:cNvPr>
          <p:cNvSpPr/>
          <p:nvPr/>
        </p:nvSpPr>
        <p:spPr>
          <a:xfrm>
            <a:off x="346838" y="6253955"/>
            <a:ext cx="226372" cy="228600"/>
          </a:xfrm>
          <a:prstGeom prst="rect">
            <a:avLst/>
          </a:prstGeom>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006DF55C-AA78-D05C-F3CA-F86F089CE265}"/>
              </a:ext>
            </a:extLst>
          </p:cNvPr>
          <p:cNvSpPr txBox="1"/>
          <p:nvPr/>
        </p:nvSpPr>
        <p:spPr>
          <a:xfrm>
            <a:off x="573210" y="6228892"/>
            <a:ext cx="2998321"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Education Accelerator Common Solutions</a:t>
            </a:r>
          </a:p>
        </p:txBody>
      </p:sp>
      <p:sp>
        <p:nvSpPr>
          <p:cNvPr id="11" name="Rectangle 10" descr="Key: Purple accent color">
            <a:extLst>
              <a:ext uri="{FF2B5EF4-FFF2-40B4-BE49-F238E27FC236}">
                <a16:creationId xmlns:a16="http://schemas.microsoft.com/office/drawing/2014/main" id="{A9D1667F-FA89-47A1-AEF1-54EAD057CD1F}"/>
              </a:ext>
            </a:extLst>
          </p:cNvPr>
          <p:cNvSpPr/>
          <p:nvPr/>
        </p:nvSpPr>
        <p:spPr>
          <a:xfrm>
            <a:off x="348341" y="6578608"/>
            <a:ext cx="226372"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F88EB931-00C1-4BD1-B6A7-0371E85BE99A}"/>
              </a:ext>
            </a:extLst>
          </p:cNvPr>
          <p:cNvSpPr txBox="1"/>
          <p:nvPr/>
        </p:nvSpPr>
        <p:spPr>
          <a:xfrm>
            <a:off x="574713" y="6559557"/>
            <a:ext cx="3548920" cy="276999"/>
          </a:xfrm>
          <a:prstGeom prst="rect">
            <a:avLst/>
          </a:prstGeom>
          <a:noFill/>
        </p:spPr>
        <p:txBody>
          <a:bodyPr wrap="none" rtlCol="0">
            <a:spAutoFit/>
          </a:bodyPr>
          <a:lstStyle/>
          <a:p>
            <a:r>
              <a:rPr lang="en-US" sz="1200">
                <a:latin typeface="Segoe UI" panose="020B0502040204020203" pitchFamily="34" charset="0"/>
                <a:cs typeface="Segoe UI" panose="020B0502040204020203" pitchFamily="34" charset="0"/>
              </a:rPr>
              <a:t>Existing Microsoft Business Applications Solutions</a:t>
            </a:r>
          </a:p>
        </p:txBody>
      </p:sp>
      <p:sp>
        <p:nvSpPr>
          <p:cNvPr id="4" name="TextBox 3">
            <a:extLst>
              <a:ext uri="{FF2B5EF4-FFF2-40B4-BE49-F238E27FC236}">
                <a16:creationId xmlns:a16="http://schemas.microsoft.com/office/drawing/2014/main" id="{A10BF1A6-7815-C726-BB3D-B29F270F9935}"/>
              </a:ext>
            </a:extLst>
          </p:cNvPr>
          <p:cNvSpPr txBox="1"/>
          <p:nvPr/>
        </p:nvSpPr>
        <p:spPr>
          <a:xfrm>
            <a:off x="346838" y="936939"/>
            <a:ext cx="10910898" cy="584775"/>
          </a:xfrm>
          <a:prstGeom prst="rect">
            <a:avLst/>
          </a:prstGeom>
          <a:noFill/>
        </p:spPr>
        <p:txBody>
          <a:bodyPr wrap="square" lIns="91440" tIns="45720" rIns="91440" bIns="45720" rtlCol="0" anchor="t">
            <a:spAutoFit/>
          </a:bodyPr>
          <a:lstStyle/>
          <a:p>
            <a:r>
              <a:rPr lang="en-US" sz="1600" dirty="0"/>
              <a:t>The diagram below represents the Education Accelerator Common Solutions or data config file and the solutions that are contextualized for K-12 education. See installation guide for more details about how to install these solutions. </a:t>
            </a:r>
          </a:p>
        </p:txBody>
      </p:sp>
      <p:sp>
        <p:nvSpPr>
          <p:cNvPr id="5" name="Rectangle 4">
            <a:extLst>
              <a:ext uri="{FF2B5EF4-FFF2-40B4-BE49-F238E27FC236}">
                <a16:creationId xmlns:a16="http://schemas.microsoft.com/office/drawing/2014/main" id="{26DF145D-3295-A819-3968-CEED175399BA}"/>
              </a:ext>
            </a:extLst>
          </p:cNvPr>
          <p:cNvSpPr/>
          <p:nvPr/>
        </p:nvSpPr>
        <p:spPr>
          <a:xfrm>
            <a:off x="1865743" y="4033963"/>
            <a:ext cx="8460511" cy="4567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Education Accelerator Required Data</a:t>
            </a:r>
          </a:p>
        </p:txBody>
      </p:sp>
      <p:sp>
        <p:nvSpPr>
          <p:cNvPr id="17" name="Rectangle 16">
            <a:extLst>
              <a:ext uri="{FF2B5EF4-FFF2-40B4-BE49-F238E27FC236}">
                <a16:creationId xmlns:a16="http://schemas.microsoft.com/office/drawing/2014/main" id="{AC32E708-662D-22EE-8F85-BF4FA33641D8}"/>
              </a:ext>
            </a:extLst>
          </p:cNvPr>
          <p:cNvSpPr/>
          <p:nvPr/>
        </p:nvSpPr>
        <p:spPr>
          <a:xfrm>
            <a:off x="5927378" y="2494184"/>
            <a:ext cx="4315644"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Power Apps</a:t>
            </a:r>
          </a:p>
        </p:txBody>
      </p:sp>
      <p:sp>
        <p:nvSpPr>
          <p:cNvPr id="6" name="Rectangle 5" descr="Key: Blue Color">
            <a:extLst>
              <a:ext uri="{FF2B5EF4-FFF2-40B4-BE49-F238E27FC236}">
                <a16:creationId xmlns:a16="http://schemas.microsoft.com/office/drawing/2014/main" id="{0204130B-F6BE-68CB-8A8F-1539E115A499}"/>
              </a:ext>
            </a:extLst>
          </p:cNvPr>
          <p:cNvSpPr/>
          <p:nvPr/>
        </p:nvSpPr>
        <p:spPr>
          <a:xfrm>
            <a:off x="346838" y="5608189"/>
            <a:ext cx="226372" cy="228600"/>
          </a:xfrm>
          <a:prstGeom prst="rect">
            <a:avLst/>
          </a:prstGeom>
          <a:solidFill>
            <a:schemeClr val="accent2">
              <a:lumMod val="5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8FE6D6FE-C5B8-A035-3051-3DBE597D1CE0}"/>
              </a:ext>
            </a:extLst>
          </p:cNvPr>
          <p:cNvSpPr txBox="1"/>
          <p:nvPr/>
        </p:nvSpPr>
        <p:spPr>
          <a:xfrm>
            <a:off x="573210" y="5583126"/>
            <a:ext cx="2780313"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Education Accelerator Data Config File</a:t>
            </a:r>
          </a:p>
        </p:txBody>
      </p:sp>
    </p:spTree>
    <p:extLst>
      <p:ext uri="{BB962C8B-B14F-4D97-AF65-F5344CB8AC3E}">
        <p14:creationId xmlns:p14="http://schemas.microsoft.com/office/powerpoint/2010/main" val="295904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4652D1-1C89-E1CD-9DD1-C08BF2B232F5}"/>
              </a:ext>
            </a:extLst>
          </p:cNvPr>
          <p:cNvSpPr txBox="1">
            <a:spLocks noGrp="1"/>
          </p:cNvSpPr>
          <p:nvPr>
            <p:ph type="title" idx="4294967295"/>
          </p:nvPr>
        </p:nvSpPr>
        <p:spPr>
          <a:xfrm flipH="1">
            <a:off x="276224" y="353696"/>
            <a:ext cx="1191577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Segoe UI"/>
                <a:ea typeface="+mn-ea"/>
                <a:cs typeface="Segoe UI"/>
              </a:rPr>
              <a:t>Education Data Model </a:t>
            </a:r>
            <a:r>
              <a:rPr lang="en-US" sz="2800" dirty="0">
                <a:latin typeface="Segoe UI"/>
                <a:ea typeface="+mn-ea"/>
                <a:cs typeface="Segoe UI"/>
              </a:rPr>
              <a:t>Tables</a:t>
            </a:r>
            <a:endParaRPr kumimoji="0" lang="en-US" sz="28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p:txBody>
      </p:sp>
      <p:grpSp>
        <p:nvGrpSpPr>
          <p:cNvPr id="16" name="Group 15">
            <a:extLst>
              <a:ext uri="{FF2B5EF4-FFF2-40B4-BE49-F238E27FC236}">
                <a16:creationId xmlns:a16="http://schemas.microsoft.com/office/drawing/2014/main" id="{8C57686D-8E3C-124A-5672-EA6D17B936CA}"/>
              </a:ext>
              <a:ext uri="{C183D7F6-B498-43B3-948B-1728B52AA6E4}">
                <adec:decorative xmlns:adec="http://schemas.microsoft.com/office/drawing/2017/decorative" val="1"/>
              </a:ext>
            </a:extLst>
          </p:cNvPr>
          <p:cNvGrpSpPr/>
          <p:nvPr/>
        </p:nvGrpSpPr>
        <p:grpSpPr>
          <a:xfrm>
            <a:off x="195719" y="1980699"/>
            <a:ext cx="11448366" cy="3970319"/>
            <a:chOff x="405738" y="1771648"/>
            <a:chExt cx="11448366" cy="3970319"/>
          </a:xfrm>
        </p:grpSpPr>
        <p:sp>
          <p:nvSpPr>
            <p:cNvPr id="10" name="TextBox 9">
              <a:extLst>
                <a:ext uri="{FF2B5EF4-FFF2-40B4-BE49-F238E27FC236}">
                  <a16:creationId xmlns:a16="http://schemas.microsoft.com/office/drawing/2014/main" id="{3F2892BC-142B-4FAC-07D1-584CB8B08AFD}"/>
                </a:ext>
              </a:extLst>
            </p:cNvPr>
            <p:cNvSpPr txBox="1"/>
            <p:nvPr/>
          </p:nvSpPr>
          <p:spPr>
            <a:xfrm>
              <a:off x="405738" y="1771649"/>
              <a:ext cx="2618217" cy="3970318"/>
            </a:xfrm>
            <a:prstGeom prst="rect">
              <a:avLst/>
            </a:prstGeom>
            <a:noFill/>
          </p:spPr>
          <p:txBody>
            <a:bodyPr wrap="none" lIns="91440" tIns="45720" rIns="91440" bIns="45720" rtlCol="0" anchor="t">
              <a:spAutoFit/>
            </a:bodyPr>
            <a:lstStyle/>
            <a:p>
              <a:r>
                <a:rPr lang="en-US" sz="1400" dirty="0">
                  <a:latin typeface="Segoe UI"/>
                  <a:cs typeface="Segoe UI"/>
                </a:rPr>
                <a:t>Academic Period</a:t>
              </a:r>
            </a:p>
            <a:p>
              <a:r>
                <a:rPr lang="en-US" sz="1400" dirty="0">
                  <a:latin typeface="Segoe UI"/>
                  <a:cs typeface="Segoe UI"/>
                </a:rPr>
                <a:t>Academic Period Enrollment</a:t>
              </a:r>
            </a:p>
            <a:p>
              <a:r>
                <a:rPr lang="en-US" sz="1400" dirty="0">
                  <a:latin typeface="Segoe UI"/>
                  <a:cs typeface="Segoe UI"/>
                </a:rPr>
                <a:t>Academic Subject</a:t>
              </a:r>
            </a:p>
            <a:p>
              <a:r>
                <a:rPr lang="en-US" sz="1400" dirty="0">
                  <a:latin typeface="Segoe UI"/>
                  <a:cs typeface="Segoe UI"/>
                </a:rPr>
                <a:t>Accomplishments</a:t>
              </a:r>
            </a:p>
            <a:p>
              <a:r>
                <a:rPr lang="en-US" sz="1400" dirty="0">
                  <a:latin typeface="Segoe UI"/>
                  <a:cs typeface="Segoe UI"/>
                </a:rPr>
                <a:t>Achievement</a:t>
              </a:r>
            </a:p>
            <a:p>
              <a:r>
                <a:rPr lang="en-US" sz="1400" dirty="0">
                  <a:latin typeface="Segoe UI"/>
                  <a:cs typeface="Segoe UI"/>
                </a:rPr>
                <a:t>Area of Interest</a:t>
              </a:r>
            </a:p>
            <a:p>
              <a:r>
                <a:rPr lang="en-US" sz="1400" dirty="0">
                  <a:latin typeface="Segoe UI"/>
                  <a:cs typeface="Segoe UI"/>
                </a:rPr>
                <a:t>Area of Study</a:t>
              </a:r>
            </a:p>
            <a:p>
              <a:r>
                <a:rPr lang="en-US" sz="1400" dirty="0">
                  <a:latin typeface="Segoe UI"/>
                  <a:cs typeface="Segoe UI"/>
                </a:rPr>
                <a:t>Assessment</a:t>
              </a:r>
            </a:p>
            <a:p>
              <a:r>
                <a:rPr lang="en-US" sz="1400" dirty="0">
                  <a:latin typeface="Segoe UI"/>
                  <a:cs typeface="Segoe UI"/>
                </a:rPr>
                <a:t>Assessment Delivery</a:t>
              </a:r>
            </a:p>
            <a:p>
              <a:r>
                <a:rPr lang="en-US" sz="1400" dirty="0">
                  <a:latin typeface="Segoe UI"/>
                  <a:cs typeface="Segoe UI"/>
                </a:rPr>
                <a:t>Assessment Item</a:t>
              </a:r>
            </a:p>
            <a:p>
              <a:r>
                <a:rPr lang="en-US" sz="1400" dirty="0">
                  <a:latin typeface="Segoe UI"/>
                  <a:cs typeface="Segoe UI"/>
                </a:rPr>
                <a:t>Assessment Performance Level</a:t>
              </a:r>
            </a:p>
            <a:p>
              <a:r>
                <a:rPr lang="en-US" sz="1400" dirty="0">
                  <a:latin typeface="Segoe UI"/>
                  <a:cs typeface="Segoe UI"/>
                </a:rPr>
                <a:t>Attendance</a:t>
              </a:r>
            </a:p>
            <a:p>
              <a:r>
                <a:rPr lang="en-US" sz="1400" dirty="0">
                  <a:latin typeface="Segoe UI"/>
                  <a:cs typeface="Segoe UI"/>
                </a:rPr>
                <a:t>Behavior Incident</a:t>
              </a:r>
            </a:p>
            <a:p>
              <a:r>
                <a:rPr lang="en-US" sz="1400" dirty="0">
                  <a:latin typeface="Segoe UI"/>
                  <a:cs typeface="Segoe UI"/>
                </a:rPr>
                <a:t>Bell Schedule</a:t>
              </a:r>
            </a:p>
            <a:p>
              <a:r>
                <a:rPr lang="en-US" sz="1400" dirty="0">
                  <a:latin typeface="Segoe UI"/>
                  <a:cs typeface="Segoe UI"/>
                </a:rPr>
                <a:t>Bell Schedule Time</a:t>
              </a:r>
            </a:p>
            <a:p>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5AAA4BCD-0EA1-E16B-11F8-E425EA78192E}"/>
                </a:ext>
              </a:extLst>
            </p:cNvPr>
            <p:cNvSpPr txBox="1"/>
            <p:nvPr/>
          </p:nvSpPr>
          <p:spPr>
            <a:xfrm>
              <a:off x="3228313" y="1771649"/>
              <a:ext cx="2208682" cy="3539430"/>
            </a:xfrm>
            <a:prstGeom prst="rect">
              <a:avLst/>
            </a:prstGeom>
            <a:noFill/>
          </p:spPr>
          <p:txBody>
            <a:bodyPr wrap="none" lIns="91440" tIns="45720" rIns="91440" bIns="45720" rtlCol="0" anchor="t">
              <a:spAutoFit/>
            </a:bodyPr>
            <a:lstStyle/>
            <a:p>
              <a:r>
                <a:rPr lang="en-US" sz="1400" dirty="0">
                  <a:latin typeface="Segoe UI"/>
                  <a:cs typeface="Segoe UI"/>
                </a:rPr>
                <a:t>Certification</a:t>
              </a:r>
            </a:p>
            <a:p>
              <a:r>
                <a:rPr lang="en-US" sz="1400" dirty="0">
                  <a:latin typeface="Segoe UI"/>
                  <a:cs typeface="Segoe UI"/>
                </a:rPr>
                <a:t>Certification Process</a:t>
              </a:r>
            </a:p>
            <a:p>
              <a:r>
                <a:rPr lang="en-US" sz="1400" dirty="0">
                  <a:latin typeface="Segoe UI"/>
                  <a:cs typeface="Segoe UI"/>
                </a:rPr>
                <a:t>Certification Requirement</a:t>
              </a:r>
            </a:p>
            <a:p>
              <a:r>
                <a:rPr lang="en-US" sz="1400" dirty="0">
                  <a:latin typeface="Segoe UI"/>
                  <a:cs typeface="Segoe UI"/>
                </a:rPr>
                <a:t>Course</a:t>
              </a:r>
            </a:p>
            <a:p>
              <a:r>
                <a:rPr lang="en-US" sz="1400" dirty="0">
                  <a:latin typeface="Segoe UI"/>
                  <a:cs typeface="Segoe UI"/>
                </a:rPr>
                <a:t>Course Enrollment</a:t>
              </a:r>
            </a:p>
            <a:p>
              <a:r>
                <a:rPr lang="en-US" sz="1400" dirty="0">
                  <a:latin typeface="Segoe UI"/>
                  <a:cs typeface="Segoe UI"/>
                </a:rPr>
                <a:t>Course Requirement</a:t>
              </a:r>
            </a:p>
            <a:p>
              <a:r>
                <a:rPr lang="en-US" sz="1400" dirty="0">
                  <a:latin typeface="Segoe UI"/>
                  <a:cs typeface="Segoe UI"/>
                </a:rPr>
                <a:t>Course Section</a:t>
              </a:r>
            </a:p>
            <a:p>
              <a:r>
                <a:rPr lang="en-US" sz="1400" dirty="0">
                  <a:latin typeface="Segoe UI"/>
                  <a:cs typeface="Segoe UI"/>
                </a:rPr>
                <a:t>Credential</a:t>
              </a:r>
            </a:p>
            <a:p>
              <a:r>
                <a:rPr lang="en-US" sz="1400" dirty="0">
                  <a:latin typeface="Segoe UI"/>
                  <a:cs typeface="Segoe UI"/>
                </a:rPr>
                <a:t>Education Content</a:t>
              </a:r>
            </a:p>
            <a:p>
              <a:r>
                <a:rPr lang="en-US" sz="1400" dirty="0">
                  <a:latin typeface="Segoe UI"/>
                  <a:cs typeface="Segoe UI"/>
                </a:rPr>
                <a:t>Education Level</a:t>
              </a:r>
            </a:p>
            <a:p>
              <a:r>
                <a:rPr lang="en-US" sz="1400" dirty="0">
                  <a:latin typeface="Segoe UI"/>
                  <a:cs typeface="Segoe UI"/>
                </a:rPr>
                <a:t>External System</a:t>
              </a:r>
            </a:p>
            <a:p>
              <a:r>
                <a:rPr lang="en-US" sz="1400" dirty="0">
                  <a:latin typeface="Segoe UI"/>
                  <a:cs typeface="Segoe UI"/>
                </a:rPr>
                <a:t>External System Identifier</a:t>
              </a:r>
            </a:p>
            <a:p>
              <a:r>
                <a:rPr lang="en-US" sz="1400" dirty="0">
                  <a:latin typeface="Segoe UI"/>
                  <a:cs typeface="Segoe UI"/>
                </a:rPr>
                <a:t>Extracurricular Activity</a:t>
              </a:r>
            </a:p>
            <a:p>
              <a:r>
                <a:rPr lang="en-US" sz="1400" dirty="0">
                  <a:latin typeface="Segoe UI"/>
                  <a:cs typeface="Segoe UI"/>
                </a:rPr>
                <a:t>Extracurricular Participant</a:t>
              </a:r>
            </a:p>
            <a:p>
              <a:r>
                <a:rPr lang="en-US" sz="1400" dirty="0">
                  <a:latin typeface="Segoe UI"/>
                  <a:cs typeface="Segoe UI"/>
                </a:rPr>
                <a:t>Grading Period</a:t>
              </a:r>
            </a:p>
            <a:p>
              <a:r>
                <a:rPr lang="en-US" sz="1400" dirty="0">
                  <a:latin typeface="Segoe UI"/>
                  <a:cs typeface="Segoe UI"/>
                </a:rPr>
                <a:t>Grade Scale</a:t>
              </a:r>
            </a:p>
          </p:txBody>
        </p:sp>
        <p:sp>
          <p:nvSpPr>
            <p:cNvPr id="12" name="TextBox 11">
              <a:extLst>
                <a:ext uri="{FF2B5EF4-FFF2-40B4-BE49-F238E27FC236}">
                  <a16:creationId xmlns:a16="http://schemas.microsoft.com/office/drawing/2014/main" id="{6BE1166D-2FC3-27F1-C350-639108D07D06}"/>
                </a:ext>
              </a:extLst>
            </p:cNvPr>
            <p:cNvSpPr txBox="1"/>
            <p:nvPr/>
          </p:nvSpPr>
          <p:spPr>
            <a:xfrm>
              <a:off x="6045496" y="1771648"/>
              <a:ext cx="2242665" cy="3970318"/>
            </a:xfrm>
            <a:prstGeom prst="rect">
              <a:avLst/>
            </a:prstGeom>
            <a:noFill/>
          </p:spPr>
          <p:txBody>
            <a:bodyPr wrap="none" lIns="91440" tIns="45720" rIns="91440" bIns="45720" rtlCol="0" anchor="t">
              <a:spAutoFit/>
            </a:bodyPr>
            <a:lstStyle/>
            <a:p>
              <a:r>
                <a:rPr lang="en-US" sz="1400" dirty="0">
                  <a:latin typeface="Segoe UI"/>
                  <a:cs typeface="Segoe UI"/>
                </a:rPr>
                <a:t>Grant</a:t>
              </a:r>
            </a:p>
            <a:p>
              <a:r>
                <a:rPr lang="en-US" sz="1400" dirty="0">
                  <a:latin typeface="Segoe UI"/>
                  <a:cs typeface="Segoe UI"/>
                </a:rPr>
                <a:t>Grant Applicant</a:t>
              </a:r>
            </a:p>
            <a:p>
              <a:r>
                <a:rPr lang="en-US" sz="1400" dirty="0">
                  <a:latin typeface="Segoe UI"/>
                  <a:cs typeface="Segoe UI"/>
                </a:rPr>
                <a:t>Incident Action</a:t>
              </a:r>
            </a:p>
            <a:p>
              <a:r>
                <a:rPr lang="en-US" sz="1400" dirty="0">
                  <a:latin typeface="Segoe UI"/>
                  <a:cs typeface="Segoe UI"/>
                </a:rPr>
                <a:t>Incident Type</a:t>
              </a:r>
            </a:p>
            <a:p>
              <a:r>
                <a:rPr lang="en-US" sz="1400" dirty="0">
                  <a:latin typeface="Segoe UI"/>
                  <a:cs typeface="Segoe UI"/>
                </a:rPr>
                <a:t>Internship</a:t>
              </a:r>
            </a:p>
            <a:p>
              <a:r>
                <a:rPr lang="en-US" sz="1400" dirty="0">
                  <a:latin typeface="Segoe UI"/>
                  <a:cs typeface="Segoe UI"/>
                </a:rPr>
                <a:t>Internship Applicant</a:t>
              </a:r>
            </a:p>
            <a:p>
              <a:r>
                <a:rPr lang="en-US" sz="1400" dirty="0">
                  <a:latin typeface="Segoe UI"/>
                  <a:cs typeface="Segoe UI"/>
                </a:rPr>
                <a:t>Intervention</a:t>
              </a:r>
            </a:p>
            <a:p>
              <a:r>
                <a:rPr lang="en-US" sz="1400" dirty="0">
                  <a:latin typeface="Segoe UI"/>
                  <a:cs typeface="Segoe UI"/>
                </a:rPr>
                <a:t>Intervention Participant</a:t>
              </a:r>
            </a:p>
            <a:p>
              <a:r>
                <a:rPr lang="en-US" sz="1400" dirty="0">
                  <a:latin typeface="Segoe UI"/>
                  <a:cs typeface="Segoe UI"/>
                </a:rPr>
                <a:t>Learning Standard</a:t>
              </a:r>
            </a:p>
            <a:p>
              <a:r>
                <a:rPr lang="en-US" sz="1400" dirty="0">
                  <a:latin typeface="Segoe UI"/>
                  <a:cs typeface="Segoe UI"/>
                </a:rPr>
                <a:t>Learning Standard Criteria</a:t>
              </a:r>
            </a:p>
            <a:p>
              <a:r>
                <a:rPr lang="en-US" sz="1400" dirty="0">
                  <a:latin typeface="Segoe UI"/>
                  <a:cs typeface="Segoe UI"/>
                </a:rPr>
                <a:t>Previous Education</a:t>
              </a:r>
            </a:p>
            <a:p>
              <a:r>
                <a:rPr lang="en-US" sz="1400" dirty="0">
                  <a:latin typeface="Segoe UI"/>
                  <a:cs typeface="Segoe UI"/>
                </a:rPr>
                <a:t>Program</a:t>
              </a:r>
            </a:p>
            <a:p>
              <a:r>
                <a:rPr lang="en-US" sz="1400" dirty="0">
                  <a:latin typeface="Segoe UI"/>
                  <a:cs typeface="Segoe UI"/>
                </a:rPr>
                <a:t>Program Enrollment</a:t>
              </a:r>
            </a:p>
            <a:p>
              <a:r>
                <a:rPr lang="en-US" sz="1400" dirty="0">
                  <a:latin typeface="Segoe UI"/>
                  <a:cs typeface="Segoe UI"/>
                </a:rPr>
                <a:t>Program/Grade Level </a:t>
              </a:r>
              <a:r>
                <a:rPr lang="en-US" sz="1400" b="1" dirty="0">
                  <a:latin typeface="Segoe UI"/>
                  <a:cs typeface="Segoe UI"/>
                </a:rPr>
                <a:t>*</a:t>
              </a:r>
            </a:p>
            <a:p>
              <a:r>
                <a:rPr lang="en-US" sz="1400" dirty="0">
                  <a:latin typeface="Segoe UI"/>
                  <a:cs typeface="Segoe UI"/>
                </a:rPr>
                <a:t>Program Requirement</a:t>
              </a:r>
            </a:p>
            <a:p>
              <a:r>
                <a:rPr lang="en-US" sz="1400" dirty="0">
                  <a:latin typeface="Segoe UI"/>
                  <a:cs typeface="Segoe UI"/>
                </a:rPr>
                <a:t>Program Version</a:t>
              </a:r>
            </a:p>
            <a:p>
              <a:r>
                <a:rPr lang="en-US" sz="1400" dirty="0">
                  <a:latin typeface="Segoe UI"/>
                  <a:cs typeface="Segoe UI"/>
                </a:rPr>
                <a:t>Program Version Detail</a:t>
              </a:r>
            </a:p>
            <a:p>
              <a:endParaRPr lang="en-US" sz="140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883D34FC-7DD6-9C98-BBA3-E4EA8B8CC107}"/>
                </a:ext>
              </a:extLst>
            </p:cNvPr>
            <p:cNvSpPr txBox="1"/>
            <p:nvPr/>
          </p:nvSpPr>
          <p:spPr>
            <a:xfrm>
              <a:off x="8863542" y="1771648"/>
              <a:ext cx="2990562" cy="3754874"/>
            </a:xfrm>
            <a:prstGeom prst="rect">
              <a:avLst/>
            </a:prstGeom>
            <a:noFill/>
          </p:spPr>
          <p:txBody>
            <a:bodyPr wrap="none" lIns="91440" tIns="45720" rIns="91440" bIns="45720" rtlCol="0" anchor="t">
              <a:spAutoFit/>
            </a:bodyPr>
            <a:lstStyle/>
            <a:p>
              <a:r>
                <a:rPr lang="en-US" sz="1400" dirty="0">
                  <a:latin typeface="Segoe UI"/>
                  <a:cs typeface="Segoe UI"/>
                </a:rPr>
                <a:t>Recommended Student Resource</a:t>
              </a:r>
            </a:p>
            <a:p>
              <a:r>
                <a:rPr lang="en-US" sz="1400" dirty="0">
                  <a:latin typeface="Segoe UI"/>
                  <a:cs typeface="Segoe UI"/>
                </a:rPr>
                <a:t>Registration Status</a:t>
              </a:r>
            </a:p>
            <a:p>
              <a:r>
                <a:rPr lang="en-US" sz="1400" dirty="0">
                  <a:latin typeface="Segoe UI"/>
                  <a:cs typeface="Segoe UI"/>
                </a:rPr>
                <a:t>Scholarship</a:t>
              </a:r>
            </a:p>
            <a:p>
              <a:r>
                <a:rPr lang="en-US" sz="1400" dirty="0">
                  <a:latin typeface="Segoe UI"/>
                  <a:cs typeface="Segoe UI"/>
                </a:rPr>
                <a:t>Scholarship Applicant</a:t>
              </a:r>
            </a:p>
            <a:p>
              <a:r>
                <a:rPr lang="en-US" sz="1400" dirty="0">
                  <a:latin typeface="Segoe UI"/>
                  <a:cs typeface="Segoe UI"/>
                </a:rPr>
                <a:t>School Calendar</a:t>
              </a:r>
            </a:p>
            <a:p>
              <a:r>
                <a:rPr lang="en-US" sz="1400" dirty="0">
                  <a:latin typeface="Segoe UI"/>
                  <a:cs typeface="Segoe UI"/>
                </a:rPr>
                <a:t>School Calendar Date</a:t>
              </a:r>
            </a:p>
            <a:p>
              <a:r>
                <a:rPr lang="en-US" sz="1400" dirty="0">
                  <a:latin typeface="Segoe UI"/>
                  <a:cs typeface="Segoe UI"/>
                </a:rPr>
                <a:t>School Enrollment</a:t>
              </a:r>
            </a:p>
            <a:p>
              <a:r>
                <a:rPr lang="en-US" sz="1400" dirty="0">
                  <a:latin typeface="Segoe UI"/>
                  <a:cs typeface="Segoe UI"/>
                </a:rPr>
                <a:t>Student Assessment</a:t>
              </a:r>
            </a:p>
            <a:p>
              <a:r>
                <a:rPr lang="en-US" sz="1400" dirty="0">
                  <a:latin typeface="Segoe UI"/>
                  <a:cs typeface="Segoe UI"/>
                </a:rPr>
                <a:t>Student Assessment Item Response</a:t>
              </a:r>
            </a:p>
            <a:p>
              <a:r>
                <a:rPr lang="en-US" sz="1400" dirty="0">
                  <a:latin typeface="Segoe UI"/>
                  <a:cs typeface="Segoe UI"/>
                </a:rPr>
                <a:t>Student Characteristic</a:t>
              </a:r>
            </a:p>
            <a:p>
              <a:r>
                <a:rPr lang="en-US" sz="1400" dirty="0">
                  <a:latin typeface="Segoe UI"/>
                  <a:cs typeface="Segoe UI"/>
                </a:rPr>
                <a:t>Student Program Type</a:t>
              </a:r>
            </a:p>
            <a:p>
              <a:r>
                <a:rPr lang="en-US" sz="1400" dirty="0">
                  <a:latin typeface="Segoe UI"/>
                  <a:cs typeface="Segoe UI"/>
                </a:rPr>
                <a:t>Student Resource</a:t>
              </a:r>
            </a:p>
            <a:p>
              <a:r>
                <a:rPr lang="en-US" sz="1400" dirty="0">
                  <a:latin typeface="Segoe UI"/>
                  <a:cs typeface="Segoe UI"/>
                </a:rPr>
                <a:t>Student Status</a:t>
              </a:r>
            </a:p>
            <a:p>
              <a:r>
                <a:rPr lang="en-US" sz="1400" dirty="0">
                  <a:latin typeface="Segoe UI"/>
                  <a:cs typeface="Segoe UI"/>
                </a:rPr>
                <a:t>Test Score</a:t>
              </a:r>
            </a:p>
            <a:p>
              <a:r>
                <a:rPr lang="en-US" sz="1400" dirty="0">
                  <a:latin typeface="Segoe UI"/>
                  <a:cs typeface="Segoe UI"/>
                </a:rPr>
                <a:t>Test Type</a:t>
              </a:r>
              <a:br>
                <a:rPr lang="en-US" sz="1400" dirty="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grpSp>
      <p:sp>
        <p:nvSpPr>
          <p:cNvPr id="2" name="TextBox 1">
            <a:extLst>
              <a:ext uri="{FF2B5EF4-FFF2-40B4-BE49-F238E27FC236}">
                <a16:creationId xmlns:a16="http://schemas.microsoft.com/office/drawing/2014/main" id="{DE163AD9-718E-DC1E-11BF-E968A957DF00}"/>
              </a:ext>
            </a:extLst>
          </p:cNvPr>
          <p:cNvSpPr txBox="1"/>
          <p:nvPr/>
        </p:nvSpPr>
        <p:spPr>
          <a:xfrm>
            <a:off x="195719" y="1016068"/>
            <a:ext cx="11423626" cy="830997"/>
          </a:xfrm>
          <a:prstGeom prst="rect">
            <a:avLst/>
          </a:prstGeom>
          <a:noFill/>
        </p:spPr>
        <p:txBody>
          <a:bodyPr wrap="square" lIns="91440" tIns="45720" rIns="91440" bIns="45720" rtlCol="0" anchor="t">
            <a:spAutoFit/>
          </a:bodyPr>
          <a:lstStyle/>
          <a:p>
            <a:r>
              <a:rPr lang="en-US" sz="1600" dirty="0">
                <a:latin typeface="Segoe UI"/>
                <a:cs typeface="Segoe UI"/>
              </a:rPr>
              <a:t>The Education Data Model includes all primary tables (i.e. entities) for K-12 and Higher Education use cases. The following is a list of the primary tables. See metadata documentation for more details. </a:t>
            </a:r>
            <a:endParaRPr lang="en-US" sz="1600" dirty="0">
              <a:highlight>
                <a:srgbClr val="FFFF00"/>
              </a:highlight>
              <a:latin typeface="Segoe UI" panose="020B0502040204020203" pitchFamily="34" charset="0"/>
              <a:cs typeface="Segoe UI" panose="020B0502040204020203" pitchFamily="34" charset="0"/>
            </a:endParaRPr>
          </a:p>
          <a:p>
            <a:endParaRPr lang="en-US" sz="160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390301FD-EF98-8B21-BECC-2404D7A6154C}"/>
              </a:ext>
            </a:extLst>
          </p:cNvPr>
          <p:cNvSpPr txBox="1"/>
          <p:nvPr/>
        </p:nvSpPr>
        <p:spPr>
          <a:xfrm>
            <a:off x="7734164" y="6447485"/>
            <a:ext cx="11389205" cy="646331"/>
          </a:xfrm>
          <a:prstGeom prst="rect">
            <a:avLst/>
          </a:prstGeom>
          <a:noFill/>
        </p:spPr>
        <p:txBody>
          <a:bodyPr wrap="square" lIns="91440" tIns="45720" rIns="91440" bIns="45720" rtlCol="0" anchor="t">
            <a:spAutoFit/>
          </a:bodyPr>
          <a:lstStyle/>
          <a:p>
            <a:r>
              <a:rPr lang="en-US" b="1" dirty="0">
                <a:latin typeface="Segoe UI"/>
                <a:cs typeface="Segoe UI"/>
              </a:rPr>
              <a:t>*</a:t>
            </a:r>
            <a:r>
              <a:rPr lang="en-US" b="1" dirty="0">
                <a:solidFill>
                  <a:srgbClr val="FF0000"/>
                </a:solidFill>
                <a:latin typeface="Segoe UI"/>
                <a:cs typeface="Segoe UI"/>
              </a:rPr>
              <a:t> </a:t>
            </a:r>
            <a:r>
              <a:rPr lang="en-US" sz="1400" dirty="0">
                <a:latin typeface="Segoe UI"/>
                <a:cs typeface="Segoe UI"/>
              </a:rPr>
              <a:t>Program Level for HED and Grade Level for K-12</a:t>
            </a:r>
          </a:p>
          <a:p>
            <a:endParaRPr lang="en-US"/>
          </a:p>
        </p:txBody>
      </p:sp>
    </p:spTree>
    <p:extLst>
      <p:ext uri="{BB962C8B-B14F-4D97-AF65-F5344CB8AC3E}">
        <p14:creationId xmlns:p14="http://schemas.microsoft.com/office/powerpoint/2010/main" val="44440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4652D1-1C89-E1CD-9DD1-C08BF2B232F5}"/>
              </a:ext>
            </a:extLst>
          </p:cNvPr>
          <p:cNvSpPr txBox="1">
            <a:spLocks noGrp="1"/>
          </p:cNvSpPr>
          <p:nvPr>
            <p:ph type="title" idx="4294967295"/>
          </p:nvPr>
        </p:nvSpPr>
        <p:spPr>
          <a:xfrm flipH="1">
            <a:off x="237287" y="341209"/>
            <a:ext cx="11222747"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Segoe UI"/>
                <a:ea typeface="+mn-ea"/>
                <a:cs typeface="Segoe UI"/>
              </a:rPr>
              <a:t>Education Data Model Enriched </a:t>
            </a:r>
            <a:r>
              <a:rPr lang="en-US" sz="2800" dirty="0">
                <a:latin typeface="Segoe UI"/>
                <a:ea typeface="+mn-ea"/>
                <a:cs typeface="Segoe UI"/>
              </a:rPr>
              <a:t>Tables</a:t>
            </a:r>
            <a:endParaRPr kumimoji="0" lang="en-US" sz="28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p:txBody>
      </p:sp>
      <p:graphicFrame>
        <p:nvGraphicFramePr>
          <p:cNvPr id="4" name="Table 35">
            <a:extLst>
              <a:ext uri="{FF2B5EF4-FFF2-40B4-BE49-F238E27FC236}">
                <a16:creationId xmlns:a16="http://schemas.microsoft.com/office/drawing/2014/main" id="{DF7E3798-207A-FAC6-601E-1CF495BDE5CA}"/>
              </a:ext>
            </a:extLst>
          </p:cNvPr>
          <p:cNvGraphicFramePr>
            <a:graphicFrameLocks noGrp="1"/>
          </p:cNvGraphicFramePr>
          <p:nvPr>
            <p:extLst>
              <p:ext uri="{D42A27DB-BD31-4B8C-83A1-F6EECF244321}">
                <p14:modId xmlns:p14="http://schemas.microsoft.com/office/powerpoint/2010/main" val="3070999271"/>
              </p:ext>
            </p:extLst>
          </p:nvPr>
        </p:nvGraphicFramePr>
        <p:xfrm>
          <a:off x="1718269" y="2126313"/>
          <a:ext cx="7566408" cy="3767228"/>
        </p:xfrm>
        <a:graphic>
          <a:graphicData uri="http://schemas.openxmlformats.org/drawingml/2006/table">
            <a:tbl>
              <a:tblPr firstRow="1" bandRow="1">
                <a:tableStyleId>{B301B821-A1FF-4177-AEE7-76D212191A09}</a:tableStyleId>
              </a:tblPr>
              <a:tblGrid>
                <a:gridCol w="1327995">
                  <a:extLst>
                    <a:ext uri="{9D8B030D-6E8A-4147-A177-3AD203B41FA5}">
                      <a16:colId xmlns:a16="http://schemas.microsoft.com/office/drawing/2014/main" val="832068167"/>
                    </a:ext>
                  </a:extLst>
                </a:gridCol>
                <a:gridCol w="3066207">
                  <a:extLst>
                    <a:ext uri="{9D8B030D-6E8A-4147-A177-3AD203B41FA5}">
                      <a16:colId xmlns:a16="http://schemas.microsoft.com/office/drawing/2014/main" val="1383164749"/>
                    </a:ext>
                  </a:extLst>
                </a:gridCol>
                <a:gridCol w="3172206">
                  <a:extLst>
                    <a:ext uri="{9D8B030D-6E8A-4147-A177-3AD203B41FA5}">
                      <a16:colId xmlns:a16="http://schemas.microsoft.com/office/drawing/2014/main" val="2483047272"/>
                    </a:ext>
                  </a:extLst>
                </a:gridCol>
              </a:tblGrid>
              <a:tr h="370840">
                <a:tc>
                  <a:txBody>
                    <a:bodyPr/>
                    <a:lstStyle/>
                    <a:p>
                      <a:r>
                        <a:rPr lang="en-US" sz="1400" dirty="0">
                          <a:latin typeface="Segoe UI"/>
                          <a:cs typeface="Segoe UI"/>
                        </a:rPr>
                        <a:t>Table Name</a:t>
                      </a:r>
                    </a:p>
                  </a:txBody>
                  <a:tcPr>
                    <a:solidFill>
                      <a:srgbClr val="4F81BD"/>
                    </a:solidFill>
                  </a:tcPr>
                </a:tc>
                <a:tc>
                  <a:txBody>
                    <a:bodyPr/>
                    <a:lstStyle/>
                    <a:p>
                      <a:r>
                        <a:rPr lang="en-US" sz="1400" dirty="0">
                          <a:latin typeface="Segoe UI"/>
                          <a:cs typeface="Segoe UI"/>
                        </a:rPr>
                        <a:t>Source</a:t>
                      </a:r>
                    </a:p>
                  </a:txBody>
                  <a:tcPr/>
                </a:tc>
                <a:tc>
                  <a:txBody>
                    <a:bodyPr/>
                    <a:lstStyle/>
                    <a:p>
                      <a:r>
                        <a:rPr lang="en-US" sz="1400" dirty="0">
                          <a:latin typeface="Segoe UI"/>
                          <a:cs typeface="Segoe UI"/>
                        </a:rPr>
                        <a:t>Enrichment</a:t>
                      </a:r>
                    </a:p>
                  </a:txBody>
                  <a:tcPr/>
                </a:tc>
                <a:extLst>
                  <a:ext uri="{0D108BD9-81ED-4DB2-BD59-A6C34878D82A}">
                    <a16:rowId xmlns:a16="http://schemas.microsoft.com/office/drawing/2014/main" val="8978962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Microsoft </a:t>
                      </a:r>
                      <a:r>
                        <a:rPr lang="en-US" sz="1400" dirty="0" err="1">
                          <a:latin typeface="Segoe UI"/>
                          <a:cs typeface="Segoe UI"/>
                        </a:rPr>
                        <a:t>Dataverse</a:t>
                      </a:r>
                      <a:r>
                        <a:rPr lang="en-US" sz="1400" dirty="0">
                          <a:latin typeface="Segoe UI"/>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Forms, views, relationships and columns</a:t>
                      </a:r>
                    </a:p>
                  </a:txBody>
                  <a:tcPr/>
                </a:tc>
                <a:extLst>
                  <a:ext uri="{0D108BD9-81ED-4DB2-BD59-A6C34878D82A}">
                    <a16:rowId xmlns:a16="http://schemas.microsoft.com/office/drawing/2014/main" val="22413257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Activity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View</a:t>
                      </a:r>
                    </a:p>
                  </a:txBody>
                  <a:tcPr/>
                </a:tc>
                <a:extLst>
                  <a:ext uri="{0D108BD9-81ED-4DB2-BD59-A6C34878D82A}">
                    <a16:rowId xmlns:a16="http://schemas.microsoft.com/office/drawing/2014/main" val="2900933789"/>
                  </a:ext>
                </a:extLst>
              </a:tr>
              <a:tr h="358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Address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Form and columns</a:t>
                      </a:r>
                    </a:p>
                  </a:txBody>
                  <a:tcPr/>
                </a:tc>
                <a:extLst>
                  <a:ext uri="{0D108BD9-81ED-4DB2-BD59-A6C34878D82A}">
                    <a16:rowId xmlns:a16="http://schemas.microsoft.com/office/drawing/2014/main" val="31449516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Appointment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Forms and education column</a:t>
                      </a:r>
                    </a:p>
                  </a:txBody>
                  <a:tcPr/>
                </a:tc>
                <a:extLst>
                  <a:ext uri="{0D108BD9-81ED-4DB2-BD59-A6C34878D82A}">
                    <a16:rowId xmlns:a16="http://schemas.microsoft.com/office/drawing/2014/main" val="40404162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Connection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Relationships, forms, added new education view</a:t>
                      </a:r>
                    </a:p>
                  </a:txBody>
                  <a:tcPr/>
                </a:tc>
                <a:extLst>
                  <a:ext uri="{0D108BD9-81ED-4DB2-BD59-A6C34878D82A}">
                    <a16:rowId xmlns:a16="http://schemas.microsoft.com/office/drawing/2014/main" val="14997803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Contact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Forms, views, relationships and columns</a:t>
                      </a:r>
                    </a:p>
                  </a:txBody>
                  <a:tcPr/>
                </a:tc>
                <a:extLst>
                  <a:ext uri="{0D108BD9-81ED-4DB2-BD59-A6C34878D82A}">
                    <a16:rowId xmlns:a16="http://schemas.microsoft.com/office/drawing/2014/main" val="391097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Letter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None</a:t>
                      </a:r>
                    </a:p>
                  </a:txBody>
                  <a:tcPr/>
                </a:tc>
                <a:extLst>
                  <a:ext uri="{0D108BD9-81ED-4DB2-BD59-A6C34878D82A}">
                    <a16:rowId xmlns:a16="http://schemas.microsoft.com/office/drawing/2014/main" val="30921290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Task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Segoe UI"/>
                        </a:rPr>
                        <a:t>Microsoft </a:t>
                      </a:r>
                      <a:r>
                        <a:rPr kumimoji="0" lang="en-US" sz="1400" b="0" i="0" u="none" strike="noStrike" kern="1200" cap="none" spc="0" normalizeH="0" baseline="0" noProof="0" dirty="0" err="1">
                          <a:ln>
                            <a:noFill/>
                          </a:ln>
                          <a:effectLst/>
                          <a:uLnTx/>
                          <a:uFillTx/>
                          <a:latin typeface="Segoe UI"/>
                          <a:ea typeface="+mn-ea"/>
                          <a:cs typeface="Segoe UI"/>
                        </a:rPr>
                        <a:t>Dataverse</a:t>
                      </a:r>
                      <a:r>
                        <a:rPr kumimoji="0" lang="en-US" sz="1400" b="0" i="0" u="none" strike="noStrike" kern="1200" cap="none" spc="0" normalizeH="0" baseline="0" noProof="0" dirty="0">
                          <a:ln>
                            <a:noFill/>
                          </a:ln>
                          <a:effectLst/>
                          <a:uLnTx/>
                          <a:uFillTx/>
                          <a:latin typeface="Segoe UI"/>
                          <a:ea typeface="+mn-ea"/>
                          <a:cs typeface="Segoe UI"/>
                        </a:rPr>
                        <a:t> Data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a:cs typeface="Segoe UI"/>
                        </a:rPr>
                        <a:t>Forms, views and education column</a:t>
                      </a:r>
                    </a:p>
                  </a:txBody>
                  <a:tcPr/>
                </a:tc>
                <a:extLst>
                  <a:ext uri="{0D108BD9-81ED-4DB2-BD59-A6C34878D82A}">
                    <a16:rowId xmlns:a16="http://schemas.microsoft.com/office/drawing/2014/main" val="2139067065"/>
                  </a:ext>
                </a:extLst>
              </a:tr>
            </a:tbl>
          </a:graphicData>
        </a:graphic>
      </p:graphicFrame>
      <p:sp>
        <p:nvSpPr>
          <p:cNvPr id="2" name="TextBox 1">
            <a:extLst>
              <a:ext uri="{FF2B5EF4-FFF2-40B4-BE49-F238E27FC236}">
                <a16:creationId xmlns:a16="http://schemas.microsoft.com/office/drawing/2014/main" id="{65D8AF26-B779-07CB-0738-E9CCB40B1BC8}"/>
              </a:ext>
            </a:extLst>
          </p:cNvPr>
          <p:cNvSpPr txBox="1"/>
          <p:nvPr/>
        </p:nvSpPr>
        <p:spPr>
          <a:xfrm>
            <a:off x="237287" y="1295316"/>
            <a:ext cx="11423626" cy="830997"/>
          </a:xfrm>
          <a:prstGeom prst="rect">
            <a:avLst/>
          </a:prstGeom>
          <a:noFill/>
        </p:spPr>
        <p:txBody>
          <a:bodyPr wrap="square" lIns="91440" tIns="45720" rIns="91440" bIns="45720" rtlCol="0" anchor="t">
            <a:spAutoFit/>
          </a:bodyPr>
          <a:lstStyle/>
          <a:p>
            <a:r>
              <a:rPr lang="en-US" sz="1600" dirty="0">
                <a:latin typeface="Segoe UI"/>
                <a:cs typeface="Segoe UI"/>
              </a:rPr>
              <a:t>The Education Data Model includes enriched tables (i.e. entities) from the Microsoft </a:t>
            </a:r>
            <a:r>
              <a:rPr lang="en-US" sz="1600" dirty="0" err="1">
                <a:latin typeface="Segoe UI"/>
                <a:cs typeface="Segoe UI"/>
              </a:rPr>
              <a:t>Dataverse</a:t>
            </a:r>
            <a:r>
              <a:rPr lang="en-US" sz="1600" dirty="0">
                <a:latin typeface="Segoe UI"/>
                <a:cs typeface="Segoe UI"/>
              </a:rPr>
              <a:t> Data Model. The following is a list of the enriched tables. See metadata documentation for more details. </a:t>
            </a:r>
            <a:endParaRPr lang="en-US" sz="1600" dirty="0">
              <a:highlight>
                <a:srgbClr val="FFFF00"/>
              </a:highlight>
              <a:latin typeface="Segoe UI" panose="020B0502040204020203" pitchFamily="34" charset="0"/>
              <a:cs typeface="Segoe UI" panose="020B0502040204020203" pitchFamily="34" charset="0"/>
            </a:endParaRPr>
          </a:p>
          <a:p>
            <a:endParaRPr lang="en-US" sz="16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66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8406-0AC5-5F40-8885-A5175F3B9314}"/>
              </a:ext>
            </a:extLst>
          </p:cNvPr>
          <p:cNvSpPr>
            <a:spLocks noGrp="1"/>
          </p:cNvSpPr>
          <p:nvPr>
            <p:ph type="title"/>
          </p:nvPr>
        </p:nvSpPr>
        <p:spPr>
          <a:xfrm>
            <a:off x="341406" y="746407"/>
            <a:ext cx="11613308" cy="826846"/>
          </a:xfrm>
        </p:spPr>
        <p:txBody>
          <a:bodyPr>
            <a:normAutofit/>
          </a:bodyPr>
          <a:lstStyle/>
          <a:p>
            <a:r>
              <a:rPr lang="en-US" sz="1600" dirty="0">
                <a:latin typeface="Segoe UI"/>
                <a:cs typeface="Segoe UI"/>
              </a:rPr>
              <a:t>The Education Data Model solution and some of the higher education solutions include </a:t>
            </a:r>
            <a:r>
              <a:rPr lang="en-US" sz="1600" dirty="0">
                <a:latin typeface="Segoe UI"/>
                <a:cs typeface="Segoe UI"/>
                <a:hlinkClick r:id="rId3"/>
              </a:rPr>
              <a:t>Power Automate Cloud Flows</a:t>
            </a:r>
            <a:r>
              <a:rPr lang="en-US" sz="1600" dirty="0">
                <a:latin typeface="Segoe UI"/>
                <a:cs typeface="Segoe UI"/>
              </a:rPr>
              <a:t>. These flows automatically update tables in the Education Data Model. See Installation Guide for Power Automate Flow configuration details. </a:t>
            </a:r>
            <a:endParaRPr lang="en-US" sz="160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35FF9FE-FE32-C3E4-BB75-B01065E1929A}"/>
              </a:ext>
            </a:extLst>
          </p:cNvPr>
          <p:cNvSpPr txBox="1"/>
          <p:nvPr/>
        </p:nvSpPr>
        <p:spPr>
          <a:xfrm flipH="1">
            <a:off x="237286" y="341209"/>
            <a:ext cx="11768446" cy="523220"/>
          </a:xfrm>
          <a:prstGeom prst="rect">
            <a:avLst/>
          </a:prstGeom>
          <a:noFill/>
        </p:spPr>
        <p:txBody>
          <a:bodyPr wrap="square" rtlCol="0">
            <a:spAutoFit/>
          </a:bodyPr>
          <a:lstStyle/>
          <a:p>
            <a:r>
              <a:rPr lang="en-US" sz="2800">
                <a:latin typeface="Segoe UI" panose="020B0502040204020203" pitchFamily="34" charset="0"/>
                <a:cs typeface="Segoe UI" panose="020B0502040204020203" pitchFamily="34" charset="0"/>
              </a:rPr>
              <a:t>Education Data Model Cloud Flows</a:t>
            </a:r>
          </a:p>
        </p:txBody>
      </p:sp>
      <p:sp>
        <p:nvSpPr>
          <p:cNvPr id="9" name="TextBox 8">
            <a:extLst>
              <a:ext uri="{FF2B5EF4-FFF2-40B4-BE49-F238E27FC236}">
                <a16:creationId xmlns:a16="http://schemas.microsoft.com/office/drawing/2014/main" id="{ACAE6741-940D-43C9-2F05-E10958936135}"/>
              </a:ext>
            </a:extLst>
          </p:cNvPr>
          <p:cNvSpPr txBox="1"/>
          <p:nvPr/>
        </p:nvSpPr>
        <p:spPr>
          <a:xfrm>
            <a:off x="5576344" y="6596113"/>
            <a:ext cx="6615656" cy="261610"/>
          </a:xfrm>
          <a:prstGeom prst="rect">
            <a:avLst/>
          </a:prstGeom>
          <a:noFill/>
        </p:spPr>
        <p:txBody>
          <a:bodyPr wrap="square">
            <a:spAutoFit/>
          </a:bodyPr>
          <a:lstStyle/>
          <a:p>
            <a:pPr algn="r"/>
            <a:r>
              <a:rPr lang="en-US" sz="1100">
                <a:latin typeface="Segoe UI" panose="020B0502040204020203" pitchFamily="34" charset="0"/>
                <a:cs typeface="Segoe UI" panose="020B0502040204020203" pitchFamily="34" charset="0"/>
              </a:rPr>
              <a:t>See installation guide for Power Automate Flow configuration details.</a:t>
            </a:r>
            <a:endParaRPr lang="en-US" sz="1100">
              <a:highlight>
                <a:srgbClr val="FFFF00"/>
              </a:highlight>
              <a:latin typeface="Segoe UI" panose="020B0502040204020203" pitchFamily="34" charset="0"/>
              <a:cs typeface="Segoe UI" panose="020B0502040204020203" pitchFamily="34" charset="0"/>
            </a:endParaRPr>
          </a:p>
        </p:txBody>
      </p:sp>
      <p:graphicFrame>
        <p:nvGraphicFramePr>
          <p:cNvPr id="10" name="Table 9">
            <a:extLst>
              <a:ext uri="{FF2B5EF4-FFF2-40B4-BE49-F238E27FC236}">
                <a16:creationId xmlns:a16="http://schemas.microsoft.com/office/drawing/2014/main" id="{220B6041-6A48-5483-59ED-5A782FCD82C6}"/>
              </a:ext>
            </a:extLst>
          </p:cNvPr>
          <p:cNvGraphicFramePr>
            <a:graphicFrameLocks noGrp="1"/>
          </p:cNvGraphicFramePr>
          <p:nvPr>
            <p:extLst>
              <p:ext uri="{D42A27DB-BD31-4B8C-83A1-F6EECF244321}">
                <p14:modId xmlns:p14="http://schemas.microsoft.com/office/powerpoint/2010/main" val="2659575612"/>
              </p:ext>
            </p:extLst>
          </p:nvPr>
        </p:nvGraphicFramePr>
        <p:xfrm>
          <a:off x="381000" y="1573253"/>
          <a:ext cx="11624732" cy="4800600"/>
        </p:xfrm>
        <a:graphic>
          <a:graphicData uri="http://schemas.openxmlformats.org/drawingml/2006/table">
            <a:tbl>
              <a:tblPr firstRow="1" bandRow="1">
                <a:tableStyleId>{B301B821-A1FF-4177-AEE7-76D212191A09}</a:tableStyleId>
              </a:tblPr>
              <a:tblGrid>
                <a:gridCol w="2255664">
                  <a:extLst>
                    <a:ext uri="{9D8B030D-6E8A-4147-A177-3AD203B41FA5}">
                      <a16:colId xmlns:a16="http://schemas.microsoft.com/office/drawing/2014/main" val="1530930315"/>
                    </a:ext>
                  </a:extLst>
                </a:gridCol>
                <a:gridCol w="1372727">
                  <a:extLst>
                    <a:ext uri="{9D8B030D-6E8A-4147-A177-3AD203B41FA5}">
                      <a16:colId xmlns:a16="http://schemas.microsoft.com/office/drawing/2014/main" val="4117384080"/>
                    </a:ext>
                  </a:extLst>
                </a:gridCol>
                <a:gridCol w="2862876">
                  <a:extLst>
                    <a:ext uri="{9D8B030D-6E8A-4147-A177-3AD203B41FA5}">
                      <a16:colId xmlns:a16="http://schemas.microsoft.com/office/drawing/2014/main" val="2162770439"/>
                    </a:ext>
                  </a:extLst>
                </a:gridCol>
                <a:gridCol w="5133465">
                  <a:extLst>
                    <a:ext uri="{9D8B030D-6E8A-4147-A177-3AD203B41FA5}">
                      <a16:colId xmlns:a16="http://schemas.microsoft.com/office/drawing/2014/main" val="3519438031"/>
                    </a:ext>
                  </a:extLst>
                </a:gridCol>
              </a:tblGrid>
              <a:tr h="143395">
                <a:tc>
                  <a:txBody>
                    <a:bodyPr/>
                    <a:lstStyle/>
                    <a:p>
                      <a:pPr marL="0" algn="l" defTabSz="914400" rtl="0" eaLnBrk="1" fontAlgn="b" latinLnBrk="0" hangingPunct="1"/>
                      <a:r>
                        <a:rPr lang="en-US" sz="1200" b="1" kern="1200">
                          <a:solidFill>
                            <a:schemeClr val="lt1"/>
                          </a:solidFill>
                          <a:latin typeface="Segoe UI" panose="020B0502040204020203" pitchFamily="34" charset="0"/>
                          <a:ea typeface="+mn-ea"/>
                          <a:cs typeface="Segoe UI" panose="020B0502040204020203" pitchFamily="34" charset="0"/>
                        </a:rPr>
                        <a:t>Solution Name</a:t>
                      </a:r>
                    </a:p>
                  </a:txBody>
                  <a:tcPr marL="45720" marR="45720" anchor="ctr">
                    <a:solidFill>
                      <a:srgbClr val="4F81BD"/>
                    </a:solidFill>
                  </a:tcPr>
                </a:tc>
                <a:tc>
                  <a:txBody>
                    <a:bodyPr/>
                    <a:lstStyle/>
                    <a:p>
                      <a:pPr marL="0" algn="l" defTabSz="914400" rtl="0" eaLnBrk="1" fontAlgn="b" latinLnBrk="0" hangingPunct="1"/>
                      <a:r>
                        <a:rPr lang="en-US" sz="1200" b="1" kern="1200">
                          <a:solidFill>
                            <a:schemeClr val="lt1"/>
                          </a:solidFill>
                          <a:latin typeface="Segoe UI" panose="020B0502040204020203" pitchFamily="34" charset="0"/>
                          <a:ea typeface="+mn-ea"/>
                          <a:cs typeface="Segoe UI" panose="020B0502040204020203" pitchFamily="34" charset="0"/>
                        </a:rPr>
                        <a:t>Entity</a:t>
                      </a:r>
                    </a:p>
                  </a:txBody>
                  <a:tcPr marL="45720" marR="45720" anchor="ctr">
                    <a:solidFill>
                      <a:srgbClr val="4F81BD"/>
                    </a:solidFill>
                  </a:tcPr>
                </a:tc>
                <a:tc>
                  <a:txBody>
                    <a:bodyPr/>
                    <a:lstStyle/>
                    <a:p>
                      <a:pPr marL="0" algn="l" defTabSz="914400" rtl="0" eaLnBrk="1" fontAlgn="b" latinLnBrk="0" hangingPunct="1"/>
                      <a:r>
                        <a:rPr lang="en-US" sz="1200" b="1" kern="1200">
                          <a:solidFill>
                            <a:schemeClr val="lt1"/>
                          </a:solidFill>
                          <a:latin typeface="Segoe UI" panose="020B0502040204020203" pitchFamily="34" charset="0"/>
                          <a:ea typeface="+mn-ea"/>
                          <a:cs typeface="Segoe UI" panose="020B0502040204020203" pitchFamily="34" charset="0"/>
                        </a:rPr>
                        <a:t>Name</a:t>
                      </a:r>
                    </a:p>
                  </a:txBody>
                  <a:tcPr marL="45720" marR="45720" anchor="ctr">
                    <a:solidFill>
                      <a:srgbClr val="4F81BD"/>
                    </a:solidFill>
                  </a:tcPr>
                </a:tc>
                <a:tc>
                  <a:txBody>
                    <a:bodyPr/>
                    <a:lstStyle/>
                    <a:p>
                      <a:pPr marL="0" algn="l" defTabSz="914400" rtl="0" eaLnBrk="1" fontAlgn="b" latinLnBrk="0" hangingPunct="1"/>
                      <a:r>
                        <a:rPr lang="en-US" sz="1200" b="1" kern="1200">
                          <a:solidFill>
                            <a:schemeClr val="lt1"/>
                          </a:solidFill>
                          <a:latin typeface="Segoe UI" panose="020B0502040204020203" pitchFamily="34" charset="0"/>
                          <a:ea typeface="+mn-ea"/>
                          <a:cs typeface="Segoe UI" panose="020B0502040204020203" pitchFamily="34" charset="0"/>
                        </a:rPr>
                        <a:t>Description</a:t>
                      </a:r>
                    </a:p>
                  </a:txBody>
                  <a:tcPr marL="45720" marR="45720" anchor="ctr">
                    <a:solidFill>
                      <a:srgbClr val="4F81BD"/>
                    </a:solidFill>
                  </a:tcPr>
                </a:tc>
                <a:extLst>
                  <a:ext uri="{0D108BD9-81ED-4DB2-BD59-A6C34878D82A}">
                    <a16:rowId xmlns:a16="http://schemas.microsoft.com/office/drawing/2014/main" val="453712521"/>
                  </a:ext>
                </a:extLst>
              </a:tr>
              <a:tr h="143395">
                <a:tc>
                  <a:txBody>
                    <a:bodyPr/>
                    <a:lstStyle/>
                    <a:p>
                      <a:pPr algn="l" fontAlgn="b"/>
                      <a:r>
                        <a:rPr lang="en-US" sz="1050" u="none" strike="noStrike">
                          <a:solidFill>
                            <a:schemeClr val="tx1"/>
                          </a:solidFill>
                          <a:effectLst/>
                        </a:rPr>
                        <a:t>Education Accelerator Data Model</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Appointment</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Accept Appointment</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an appointment is selected update the appointment status and status reason.</a:t>
                      </a:r>
                      <a:endParaRPr lang="en-US" sz="1050" b="0" i="0" u="none" strike="noStrike">
                        <a:solidFill>
                          <a:schemeClr val="tx1"/>
                        </a:solidFill>
                        <a:effectLst/>
                        <a:latin typeface="Segoe UI Semibold" panose="020B0702040204020203" pitchFamily="34" charset="0"/>
                      </a:endParaRPr>
                    </a:p>
                  </a:txBody>
                  <a:tcPr marL="45720" marR="45720" anchor="ctr"/>
                </a:tc>
                <a:extLst>
                  <a:ext uri="{0D108BD9-81ED-4DB2-BD59-A6C34878D82A}">
                    <a16:rowId xmlns:a16="http://schemas.microsoft.com/office/drawing/2014/main" val="1697341173"/>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Appointment</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Appointment - Add Regarding as Required Attendee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On create, update or delete of an appointment, update the required attendees if applicable.</a:t>
                      </a:r>
                      <a:endParaRPr lang="en-US" sz="1050" b="0" i="0" u="none" strike="noStrike">
                        <a:solidFill>
                          <a:schemeClr val="tx1"/>
                        </a:solidFill>
                        <a:effectLst/>
                        <a:latin typeface="Segoe UI" panose="020B0502040204020203" pitchFamily="34" charset="0"/>
                      </a:endParaRPr>
                    </a:p>
                  </a:txBody>
                  <a:tcPr marL="45720" marR="45720" anchor="ctr"/>
                </a:tc>
                <a:extLst>
                  <a:ext uri="{0D108BD9-81ED-4DB2-BD59-A6C34878D82A}">
                    <a16:rowId xmlns:a16="http://schemas.microsoft.com/office/drawing/2014/main" val="3189730681"/>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Appointment</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 -&gt; Appointments -&gt; Update </a:t>
                      </a:r>
                      <a:r>
                        <a:rPr lang="en-US" sz="1050" u="none" strike="noStrike" err="1">
                          <a:solidFill>
                            <a:schemeClr val="tx1"/>
                          </a:solidFill>
                          <a:effectLst/>
                        </a:rPr>
                        <a:t>StatusCode</a:t>
                      </a:r>
                      <a:r>
                        <a:rPr lang="en-US" sz="1050" u="none" strike="noStrike">
                          <a:solidFill>
                            <a:schemeClr val="tx1"/>
                          </a:solidFill>
                          <a:effectLst/>
                        </a:rPr>
                        <a:t> and </a:t>
                      </a:r>
                      <a:r>
                        <a:rPr lang="en-US" sz="1050" u="none" strike="noStrike" err="1">
                          <a:solidFill>
                            <a:schemeClr val="tx1"/>
                          </a:solidFill>
                          <a:effectLst/>
                        </a:rPr>
                        <a:t>StateCode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an appoint is created or updated, update the status code or state code fields based on the appointment status is not in the scheduled state.</a:t>
                      </a:r>
                      <a:endParaRPr lang="en-US" sz="1050" b="0" i="0" u="none" strike="noStrike">
                        <a:solidFill>
                          <a:schemeClr val="tx1"/>
                        </a:solidFill>
                        <a:effectLst/>
                        <a:latin typeface="Segoe UI" panose="020B0502040204020203" pitchFamily="34" charset="0"/>
                      </a:endParaRPr>
                    </a:p>
                  </a:txBody>
                  <a:tcPr marL="45720" marR="45720" anchor="ctr"/>
                </a:tc>
                <a:extLst>
                  <a:ext uri="{0D108BD9-81ED-4DB2-BD59-A6C34878D82A}">
                    <a16:rowId xmlns:a16="http://schemas.microsoft.com/office/drawing/2014/main" val="2237696506"/>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Course History</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 - &gt; Course Histories -&gt; Update Is Course Required</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a course enrollment record is created or updated, update the required level based on the related program requirement.</a:t>
                      </a:r>
                      <a:endParaRPr lang="en-US" sz="1050" b="0" i="0" u="none" strike="noStrike">
                        <a:solidFill>
                          <a:schemeClr val="tx1"/>
                        </a:solidFill>
                        <a:effectLst/>
                        <a:latin typeface="Segoe UI" panose="020B0502040204020203" pitchFamily="34" charset="0"/>
                      </a:endParaRPr>
                    </a:p>
                  </a:txBody>
                  <a:tcPr marL="45720" marR="45720" anchor="ctr"/>
                </a:tc>
                <a:extLst>
                  <a:ext uri="{0D108BD9-81ED-4DB2-BD59-A6C34878D82A}">
                    <a16:rowId xmlns:a16="http://schemas.microsoft.com/office/drawing/2014/main" val="881180115"/>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Course History</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 - &gt; Course History -&gt; Update Is Course Completed</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a course enrollment record is created or updated, update the course enrollment is course completed field based on the related registration status.</a:t>
                      </a:r>
                      <a:endParaRPr lang="en-US" sz="1050" b="0" i="0" u="none" strike="noStrike">
                        <a:solidFill>
                          <a:schemeClr val="tx1"/>
                        </a:solidFill>
                        <a:effectLst/>
                        <a:latin typeface="Segoe UI Semibold" panose="020B0702040204020203" pitchFamily="34" charset="0"/>
                      </a:endParaRPr>
                    </a:p>
                  </a:txBody>
                  <a:tcPr marL="45720" marR="45720" anchor="ctr"/>
                </a:tc>
                <a:extLst>
                  <a:ext uri="{0D108BD9-81ED-4DB2-BD59-A6C34878D82A}">
                    <a16:rowId xmlns:a16="http://schemas.microsoft.com/office/drawing/2014/main" val="4117574109"/>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Course History</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 - Course History -&gt; Update Academic Period</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a course history record is created or updated, update the related academic period enrollment if one does not exisits.</a:t>
                      </a:r>
                      <a:endParaRPr lang="en-US" sz="1050" b="0" i="0" u="none" strike="noStrike">
                        <a:solidFill>
                          <a:schemeClr val="tx1"/>
                        </a:solidFill>
                        <a:effectLst/>
                        <a:latin typeface="Segoe UI" panose="020B0502040204020203" pitchFamily="34" charset="0"/>
                      </a:endParaRPr>
                    </a:p>
                  </a:txBody>
                  <a:tcPr marL="45720" marR="45720" anchor="ctr"/>
                </a:tc>
                <a:extLst>
                  <a:ext uri="{0D108BD9-81ED-4DB2-BD59-A6C34878D82A}">
                    <a16:rowId xmlns:a16="http://schemas.microsoft.com/office/drawing/2014/main" val="410391117"/>
                  </a:ext>
                </a:extLst>
              </a:tr>
              <a:tr h="252374">
                <a:tc>
                  <a:txBody>
                    <a:bodyPr/>
                    <a:lstStyle/>
                    <a:p>
                      <a:pPr algn="l" fontAlgn="b"/>
                      <a:r>
                        <a:rPr lang="en-US" sz="1050" u="none" strike="noStrike">
                          <a:solidFill>
                            <a:schemeClr val="tx1"/>
                          </a:solidFill>
                          <a:effectLst/>
                        </a:rPr>
                        <a:t>Dynamics 365 Higher Ed Portal</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Note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Notes Portal - Prefix WEB for notes on Student Resource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Notes record is created with record type as "Student Resource", the Description field will be appended with *WEB*.</a:t>
                      </a:r>
                      <a:endParaRPr lang="en-US" sz="1050" b="0" i="0" u="none" strike="noStrike">
                        <a:solidFill>
                          <a:schemeClr val="tx1"/>
                        </a:solidFill>
                        <a:effectLst/>
                        <a:latin typeface="Calibri" panose="020F0502020204030204" pitchFamily="34" charset="0"/>
                      </a:endParaRPr>
                    </a:p>
                  </a:txBody>
                  <a:tcPr marL="45720" marR="45720" anchor="ctr"/>
                </a:tc>
                <a:extLst>
                  <a:ext uri="{0D108BD9-81ED-4DB2-BD59-A6C34878D82A}">
                    <a16:rowId xmlns:a16="http://schemas.microsoft.com/office/drawing/2014/main" val="1356153524"/>
                  </a:ext>
                </a:extLst>
              </a:tr>
              <a:tr h="252374">
                <a:tc>
                  <a:txBody>
                    <a:bodyPr/>
                    <a:lstStyle/>
                    <a:p>
                      <a:pPr algn="l" fontAlgn="b"/>
                      <a:r>
                        <a:rPr lang="en-US" sz="1050" u="none" strike="noStrike">
                          <a:solidFill>
                            <a:schemeClr val="tx1"/>
                          </a:solidFill>
                          <a:effectLst/>
                        </a:rPr>
                        <a:t>Dynamics 365 Higher Education Accelerator Canvas Model Apps</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Task</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Applicant State Code Task Creation</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This flow will create a task whenever the status code is changed for Grant Applicant.</a:t>
                      </a:r>
                      <a:endParaRPr lang="en-US" sz="1050" b="0" i="0" u="none" strike="noStrike">
                        <a:solidFill>
                          <a:schemeClr val="tx1"/>
                        </a:solidFill>
                        <a:effectLst/>
                        <a:latin typeface="Calibri" panose="020F0502020204030204" pitchFamily="34" charset="0"/>
                      </a:endParaRPr>
                    </a:p>
                  </a:txBody>
                  <a:tcPr marL="45720" marR="45720" anchor="ctr"/>
                </a:tc>
                <a:extLst>
                  <a:ext uri="{0D108BD9-81ED-4DB2-BD59-A6C34878D82A}">
                    <a16:rowId xmlns:a16="http://schemas.microsoft.com/office/drawing/2014/main" val="3608550790"/>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b="0" i="0" u="none" strike="noStrike">
                          <a:solidFill>
                            <a:schemeClr val="tx1"/>
                          </a:solidFill>
                          <a:effectLst/>
                          <a:latin typeface="Calibri" panose="020F0502020204030204" pitchFamily="34" charset="0"/>
                        </a:rPr>
                        <a:t>Course Section</a:t>
                      </a:r>
                    </a:p>
                  </a:txBody>
                  <a:tcPr marL="45720" marR="45720" anchor="ctr"/>
                </a:tc>
                <a:tc>
                  <a:txBody>
                    <a:bodyPr/>
                    <a:lstStyle/>
                    <a:p>
                      <a:pPr algn="l" fontAlgn="b"/>
                      <a:r>
                        <a:rPr lang="en-US" sz="1050" b="0" i="0" u="none" strike="noStrike">
                          <a:solidFill>
                            <a:schemeClr val="tx1"/>
                          </a:solidFill>
                          <a:effectLst/>
                          <a:latin typeface="Calibri" panose="020F0502020204030204" pitchFamily="34" charset="0"/>
                        </a:rPr>
                        <a:t>FL -&gt; Course Section -&gt; Update Registration Start and End date in School's </a:t>
                      </a:r>
                      <a:r>
                        <a:rPr lang="en-US" sz="1050" b="0" i="0" u="none" strike="noStrike" err="1">
                          <a:solidFill>
                            <a:schemeClr val="tx1"/>
                          </a:solidFill>
                          <a:effectLst/>
                          <a:latin typeface="Calibri" panose="020F0502020204030204" pitchFamily="34" charset="0"/>
                        </a:rPr>
                        <a:t>Timezone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u="none" strike="noStrike">
                          <a:solidFill>
                            <a:schemeClr val="tx1"/>
                          </a:solidFill>
                          <a:effectLst/>
                        </a:rPr>
                        <a:t>When a course section record is created or modified update the update the Registration Start Date in School's Time Zone and Registration End Date in School's Time Zone values with the values from the school/campus (account).</a:t>
                      </a:r>
                      <a:endParaRPr lang="en-US" sz="1050" b="0" i="0" u="none" strike="noStrike">
                        <a:solidFill>
                          <a:schemeClr val="tx1"/>
                        </a:solidFill>
                        <a:effectLst/>
                        <a:latin typeface="Calibri" panose="020F0502020204030204" pitchFamily="34" charset="0"/>
                      </a:endParaRPr>
                    </a:p>
                  </a:txBody>
                  <a:tcPr marL="45720" marR="45720" anchor="ctr"/>
                </a:tc>
                <a:extLst>
                  <a:ext uri="{0D108BD9-81ED-4DB2-BD59-A6C34878D82A}">
                    <a16:rowId xmlns:a16="http://schemas.microsoft.com/office/drawing/2014/main" val="357323561"/>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Bell Schedule Time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 -&gt; Set Duration Bell Schedule Time</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the Bell Schedule Times record is created or updated, the Duration field will be updated based on Start Hours, Start Minutes, End Hours, End Minutes.</a:t>
                      </a:r>
                      <a:endParaRPr lang="en-US" sz="1050" b="0" i="0" u="none" strike="noStrike">
                        <a:solidFill>
                          <a:schemeClr val="tx1"/>
                        </a:solidFill>
                        <a:effectLst/>
                        <a:latin typeface="Calibri" panose="020F0502020204030204" pitchFamily="34" charset="0"/>
                      </a:endParaRPr>
                    </a:p>
                  </a:txBody>
                  <a:tcPr marL="45720" marR="45720" anchor="ctr"/>
                </a:tc>
                <a:extLst>
                  <a:ext uri="{0D108BD9-81ED-4DB2-BD59-A6C34878D82A}">
                    <a16:rowId xmlns:a16="http://schemas.microsoft.com/office/drawing/2014/main" val="381479201"/>
                  </a:ext>
                </a:extLst>
              </a:tr>
              <a:tr h="2867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rPr>
                        <a:t>Education Accelerator Data Model</a:t>
                      </a:r>
                      <a:endParaRPr kumimoji="0" lang="en-US" sz="105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a:txBody>
                  <a:tcPr marL="45720" marR="45720" anchor="ctr"/>
                </a:tc>
                <a:tc>
                  <a:txBody>
                    <a:bodyPr/>
                    <a:lstStyle/>
                    <a:p>
                      <a:pPr algn="l" fontAlgn="b"/>
                      <a:r>
                        <a:rPr lang="en-US" sz="1050" u="none" strike="noStrike">
                          <a:solidFill>
                            <a:schemeClr val="tx1"/>
                          </a:solidFill>
                          <a:effectLst/>
                        </a:rPr>
                        <a:t>School Calendar</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FL-&gt;Create School Calendar Dates for School Calendar</a:t>
                      </a:r>
                      <a:endParaRPr lang="en-US" sz="1050" b="0" i="0" u="none" strike="noStrike">
                        <a:solidFill>
                          <a:schemeClr val="tx1"/>
                        </a:solidFill>
                        <a:effectLst/>
                        <a:latin typeface="Calibri" panose="020F0502020204030204" pitchFamily="34" charset="0"/>
                      </a:endParaRPr>
                    </a:p>
                  </a:txBody>
                  <a:tcPr marL="45720" marR="45720" anchor="ctr"/>
                </a:tc>
                <a:tc>
                  <a:txBody>
                    <a:bodyPr/>
                    <a:lstStyle/>
                    <a:p>
                      <a:pPr algn="l" fontAlgn="b"/>
                      <a:r>
                        <a:rPr lang="en-US" sz="1050" u="none" strike="noStrike">
                          <a:solidFill>
                            <a:schemeClr val="tx1"/>
                          </a:solidFill>
                          <a:effectLst/>
                        </a:rPr>
                        <a:t>When the School Calendar record is created, based on the start date and end date the child records i.e., School Calendar Dates records will be created.</a:t>
                      </a:r>
                      <a:endParaRPr lang="en-US" sz="1050" b="0" i="0" u="none" strike="noStrike">
                        <a:solidFill>
                          <a:schemeClr val="tx1"/>
                        </a:solidFill>
                        <a:effectLst/>
                        <a:latin typeface="Calibri" panose="020F0502020204030204" pitchFamily="34" charset="0"/>
                      </a:endParaRPr>
                    </a:p>
                  </a:txBody>
                  <a:tcPr marL="45720" marR="45720" anchor="ctr"/>
                </a:tc>
                <a:extLst>
                  <a:ext uri="{0D108BD9-81ED-4DB2-BD59-A6C34878D82A}">
                    <a16:rowId xmlns:a16="http://schemas.microsoft.com/office/drawing/2014/main" val="74908724"/>
                  </a:ext>
                </a:extLst>
              </a:tr>
            </a:tbl>
          </a:graphicData>
        </a:graphic>
      </p:graphicFrame>
    </p:spTree>
    <p:extLst>
      <p:ext uri="{BB962C8B-B14F-4D97-AF65-F5344CB8AC3E}">
        <p14:creationId xmlns:p14="http://schemas.microsoft.com/office/powerpoint/2010/main" val="5831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4CE6-A9AB-82D4-E745-55456E5F5456}"/>
              </a:ext>
            </a:extLst>
          </p:cNvPr>
          <p:cNvSpPr>
            <a:spLocks noGrp="1"/>
          </p:cNvSpPr>
          <p:nvPr>
            <p:ph type="title"/>
          </p:nvPr>
        </p:nvSpPr>
        <p:spPr>
          <a:xfrm>
            <a:off x="184103" y="265008"/>
            <a:ext cx="10515600" cy="636043"/>
          </a:xfrm>
        </p:spPr>
        <p:txBody>
          <a:bodyPr>
            <a:normAutofit/>
          </a:bodyPr>
          <a:lstStyle/>
          <a:p>
            <a:r>
              <a:rPr lang="en-US" sz="2800" dirty="0">
                <a:latin typeface="Segoe UI"/>
                <a:cs typeface="Segoe UI"/>
              </a:rPr>
              <a:t>Education Data Model Tables by Subject Area</a:t>
            </a:r>
            <a:endParaRPr lang="en-US" sz="2800" dirty="0">
              <a:solidFill>
                <a:srgbClr val="FF0000"/>
              </a:solidFill>
              <a:latin typeface="Segoe UI"/>
              <a:cs typeface="Segoe UI"/>
            </a:endParaRPr>
          </a:p>
        </p:txBody>
      </p:sp>
      <p:sp>
        <p:nvSpPr>
          <p:cNvPr id="7" name="TextBox 6">
            <a:extLst>
              <a:ext uri="{FF2B5EF4-FFF2-40B4-BE49-F238E27FC236}">
                <a16:creationId xmlns:a16="http://schemas.microsoft.com/office/drawing/2014/main" id="{05396DF5-B410-C9C3-EA12-45337E0CDFDC}"/>
              </a:ext>
            </a:extLst>
          </p:cNvPr>
          <p:cNvSpPr txBox="1"/>
          <p:nvPr/>
        </p:nvSpPr>
        <p:spPr>
          <a:xfrm>
            <a:off x="317500" y="901051"/>
            <a:ext cx="11315700" cy="5709255"/>
          </a:xfrm>
          <a:prstGeom prst="rect">
            <a:avLst/>
          </a:prstGeom>
          <a:noFill/>
        </p:spPr>
        <p:txBody>
          <a:bodyPr wrap="square" lIns="91440" tIns="45720" rIns="91440" bIns="45720" rtlCol="0" anchor="t">
            <a:spAutoFit/>
          </a:bodyPr>
          <a:lstStyle/>
          <a:p>
            <a:r>
              <a:rPr lang="en-US" dirty="0">
                <a:latin typeface="Segoe UI"/>
                <a:cs typeface="Segoe UI"/>
              </a:rPr>
              <a:t>The Education Data Model has been logically represented by the following seven subject areas to assist in its understanding and use:</a:t>
            </a:r>
          </a:p>
          <a:p>
            <a:pPr marL="742950" lvl="1" indent="-285750">
              <a:lnSpc>
                <a:spcPct val="150000"/>
              </a:lnSpc>
              <a:buFont typeface="Arial" panose="020B0604020202020204" pitchFamily="34" charset="0"/>
              <a:buChar char="•"/>
            </a:pPr>
            <a:r>
              <a:rPr lang="en-US" dirty="0">
                <a:latin typeface="Segoe UI"/>
                <a:cs typeface="Segoe UI"/>
              </a:rPr>
              <a:t>Assessment</a:t>
            </a:r>
          </a:p>
          <a:p>
            <a:pPr marL="742950" lvl="1" indent="-285750">
              <a:lnSpc>
                <a:spcPct val="150000"/>
              </a:lnSpc>
              <a:buFont typeface="Arial" panose="020B0604020202020204" pitchFamily="34" charset="0"/>
              <a:buChar char="•"/>
            </a:pPr>
            <a:r>
              <a:rPr lang="en-US" dirty="0">
                <a:latin typeface="Segoe UI"/>
                <a:cs typeface="Segoe UI"/>
              </a:rPr>
              <a:t>Educator Certification and Credentials</a:t>
            </a:r>
          </a:p>
          <a:p>
            <a:pPr marL="742950" lvl="1" indent="-285750">
              <a:lnSpc>
                <a:spcPct val="150000"/>
              </a:lnSpc>
              <a:buFont typeface="Arial" panose="020B0604020202020204" pitchFamily="34" charset="0"/>
              <a:buChar char="•"/>
            </a:pPr>
            <a:r>
              <a:rPr lang="en-US" dirty="0">
                <a:latin typeface="Segoe UI"/>
                <a:cs typeface="Segoe UI"/>
              </a:rPr>
              <a:t>Grants, Internships and Scholarships</a:t>
            </a:r>
          </a:p>
          <a:p>
            <a:pPr marL="742950" lvl="1" indent="-285750">
              <a:lnSpc>
                <a:spcPct val="150000"/>
              </a:lnSpc>
              <a:buFont typeface="Arial" panose="020B0604020202020204" pitchFamily="34" charset="0"/>
              <a:buChar char="•"/>
            </a:pPr>
            <a:r>
              <a:rPr lang="en-US" dirty="0">
                <a:latin typeface="Segoe UI"/>
                <a:cs typeface="Segoe UI"/>
              </a:rPr>
              <a:t>Learner Record</a:t>
            </a:r>
          </a:p>
          <a:p>
            <a:pPr marL="742950" lvl="1" indent="-285750">
              <a:lnSpc>
                <a:spcPct val="150000"/>
              </a:lnSpc>
              <a:buFont typeface="Arial" panose="020B0604020202020204" pitchFamily="34" charset="0"/>
              <a:buChar char="•"/>
            </a:pPr>
            <a:r>
              <a:rPr lang="en-US" dirty="0">
                <a:latin typeface="Segoe UI"/>
                <a:cs typeface="Segoe UI"/>
              </a:rPr>
              <a:t>School Calendar and Schedule</a:t>
            </a:r>
          </a:p>
          <a:p>
            <a:pPr marL="742950" lvl="1" indent="-285750">
              <a:lnSpc>
                <a:spcPct val="150000"/>
              </a:lnSpc>
              <a:buFont typeface="Arial" panose="020B0604020202020204" pitchFamily="34" charset="0"/>
              <a:buChar char="•"/>
            </a:pPr>
            <a:r>
              <a:rPr lang="en-US" dirty="0">
                <a:latin typeface="Segoe UI"/>
                <a:cs typeface="Segoe UI"/>
              </a:rPr>
              <a:t>Student Info, Attendance and Enrollment  </a:t>
            </a:r>
            <a:endParaRPr lang="en-US" dirty="0">
              <a:latin typeface="Segoe UI" panose="020B0502040204020203" pitchFamily="34" charset="0"/>
              <a:cs typeface="Segoe UI" panose="020B0502040204020203" pitchFamily="34" charset="0"/>
            </a:endParaRPr>
          </a:p>
          <a:p>
            <a:pPr marL="742950" lvl="1" indent="-285750">
              <a:lnSpc>
                <a:spcPct val="150000"/>
              </a:lnSpc>
              <a:buFont typeface="Arial" panose="020B0604020202020204" pitchFamily="34" charset="0"/>
              <a:buChar char="•"/>
            </a:pPr>
            <a:r>
              <a:rPr lang="en-US" dirty="0">
                <a:latin typeface="Segoe UI"/>
                <a:cs typeface="Segoe UI"/>
              </a:rPr>
              <a:t>Student Support</a:t>
            </a:r>
          </a:p>
          <a:p>
            <a:endParaRPr lang="en-US">
              <a:latin typeface="Segoe UI" panose="020B0502040204020203" pitchFamily="34" charset="0"/>
              <a:cs typeface="Segoe UI" panose="020B0502040204020203" pitchFamily="34" charset="0"/>
            </a:endParaRPr>
          </a:p>
          <a:p>
            <a:r>
              <a:rPr lang="en-US" dirty="0">
                <a:latin typeface="Segoe UI"/>
                <a:cs typeface="Segoe UI"/>
              </a:rPr>
              <a:t>Some tables are represented in more than one subject area.</a:t>
            </a:r>
          </a:p>
          <a:p>
            <a:endParaRPr lang="en-US">
              <a:latin typeface="Segoe UI" panose="020B0502040204020203" pitchFamily="34" charset="0"/>
              <a:cs typeface="Segoe UI" panose="020B0502040204020203" pitchFamily="34" charset="0"/>
            </a:endParaRPr>
          </a:p>
          <a:p>
            <a:r>
              <a:rPr lang="en-US" dirty="0">
                <a:latin typeface="Segoe UI"/>
                <a:cs typeface="Segoe UI"/>
              </a:rPr>
              <a:t>The following slides list out the tables represented in each subject area. The subject areas are linked to Entity Relationship Diagrams (ERDs) for a visual representation. For text-based descriptions, refer to the metadata documentation.</a:t>
            </a:r>
          </a:p>
          <a:p>
            <a:pPr marL="285750" indent="-285750">
              <a:buFont typeface="Arial" panose="020B0604020202020204" pitchFamily="34" charset="0"/>
              <a:buChar char="•"/>
            </a:pPr>
            <a:endParaRPr lang="en-US" sz="1400" b="1">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4161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4CE6-A9AB-82D4-E745-55456E5F5456}"/>
              </a:ext>
            </a:extLst>
          </p:cNvPr>
          <p:cNvSpPr>
            <a:spLocks noGrp="1"/>
          </p:cNvSpPr>
          <p:nvPr>
            <p:ph type="title"/>
          </p:nvPr>
        </p:nvSpPr>
        <p:spPr>
          <a:xfrm>
            <a:off x="184102" y="265008"/>
            <a:ext cx="11783779" cy="636043"/>
          </a:xfrm>
        </p:spPr>
        <p:txBody>
          <a:bodyPr>
            <a:normAutofit/>
          </a:bodyPr>
          <a:lstStyle/>
          <a:p>
            <a:r>
              <a:rPr lang="en-US" sz="2800" dirty="0">
                <a:latin typeface="Segoe UI"/>
                <a:cs typeface="Segoe UI"/>
              </a:rPr>
              <a:t>Education Data Model Tables by Subject Area (continued)</a:t>
            </a:r>
            <a:endParaRPr lang="en-US" sz="2800" dirty="0">
              <a:solidFill>
                <a:srgbClr val="FF0000"/>
              </a:solidFill>
              <a:latin typeface="Segoe UI"/>
              <a:cs typeface="Segoe UI"/>
            </a:endParaRPr>
          </a:p>
        </p:txBody>
      </p:sp>
      <p:sp>
        <p:nvSpPr>
          <p:cNvPr id="3" name="TextBox 2">
            <a:extLst>
              <a:ext uri="{FF2B5EF4-FFF2-40B4-BE49-F238E27FC236}">
                <a16:creationId xmlns:a16="http://schemas.microsoft.com/office/drawing/2014/main" id="{614640BA-A802-D6C6-3C5B-B1A5170F1D12}"/>
              </a:ext>
            </a:extLst>
          </p:cNvPr>
          <p:cNvSpPr txBox="1"/>
          <p:nvPr/>
        </p:nvSpPr>
        <p:spPr>
          <a:xfrm>
            <a:off x="256044" y="928064"/>
            <a:ext cx="2743200" cy="5486400"/>
          </a:xfrm>
          <a:prstGeom prst="rect">
            <a:avLst/>
          </a:prstGeom>
          <a:noFill/>
          <a:ln w="3175">
            <a:solidFill>
              <a:schemeClr val="tx1"/>
            </a:solidFill>
          </a:ln>
        </p:spPr>
        <p:txBody>
          <a:bodyPr wrap="none" lIns="91440" tIns="45720" rIns="91440" bIns="45720" rtlCol="0" anchor="t">
            <a:noAutofit/>
          </a:bodyPr>
          <a:lstStyle/>
          <a:p>
            <a:r>
              <a:rPr lang="en-US" sz="1400" b="1" dirty="0">
                <a:latin typeface="Segoe UI"/>
                <a:cs typeface="Segoe UI"/>
                <a:hlinkClick r:id="rId3" action="ppaction://hlinksldjump"/>
              </a:rPr>
              <a:t>Assessment</a:t>
            </a:r>
            <a:endParaRPr lang="en-US" sz="1400" b="1" dirty="0">
              <a:latin typeface="Segoe UI"/>
              <a:cs typeface="Segoe UI"/>
            </a:endParaRPr>
          </a:p>
          <a:p>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r>
              <a:rPr lang="en-US" sz="1400" dirty="0">
                <a:latin typeface="Segoe UI"/>
                <a:cs typeface="Segoe UI"/>
              </a:rPr>
              <a:t>Academic Period</a:t>
            </a:r>
          </a:p>
          <a:p>
            <a:r>
              <a:rPr lang="en-US" sz="1400" dirty="0">
                <a:latin typeface="Segoe UI"/>
                <a:cs typeface="Segoe UI"/>
              </a:rPr>
              <a:t>Academic Subject</a:t>
            </a:r>
          </a:p>
          <a:p>
            <a:r>
              <a:rPr lang="en-US" sz="1400" dirty="0">
                <a:latin typeface="Segoe UI"/>
                <a:cs typeface="Segoe UI"/>
              </a:rPr>
              <a:t>Account</a:t>
            </a:r>
          </a:p>
          <a:p>
            <a:r>
              <a:rPr lang="en-US" sz="1400" dirty="0">
                <a:latin typeface="Segoe UI"/>
                <a:cs typeface="Segoe UI"/>
              </a:rPr>
              <a:t>Assessment</a:t>
            </a:r>
          </a:p>
          <a:p>
            <a:r>
              <a:rPr lang="en-US" sz="1400" dirty="0">
                <a:latin typeface="Segoe UI"/>
                <a:cs typeface="Segoe UI"/>
              </a:rPr>
              <a:t>Assessment Delivery</a:t>
            </a:r>
          </a:p>
          <a:p>
            <a:r>
              <a:rPr lang="en-US" sz="1400" dirty="0">
                <a:latin typeface="Segoe UI"/>
                <a:cs typeface="Segoe UI"/>
              </a:rPr>
              <a:t>Assessment Item</a:t>
            </a:r>
          </a:p>
          <a:p>
            <a:r>
              <a:rPr lang="en-US" sz="1400" dirty="0">
                <a:latin typeface="Segoe UI"/>
                <a:cs typeface="Segoe UI"/>
              </a:rPr>
              <a:t>Contact</a:t>
            </a:r>
          </a:p>
          <a:p>
            <a:r>
              <a:rPr lang="en-US" sz="1400" dirty="0">
                <a:latin typeface="Segoe UI"/>
                <a:cs typeface="Segoe UI"/>
              </a:rPr>
              <a:t>Course Section</a:t>
            </a:r>
          </a:p>
          <a:p>
            <a:r>
              <a:rPr lang="en-US" sz="1400" dirty="0">
                <a:latin typeface="Segoe UI"/>
                <a:cs typeface="Segoe UI"/>
              </a:rPr>
              <a:t>Assessment Performance Level</a:t>
            </a:r>
          </a:p>
          <a:p>
            <a:r>
              <a:rPr lang="en-US" sz="1400" dirty="0">
                <a:latin typeface="Segoe UI"/>
                <a:cs typeface="Segoe UI"/>
              </a:rPr>
              <a:t>Learning Standard</a:t>
            </a:r>
          </a:p>
          <a:p>
            <a:r>
              <a:rPr lang="en-US" sz="1400" dirty="0">
                <a:latin typeface="Segoe UI"/>
                <a:cs typeface="Segoe UI"/>
              </a:rPr>
              <a:t>Learning Standard Criteria</a:t>
            </a:r>
          </a:p>
          <a:p>
            <a:r>
              <a:rPr lang="en-US" sz="1400" dirty="0">
                <a:latin typeface="Segoe UI"/>
                <a:cs typeface="Segoe UI"/>
              </a:rPr>
              <a:t>Program/Grade Level </a:t>
            </a:r>
            <a:r>
              <a:rPr lang="en-US" sz="1400" b="1" dirty="0">
                <a:latin typeface="Segoe UI"/>
                <a:cs typeface="Segoe UI"/>
              </a:rPr>
              <a:t>*</a:t>
            </a:r>
          </a:p>
          <a:p>
            <a:r>
              <a:rPr lang="en-US" sz="1400" dirty="0">
                <a:latin typeface="Segoe UI"/>
                <a:cs typeface="Segoe UI"/>
              </a:rPr>
              <a:t>Student Assessment</a:t>
            </a:r>
          </a:p>
          <a:p>
            <a:r>
              <a:rPr lang="en-US" sz="1400" dirty="0">
                <a:latin typeface="Segoe UI"/>
                <a:cs typeface="Segoe UI"/>
              </a:rPr>
              <a:t>Student Assessment Item Response</a:t>
            </a:r>
          </a:p>
          <a:p>
            <a:r>
              <a:rPr lang="en-US" sz="1400" dirty="0">
                <a:latin typeface="Segoe UI"/>
                <a:cs typeface="Segoe UI"/>
              </a:rPr>
              <a:t>Test Score</a:t>
            </a:r>
          </a:p>
          <a:p>
            <a:r>
              <a:rPr lang="en-US" sz="1400" dirty="0">
                <a:latin typeface="Segoe UI"/>
                <a:cs typeface="Segoe UI"/>
              </a:rPr>
              <a:t>Test Type</a:t>
            </a:r>
          </a:p>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501CB4B9-39DE-5028-065E-28A299AD682A}"/>
              </a:ext>
            </a:extLst>
          </p:cNvPr>
          <p:cNvSpPr txBox="1"/>
          <p:nvPr/>
        </p:nvSpPr>
        <p:spPr>
          <a:xfrm>
            <a:off x="3131610" y="928065"/>
            <a:ext cx="2743200" cy="5486400"/>
          </a:xfrm>
          <a:prstGeom prst="rect">
            <a:avLst/>
          </a:prstGeom>
          <a:noFill/>
          <a:ln w="3175">
            <a:solidFill>
              <a:schemeClr val="tx1"/>
            </a:solidFill>
          </a:ln>
        </p:spPr>
        <p:txBody>
          <a:bodyPr wrap="none" lIns="91440" tIns="45720" rIns="91440" bIns="45720" rtlCol="0" anchor="t">
            <a:noAutofit/>
          </a:bodyPr>
          <a:lstStyle/>
          <a:p>
            <a:r>
              <a:rPr lang="en-US" sz="1400" b="1" dirty="0">
                <a:latin typeface="Segoe UI"/>
                <a:cs typeface="Segoe UI"/>
                <a:hlinkClick r:id="rId4" action="ppaction://hlinksldjump"/>
              </a:rPr>
              <a:t>Educator Certification </a:t>
            </a:r>
            <a:endParaRPr lang="en-US" sz="1400" b="1">
              <a:latin typeface="Segoe UI" panose="020B0502040204020203" pitchFamily="34" charset="0"/>
              <a:cs typeface="Segoe UI" panose="020B0502040204020203" pitchFamily="34" charset="0"/>
              <a:hlinkClick r:id="rId4" action="ppaction://hlinksldjump"/>
            </a:endParaRPr>
          </a:p>
          <a:p>
            <a:r>
              <a:rPr lang="en-US" sz="1400" b="1" dirty="0">
                <a:latin typeface="Segoe UI"/>
                <a:cs typeface="Segoe UI"/>
                <a:hlinkClick r:id="rId4" action="ppaction://hlinksldjump"/>
              </a:rPr>
              <a:t>and Credentials</a:t>
            </a:r>
            <a:endParaRPr lang="en-US" sz="1400" b="1" dirty="0">
              <a:latin typeface="Segoe UI"/>
              <a:cs typeface="Segoe UI"/>
            </a:endParaRPr>
          </a:p>
          <a:p>
            <a:endParaRPr lang="en-US" sz="1400">
              <a:latin typeface="Segoe UI" panose="020B0502040204020203" pitchFamily="34" charset="0"/>
              <a:cs typeface="Segoe UI" panose="020B0502040204020203" pitchFamily="34" charset="0"/>
            </a:endParaRPr>
          </a:p>
          <a:p>
            <a:r>
              <a:rPr lang="en-US" sz="1400" dirty="0">
                <a:latin typeface="Segoe UI"/>
                <a:cs typeface="Segoe UI"/>
              </a:rPr>
              <a:t>Academic Subject</a:t>
            </a:r>
          </a:p>
          <a:p>
            <a:r>
              <a:rPr lang="en-US" sz="1400" dirty="0">
                <a:latin typeface="Segoe UI"/>
                <a:cs typeface="Segoe UI"/>
              </a:rPr>
              <a:t>Account</a:t>
            </a:r>
          </a:p>
          <a:p>
            <a:r>
              <a:rPr lang="en-US" sz="1400" dirty="0">
                <a:latin typeface="Segoe UI"/>
                <a:cs typeface="Segoe UI"/>
              </a:rPr>
              <a:t>Certification</a:t>
            </a:r>
          </a:p>
          <a:p>
            <a:r>
              <a:rPr lang="en-US" sz="1400" dirty="0">
                <a:latin typeface="Segoe UI"/>
                <a:cs typeface="Segoe UI"/>
              </a:rPr>
              <a:t>Certification Process</a:t>
            </a:r>
          </a:p>
          <a:p>
            <a:r>
              <a:rPr lang="en-US" sz="1400" dirty="0">
                <a:latin typeface="Segoe UI"/>
                <a:cs typeface="Segoe UI"/>
              </a:rPr>
              <a:t>Certification Requirement</a:t>
            </a:r>
          </a:p>
          <a:p>
            <a:r>
              <a:rPr lang="en-US" sz="1400" dirty="0">
                <a:latin typeface="Segoe UI"/>
                <a:cs typeface="Segoe UI"/>
              </a:rPr>
              <a:t>Contact</a:t>
            </a:r>
          </a:p>
          <a:p>
            <a:r>
              <a:rPr lang="en-US" sz="1400" dirty="0">
                <a:latin typeface="Segoe UI"/>
                <a:cs typeface="Segoe UI"/>
              </a:rPr>
              <a:t>Credential</a:t>
            </a:r>
          </a:p>
          <a:p>
            <a:r>
              <a:rPr lang="en-US" sz="1400" dirty="0">
                <a:latin typeface="Segoe UI"/>
                <a:cs typeface="Segoe UI"/>
              </a:rPr>
              <a:t>Program/Grade Level </a:t>
            </a:r>
            <a:r>
              <a:rPr lang="en-US" sz="1400" b="1" dirty="0">
                <a:latin typeface="Segoe UI"/>
                <a:cs typeface="Segoe UI"/>
              </a:rPr>
              <a:t>*</a:t>
            </a:r>
          </a:p>
          <a:p>
            <a:endParaRPr lang="en-US" sz="1400" dirty="0">
              <a:solidFill>
                <a:srgbClr val="FF0000"/>
              </a:solidFill>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EB1842A-A73D-77FD-E52F-1FC827BFD2DB}"/>
              </a:ext>
            </a:extLst>
          </p:cNvPr>
          <p:cNvSpPr txBox="1"/>
          <p:nvPr/>
        </p:nvSpPr>
        <p:spPr>
          <a:xfrm>
            <a:off x="6015539" y="928066"/>
            <a:ext cx="2743200" cy="5486400"/>
          </a:xfrm>
          <a:prstGeom prst="rect">
            <a:avLst/>
          </a:prstGeom>
          <a:noFill/>
          <a:ln w="3175">
            <a:solidFill>
              <a:schemeClr val="tx1"/>
            </a:solidFill>
          </a:ln>
        </p:spPr>
        <p:txBody>
          <a:bodyPr wrap="none" rtlCol="0">
            <a:noAutofit/>
          </a:bodyPr>
          <a:lstStyle/>
          <a:p>
            <a:r>
              <a:rPr lang="en-US" sz="1400" b="1">
                <a:latin typeface="Segoe UI" panose="020B0502040204020203" pitchFamily="34" charset="0"/>
                <a:cs typeface="Segoe UI" panose="020B0502040204020203" pitchFamily="34" charset="0"/>
                <a:hlinkClick r:id="rId5" action="ppaction://hlinksldjump"/>
              </a:rPr>
              <a:t>Grants, Internships </a:t>
            </a:r>
          </a:p>
          <a:p>
            <a:r>
              <a:rPr lang="en-US" sz="1400" b="1">
                <a:latin typeface="Segoe UI" panose="020B0502040204020203" pitchFamily="34" charset="0"/>
                <a:cs typeface="Segoe UI" panose="020B0502040204020203" pitchFamily="34" charset="0"/>
                <a:hlinkClick r:id="rId5" action="ppaction://hlinksldjump"/>
              </a:rPr>
              <a:t>and Scholarships</a:t>
            </a:r>
            <a:endParaRPr lang="en-US" sz="1400" b="1">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r>
              <a:rPr lang="en-US" sz="1400">
                <a:latin typeface="Segoe UI" panose="020B0502040204020203" pitchFamily="34" charset="0"/>
                <a:cs typeface="Segoe UI" panose="020B0502040204020203" pitchFamily="34" charset="0"/>
              </a:rPr>
              <a:t>Academic Period</a:t>
            </a:r>
          </a:p>
          <a:p>
            <a:r>
              <a:rPr lang="en-US" sz="1400">
                <a:latin typeface="Segoe UI" panose="020B0502040204020203" pitchFamily="34" charset="0"/>
                <a:cs typeface="Segoe UI" panose="020B0502040204020203" pitchFamily="34" charset="0"/>
              </a:rPr>
              <a:t>Account</a:t>
            </a:r>
          </a:p>
          <a:p>
            <a:r>
              <a:rPr lang="en-US" sz="1400">
                <a:latin typeface="Segoe UI" panose="020B0502040204020203" pitchFamily="34" charset="0"/>
                <a:cs typeface="Segoe UI" panose="020B0502040204020203" pitchFamily="34" charset="0"/>
              </a:rPr>
              <a:t>Area of Study</a:t>
            </a:r>
          </a:p>
          <a:p>
            <a:r>
              <a:rPr lang="en-US" sz="1400">
                <a:latin typeface="Segoe UI" panose="020B0502040204020203" pitchFamily="34" charset="0"/>
                <a:cs typeface="Segoe UI" panose="020B0502040204020203" pitchFamily="34" charset="0"/>
              </a:rPr>
              <a:t>Contact</a:t>
            </a:r>
          </a:p>
          <a:p>
            <a:r>
              <a:rPr lang="en-US" sz="1400">
                <a:latin typeface="Segoe UI" panose="020B0502040204020203" pitchFamily="34" charset="0"/>
                <a:cs typeface="Segoe UI" panose="020B0502040204020203" pitchFamily="34" charset="0"/>
              </a:rPr>
              <a:t>Grant</a:t>
            </a:r>
          </a:p>
          <a:p>
            <a:r>
              <a:rPr lang="en-US" sz="1400">
                <a:latin typeface="Segoe UI" panose="020B0502040204020203" pitchFamily="34" charset="0"/>
                <a:cs typeface="Segoe UI" panose="020B0502040204020203" pitchFamily="34" charset="0"/>
              </a:rPr>
              <a:t>Grant Applicant</a:t>
            </a:r>
          </a:p>
          <a:p>
            <a:r>
              <a:rPr lang="en-US" sz="1400">
                <a:latin typeface="Segoe UI" panose="020B0502040204020203" pitchFamily="34" charset="0"/>
                <a:cs typeface="Segoe UI" panose="020B0502040204020203" pitchFamily="34" charset="0"/>
              </a:rPr>
              <a:t>Internship</a:t>
            </a:r>
          </a:p>
          <a:p>
            <a:r>
              <a:rPr lang="en-US" sz="1400">
                <a:latin typeface="Segoe UI" panose="020B0502040204020203" pitchFamily="34" charset="0"/>
                <a:cs typeface="Segoe UI" panose="020B0502040204020203" pitchFamily="34" charset="0"/>
              </a:rPr>
              <a:t>Internship Applicant</a:t>
            </a:r>
          </a:p>
          <a:p>
            <a:r>
              <a:rPr lang="en-US" sz="1400">
                <a:latin typeface="Segoe UI" panose="020B0502040204020203" pitchFamily="34" charset="0"/>
                <a:cs typeface="Segoe UI" panose="020B0502040204020203" pitchFamily="34" charset="0"/>
              </a:rPr>
              <a:t>Scholarship</a:t>
            </a:r>
          </a:p>
          <a:p>
            <a:r>
              <a:rPr lang="en-US" sz="1400">
                <a:latin typeface="Segoe UI" panose="020B0502040204020203" pitchFamily="34" charset="0"/>
                <a:cs typeface="Segoe UI" panose="020B0502040204020203" pitchFamily="34" charset="0"/>
              </a:rPr>
              <a:t>Scholarship Applicant</a:t>
            </a:r>
          </a:p>
          <a:p>
            <a:r>
              <a:rPr lang="en-US" sz="1400">
                <a:latin typeface="Segoe UI" panose="020B0502040204020203" pitchFamily="34" charset="0"/>
                <a:cs typeface="Segoe UI" panose="020B0502040204020203" pitchFamily="34" charset="0"/>
              </a:rPr>
              <a:t>Student Program Type</a:t>
            </a:r>
          </a:p>
          <a:p>
            <a:endParaRPr lang="en-US" sz="1400">
              <a:latin typeface="Segoe UI" panose="020B0502040204020203" pitchFamily="34" charset="0"/>
              <a:cs typeface="Segoe UI" panose="020B0502040204020203" pitchFamily="34" charset="0"/>
            </a:endParaRPr>
          </a:p>
          <a:p>
            <a:br>
              <a:rPr lang="en-US"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820A08FE-1901-DFA3-ED29-53672B8FC99A}"/>
              </a:ext>
            </a:extLst>
          </p:cNvPr>
          <p:cNvSpPr txBox="1"/>
          <p:nvPr/>
        </p:nvSpPr>
        <p:spPr>
          <a:xfrm>
            <a:off x="8902049" y="928065"/>
            <a:ext cx="2743200" cy="5486400"/>
          </a:xfrm>
          <a:prstGeom prst="rect">
            <a:avLst/>
          </a:prstGeom>
          <a:noFill/>
          <a:ln w="3175">
            <a:solidFill>
              <a:schemeClr val="tx1"/>
            </a:solidFill>
          </a:ln>
        </p:spPr>
        <p:txBody>
          <a:bodyPr wrap="none" rtlCol="0">
            <a:noAutofit/>
          </a:bodyPr>
          <a:lstStyle/>
          <a:p>
            <a:r>
              <a:rPr lang="en-US" sz="1400" b="1">
                <a:latin typeface="Segoe UI" panose="020B0502040204020203" pitchFamily="34" charset="0"/>
                <a:cs typeface="Segoe UI" panose="020B0502040204020203" pitchFamily="34" charset="0"/>
                <a:hlinkClick r:id="rId6" action="ppaction://hlinksldjump"/>
              </a:rPr>
              <a:t>Learner Record</a:t>
            </a:r>
            <a:endParaRPr lang="en-US" sz="1400" b="1">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r>
              <a:rPr lang="en-US" sz="1400">
                <a:latin typeface="Segoe UI" panose="020B0502040204020203" pitchFamily="34" charset="0"/>
                <a:cs typeface="Segoe UI" panose="020B0502040204020203" pitchFamily="34" charset="0"/>
              </a:rPr>
              <a:t>Accomplishments</a:t>
            </a:r>
          </a:p>
          <a:p>
            <a:r>
              <a:rPr lang="en-US" sz="1400">
                <a:latin typeface="Segoe UI" panose="020B0502040204020203" pitchFamily="34" charset="0"/>
                <a:cs typeface="Segoe UI" panose="020B0502040204020203" pitchFamily="34" charset="0"/>
              </a:rPr>
              <a:t>Account</a:t>
            </a:r>
          </a:p>
          <a:p>
            <a:r>
              <a:rPr lang="en-US" sz="1400">
                <a:latin typeface="Segoe UI" panose="020B0502040204020203" pitchFamily="34" charset="0"/>
                <a:cs typeface="Segoe UI" panose="020B0502040204020203" pitchFamily="34" charset="0"/>
              </a:rPr>
              <a:t>Achievement</a:t>
            </a:r>
          </a:p>
          <a:p>
            <a:r>
              <a:rPr lang="en-US" sz="1400">
                <a:latin typeface="Segoe UI" panose="020B0502040204020203" pitchFamily="34" charset="0"/>
                <a:cs typeface="Segoe UI" panose="020B0502040204020203" pitchFamily="34" charset="0"/>
              </a:rPr>
              <a:t>Area of Interest</a:t>
            </a:r>
          </a:p>
          <a:p>
            <a:r>
              <a:rPr lang="en-US" sz="1400">
                <a:latin typeface="Segoe UI" panose="020B0502040204020203" pitchFamily="34" charset="0"/>
                <a:cs typeface="Segoe UI" panose="020B0502040204020203" pitchFamily="34" charset="0"/>
              </a:rPr>
              <a:t>Contact</a:t>
            </a:r>
          </a:p>
          <a:p>
            <a:r>
              <a:rPr lang="en-US" sz="1400">
                <a:latin typeface="Segoe UI" panose="020B0502040204020203" pitchFamily="34" charset="0"/>
                <a:cs typeface="Segoe UI" panose="020B0502040204020203" pitchFamily="34" charset="0"/>
              </a:rPr>
              <a:t>Extracurricular Activity</a:t>
            </a:r>
          </a:p>
          <a:p>
            <a:r>
              <a:rPr lang="en-US" sz="1400">
                <a:latin typeface="Segoe UI" panose="020B0502040204020203" pitchFamily="34" charset="0"/>
                <a:cs typeface="Segoe UI" panose="020B0502040204020203" pitchFamily="34" charset="0"/>
              </a:rPr>
              <a:t>Extracurricular Participant</a:t>
            </a:r>
          </a:p>
          <a:p>
            <a:endParaRPr lang="en-US" sz="1400">
              <a:latin typeface="Segoe UI" panose="020B0502040204020203" pitchFamily="34" charset="0"/>
              <a:cs typeface="Segoe UI" panose="020B0502040204020203" pitchFamily="34" charset="0"/>
            </a:endParaRPr>
          </a:p>
          <a:p>
            <a:br>
              <a:rPr lang="en-US"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561442AA-09CA-F57A-4CD1-FA4EB395175C}"/>
              </a:ext>
            </a:extLst>
          </p:cNvPr>
          <p:cNvSpPr txBox="1"/>
          <p:nvPr/>
        </p:nvSpPr>
        <p:spPr>
          <a:xfrm>
            <a:off x="256044" y="6414464"/>
            <a:ext cx="11389205" cy="646331"/>
          </a:xfrm>
          <a:prstGeom prst="rect">
            <a:avLst/>
          </a:prstGeom>
          <a:noFill/>
        </p:spPr>
        <p:txBody>
          <a:bodyPr wrap="square" lIns="91440" tIns="45720" rIns="91440" bIns="45720" rtlCol="0" anchor="t">
            <a:spAutoFit/>
          </a:bodyPr>
          <a:lstStyle/>
          <a:p>
            <a:r>
              <a:rPr lang="en-US" b="1" dirty="0">
                <a:latin typeface="Segoe UI"/>
                <a:cs typeface="Segoe UI"/>
              </a:rPr>
              <a:t>*</a:t>
            </a:r>
            <a:r>
              <a:rPr lang="en-US" b="1" dirty="0">
                <a:solidFill>
                  <a:srgbClr val="FF0000"/>
                </a:solidFill>
                <a:latin typeface="Segoe UI"/>
                <a:cs typeface="Segoe UI"/>
              </a:rPr>
              <a:t> </a:t>
            </a:r>
            <a:r>
              <a:rPr lang="en-US" sz="1400" dirty="0">
                <a:latin typeface="Segoe UI"/>
                <a:cs typeface="Segoe UI"/>
              </a:rPr>
              <a:t>Program Level for HED and Grade Level for K-12</a:t>
            </a:r>
          </a:p>
          <a:p>
            <a:endParaRPr lang="en-US" dirty="0"/>
          </a:p>
        </p:txBody>
      </p:sp>
    </p:spTree>
    <p:extLst>
      <p:ext uri="{BB962C8B-B14F-4D97-AF65-F5344CB8AC3E}">
        <p14:creationId xmlns:p14="http://schemas.microsoft.com/office/powerpoint/2010/main" val="197920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4CE6-A9AB-82D4-E745-55456E5F5456}"/>
              </a:ext>
            </a:extLst>
          </p:cNvPr>
          <p:cNvSpPr>
            <a:spLocks noGrp="1"/>
          </p:cNvSpPr>
          <p:nvPr>
            <p:ph type="title"/>
          </p:nvPr>
        </p:nvSpPr>
        <p:spPr>
          <a:xfrm>
            <a:off x="184103" y="0"/>
            <a:ext cx="11749818" cy="636043"/>
          </a:xfrm>
        </p:spPr>
        <p:txBody>
          <a:bodyPr>
            <a:normAutofit/>
          </a:bodyPr>
          <a:lstStyle/>
          <a:p>
            <a:r>
              <a:rPr lang="en-US" sz="2800" dirty="0">
                <a:latin typeface="Segoe UI"/>
                <a:cs typeface="Segoe UI"/>
              </a:rPr>
              <a:t>Education Data Model Tables by Subject Area (continued)</a:t>
            </a:r>
            <a:endParaRPr lang="en-US" sz="2800" dirty="0">
              <a:solidFill>
                <a:srgbClr val="FF0000"/>
              </a:solidFill>
              <a:latin typeface="Segoe UI"/>
              <a:cs typeface="Segoe UI"/>
            </a:endParaRPr>
          </a:p>
        </p:txBody>
      </p:sp>
      <p:sp>
        <p:nvSpPr>
          <p:cNvPr id="3" name="TextBox 2">
            <a:extLst>
              <a:ext uri="{FF2B5EF4-FFF2-40B4-BE49-F238E27FC236}">
                <a16:creationId xmlns:a16="http://schemas.microsoft.com/office/drawing/2014/main" id="{614640BA-A802-D6C6-3C5B-B1A5170F1D12}"/>
              </a:ext>
            </a:extLst>
          </p:cNvPr>
          <p:cNvSpPr txBox="1"/>
          <p:nvPr/>
        </p:nvSpPr>
        <p:spPr>
          <a:xfrm>
            <a:off x="258078" y="567803"/>
            <a:ext cx="3657600" cy="5852160"/>
          </a:xfrm>
          <a:prstGeom prst="rect">
            <a:avLst/>
          </a:prstGeom>
          <a:noFill/>
          <a:ln w="3175">
            <a:solidFill>
              <a:schemeClr val="tx1"/>
            </a:solidFill>
          </a:ln>
        </p:spPr>
        <p:txBody>
          <a:bodyPr wrap="none" lIns="91440" tIns="45720" rIns="91440" bIns="45720" rtlCol="0" anchor="t">
            <a:noAutofit/>
          </a:bodyPr>
          <a:lstStyle/>
          <a:p>
            <a:r>
              <a:rPr lang="en-US" sz="1400" b="1" dirty="0">
                <a:latin typeface="Segoe UI"/>
                <a:cs typeface="Segoe UI"/>
                <a:hlinkClick r:id="rId3" action="ppaction://hlinksldjump"/>
              </a:rPr>
              <a:t>School Calendar and Schedule</a:t>
            </a:r>
            <a:endParaRPr lang="en-US" sz="1400" b="1" dirty="0">
              <a:latin typeface="Segoe UI"/>
              <a:cs typeface="Segoe UI"/>
            </a:endParaRPr>
          </a:p>
          <a:p>
            <a:endParaRPr lang="en-US" sz="1400">
              <a:latin typeface="Segoe UI" panose="020B0502040204020203" pitchFamily="34" charset="0"/>
              <a:cs typeface="Segoe UI" panose="020B0502040204020203" pitchFamily="34" charset="0"/>
            </a:endParaRPr>
          </a:p>
          <a:p>
            <a:r>
              <a:rPr lang="en-US" sz="1400" dirty="0">
                <a:latin typeface="Segoe UI"/>
                <a:cs typeface="Segoe UI"/>
              </a:rPr>
              <a:t>Academic Period</a:t>
            </a:r>
          </a:p>
          <a:p>
            <a:r>
              <a:rPr lang="en-US" sz="1400" dirty="0">
                <a:latin typeface="Segoe UI"/>
                <a:cs typeface="Segoe UI"/>
              </a:rPr>
              <a:t>Account</a:t>
            </a:r>
          </a:p>
          <a:p>
            <a:r>
              <a:rPr lang="en-US" sz="1400" dirty="0">
                <a:latin typeface="Segoe UI"/>
                <a:cs typeface="Segoe UI"/>
              </a:rPr>
              <a:t>Bell Schedule</a:t>
            </a:r>
          </a:p>
          <a:p>
            <a:r>
              <a:rPr lang="en-US" sz="1400" dirty="0">
                <a:latin typeface="Segoe UI"/>
                <a:cs typeface="Segoe UI"/>
              </a:rPr>
              <a:t>Bell Schedule Time</a:t>
            </a:r>
          </a:p>
          <a:p>
            <a:r>
              <a:rPr lang="en-US" sz="1400" dirty="0">
                <a:latin typeface="Segoe UI"/>
                <a:cs typeface="Segoe UI"/>
              </a:rPr>
              <a:t>Course Section</a:t>
            </a:r>
          </a:p>
          <a:p>
            <a:r>
              <a:rPr lang="en-US" sz="1400" dirty="0">
                <a:latin typeface="Segoe UI"/>
                <a:cs typeface="Segoe UI"/>
              </a:rPr>
              <a:t>Grading Period</a:t>
            </a:r>
          </a:p>
          <a:p>
            <a:r>
              <a:rPr lang="en-US" sz="1400" dirty="0">
                <a:latin typeface="Segoe UI"/>
                <a:cs typeface="Segoe UI"/>
              </a:rPr>
              <a:t>Program Level </a:t>
            </a:r>
            <a:r>
              <a:rPr lang="en-US" sz="1400" b="1" dirty="0">
                <a:latin typeface="Segoe UI"/>
                <a:cs typeface="Segoe UI"/>
              </a:rPr>
              <a:t>* </a:t>
            </a:r>
            <a:endParaRPr lang="en-US" sz="1400" b="1">
              <a:latin typeface="Segoe UI" panose="020B0502040204020203" pitchFamily="34" charset="0"/>
              <a:cs typeface="Segoe UI" panose="020B0502040204020203" pitchFamily="34" charset="0"/>
            </a:endParaRPr>
          </a:p>
          <a:p>
            <a:r>
              <a:rPr lang="en-US" sz="1400" dirty="0">
                <a:latin typeface="Segoe UI"/>
                <a:cs typeface="Segoe UI"/>
              </a:rPr>
              <a:t>School Calendar</a:t>
            </a:r>
          </a:p>
          <a:p>
            <a:r>
              <a:rPr lang="en-US" sz="1400" dirty="0">
                <a:latin typeface="Segoe UI"/>
                <a:cs typeface="Segoe UI"/>
              </a:rPr>
              <a:t>School Calendar Date</a:t>
            </a:r>
          </a:p>
          <a:p>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501CB4B9-39DE-5028-065E-28A299AD682A}"/>
              </a:ext>
            </a:extLst>
          </p:cNvPr>
          <p:cNvSpPr txBox="1"/>
          <p:nvPr/>
        </p:nvSpPr>
        <p:spPr>
          <a:xfrm>
            <a:off x="4267200" y="567803"/>
            <a:ext cx="3657600" cy="5852160"/>
          </a:xfrm>
          <a:prstGeom prst="rect">
            <a:avLst/>
          </a:prstGeom>
          <a:noFill/>
          <a:ln w="3175">
            <a:solidFill>
              <a:schemeClr val="tx1"/>
            </a:solidFill>
          </a:ln>
        </p:spPr>
        <p:txBody>
          <a:bodyPr wrap="none" lIns="91440" tIns="45720" rIns="91440" bIns="45720" rtlCol="0" anchor="t">
            <a:noAutofit/>
          </a:bodyPr>
          <a:lstStyle/>
          <a:p>
            <a:r>
              <a:rPr lang="en-US" sz="1400" b="1" dirty="0">
                <a:latin typeface="Segoe UI"/>
                <a:cs typeface="Segoe UI"/>
                <a:hlinkClick r:id="rId4" action="ppaction://hlinksldjump"/>
              </a:rPr>
              <a:t>Student Info, Attendance and Enrollment</a:t>
            </a:r>
            <a:endParaRPr lang="en-US" sz="1400" b="1" dirty="0">
              <a:latin typeface="Segoe UI"/>
              <a:cs typeface="Segoe UI"/>
            </a:endParaRPr>
          </a:p>
          <a:p>
            <a:endParaRPr lang="en-US" sz="1400">
              <a:latin typeface="Segoe UI" panose="020B0502040204020203" pitchFamily="34" charset="0"/>
              <a:cs typeface="Segoe UI" panose="020B0502040204020203" pitchFamily="34" charset="0"/>
            </a:endParaRPr>
          </a:p>
          <a:p>
            <a:r>
              <a:rPr lang="en-US" sz="1400" dirty="0">
                <a:latin typeface="Segoe UI"/>
                <a:cs typeface="Segoe UI"/>
              </a:rPr>
              <a:t>Academic Period Enrollment</a:t>
            </a:r>
          </a:p>
          <a:p>
            <a:r>
              <a:rPr lang="en-US" sz="1400" dirty="0">
                <a:latin typeface="Segoe UI"/>
                <a:cs typeface="Segoe UI"/>
              </a:rPr>
              <a:t>Academic Subject</a:t>
            </a:r>
          </a:p>
          <a:p>
            <a:r>
              <a:rPr lang="en-US" sz="1400" dirty="0">
                <a:latin typeface="Segoe UI"/>
                <a:cs typeface="Segoe UI"/>
              </a:rPr>
              <a:t>Account</a:t>
            </a:r>
          </a:p>
          <a:p>
            <a:r>
              <a:rPr lang="en-US" sz="1400" dirty="0">
                <a:latin typeface="Segoe UI"/>
                <a:cs typeface="Segoe UI"/>
              </a:rPr>
              <a:t>Address</a:t>
            </a:r>
          </a:p>
          <a:p>
            <a:r>
              <a:rPr lang="en-US" sz="1400" dirty="0">
                <a:latin typeface="Segoe UI"/>
                <a:cs typeface="Segoe UI"/>
              </a:rPr>
              <a:t>Attendance</a:t>
            </a:r>
          </a:p>
          <a:p>
            <a:r>
              <a:rPr lang="en-US" sz="1400" dirty="0">
                <a:latin typeface="Segoe UI"/>
                <a:cs typeface="Segoe UI"/>
              </a:rPr>
              <a:t>Contact</a:t>
            </a:r>
          </a:p>
          <a:p>
            <a:r>
              <a:rPr lang="en-US" sz="1400" dirty="0">
                <a:latin typeface="Segoe UI"/>
                <a:cs typeface="Segoe UI"/>
              </a:rPr>
              <a:t>Course</a:t>
            </a:r>
          </a:p>
          <a:p>
            <a:r>
              <a:rPr lang="en-US" sz="1400" dirty="0">
                <a:latin typeface="Segoe UI"/>
                <a:cs typeface="Segoe UI"/>
              </a:rPr>
              <a:t>Course Enrollment</a:t>
            </a:r>
          </a:p>
          <a:p>
            <a:r>
              <a:rPr lang="en-US" sz="1400" dirty="0">
                <a:latin typeface="Segoe UI"/>
                <a:cs typeface="Segoe UI"/>
              </a:rPr>
              <a:t>Course Requirement</a:t>
            </a:r>
          </a:p>
          <a:p>
            <a:r>
              <a:rPr lang="en-US" sz="1400" dirty="0">
                <a:latin typeface="Segoe UI"/>
                <a:cs typeface="Segoe UI"/>
              </a:rPr>
              <a:t>Course Section</a:t>
            </a:r>
          </a:p>
          <a:p>
            <a:r>
              <a:rPr lang="en-US" sz="1400" dirty="0">
                <a:latin typeface="Segoe UI"/>
                <a:cs typeface="Segoe UI"/>
              </a:rPr>
              <a:t>Education Level</a:t>
            </a:r>
          </a:p>
          <a:p>
            <a:r>
              <a:rPr lang="en-US" sz="1400" dirty="0">
                <a:latin typeface="Segoe UI"/>
                <a:cs typeface="Segoe UI"/>
              </a:rPr>
              <a:t>External System</a:t>
            </a:r>
          </a:p>
          <a:p>
            <a:r>
              <a:rPr lang="en-US" sz="1400" dirty="0">
                <a:latin typeface="Segoe UI"/>
                <a:cs typeface="Segoe UI"/>
              </a:rPr>
              <a:t>External System Identifier</a:t>
            </a:r>
          </a:p>
          <a:p>
            <a:r>
              <a:rPr lang="en-US" sz="1400" dirty="0">
                <a:latin typeface="Segoe UI"/>
                <a:cs typeface="Segoe UI"/>
              </a:rPr>
              <a:t>Grade Scale</a:t>
            </a:r>
          </a:p>
          <a:p>
            <a:r>
              <a:rPr lang="en-US" sz="1400" dirty="0">
                <a:latin typeface="Segoe UI"/>
                <a:cs typeface="Segoe UI"/>
              </a:rPr>
              <a:t>Previous Education</a:t>
            </a:r>
          </a:p>
          <a:p>
            <a:r>
              <a:rPr lang="en-US" sz="1400" dirty="0">
                <a:latin typeface="Segoe UI"/>
                <a:cs typeface="Segoe UI"/>
              </a:rPr>
              <a:t>Program</a:t>
            </a:r>
          </a:p>
          <a:p>
            <a:r>
              <a:rPr lang="en-US" sz="1400" dirty="0">
                <a:latin typeface="Segoe UI"/>
                <a:cs typeface="Segoe UI"/>
              </a:rPr>
              <a:t>Program Enrollment</a:t>
            </a:r>
          </a:p>
          <a:p>
            <a:r>
              <a:rPr lang="en-US" sz="1400" dirty="0">
                <a:latin typeface="Segoe UI"/>
                <a:cs typeface="Segoe UI"/>
              </a:rPr>
              <a:t>Program Level</a:t>
            </a:r>
            <a:r>
              <a:rPr lang="en-US" sz="1400" b="1" dirty="0">
                <a:latin typeface="Segoe UI"/>
                <a:cs typeface="Segoe UI"/>
              </a:rPr>
              <a:t> * </a:t>
            </a:r>
            <a:endParaRPr lang="en-US" sz="1400" b="1" dirty="0">
              <a:latin typeface="Segoe UI" panose="020B0502040204020203" pitchFamily="34" charset="0"/>
              <a:cs typeface="Segoe UI" panose="020B0502040204020203" pitchFamily="34" charset="0"/>
            </a:endParaRPr>
          </a:p>
          <a:p>
            <a:r>
              <a:rPr lang="en-US" sz="1400" dirty="0">
                <a:latin typeface="Segoe UI"/>
                <a:cs typeface="Segoe UI"/>
              </a:rPr>
              <a:t>Program Requirement</a:t>
            </a:r>
          </a:p>
          <a:p>
            <a:r>
              <a:rPr lang="en-US" sz="1400" dirty="0">
                <a:latin typeface="Segoe UI"/>
                <a:cs typeface="Segoe UI"/>
              </a:rPr>
              <a:t>Program Version</a:t>
            </a:r>
          </a:p>
          <a:p>
            <a:r>
              <a:rPr lang="en-US" sz="1400" dirty="0">
                <a:latin typeface="Segoe UI"/>
                <a:cs typeface="Segoe UI"/>
              </a:rPr>
              <a:t>Program Version Detail</a:t>
            </a:r>
          </a:p>
          <a:p>
            <a:r>
              <a:rPr lang="en-US" sz="1400" dirty="0">
                <a:latin typeface="Segoe UI"/>
                <a:cs typeface="Segoe UI"/>
              </a:rPr>
              <a:t>Registration Status</a:t>
            </a:r>
          </a:p>
          <a:p>
            <a:r>
              <a:rPr lang="en-US" sz="1400" dirty="0">
                <a:latin typeface="Segoe UI"/>
                <a:cs typeface="Segoe UI"/>
              </a:rPr>
              <a:t>School Enrollment</a:t>
            </a:r>
          </a:p>
          <a:p>
            <a:r>
              <a:rPr lang="en-US" sz="1400" dirty="0">
                <a:latin typeface="Segoe UI"/>
                <a:cs typeface="Segoe UI"/>
              </a:rPr>
              <a:t>Student Characteristic</a:t>
            </a:r>
          </a:p>
          <a:p>
            <a:r>
              <a:rPr lang="en-US" sz="1400" dirty="0">
                <a:latin typeface="Segoe UI"/>
                <a:cs typeface="Segoe UI"/>
              </a:rPr>
              <a:t>Student Status</a:t>
            </a:r>
          </a:p>
          <a:p>
            <a:endParaRPr lang="en-US" sz="1400">
              <a:latin typeface="Segoe UI" panose="020B0502040204020203" pitchFamily="34" charset="0"/>
              <a:cs typeface="Segoe UI" panose="020B0502040204020203" pitchFamily="34" charset="0"/>
            </a:endParaRPr>
          </a:p>
          <a:p>
            <a:br>
              <a:rPr lang="en-US" sz="1400" dirty="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EB1842A-A73D-77FD-E52F-1FC827BFD2DB}"/>
              </a:ext>
            </a:extLst>
          </p:cNvPr>
          <p:cNvSpPr txBox="1"/>
          <p:nvPr/>
        </p:nvSpPr>
        <p:spPr>
          <a:xfrm>
            <a:off x="8276321" y="567803"/>
            <a:ext cx="3657600" cy="5852160"/>
          </a:xfrm>
          <a:prstGeom prst="rect">
            <a:avLst/>
          </a:prstGeom>
          <a:noFill/>
          <a:ln w="3175">
            <a:solidFill>
              <a:schemeClr val="tx1"/>
            </a:solidFill>
          </a:ln>
        </p:spPr>
        <p:txBody>
          <a:bodyPr wrap="none" rtlCol="0">
            <a:noAutofit/>
          </a:bodyPr>
          <a:lstStyle/>
          <a:p>
            <a:r>
              <a:rPr lang="en-US" sz="1400" b="1">
                <a:latin typeface="Segoe UI" panose="020B0502040204020203" pitchFamily="34" charset="0"/>
                <a:cs typeface="Segoe UI" panose="020B0502040204020203" pitchFamily="34" charset="0"/>
                <a:hlinkClick r:id="rId5" action="ppaction://hlinksldjump"/>
              </a:rPr>
              <a:t>Student Support</a:t>
            </a:r>
            <a:endParaRPr lang="en-US" sz="1400" b="1">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a:p>
            <a:r>
              <a:rPr lang="en-US" sz="1400">
                <a:latin typeface="Segoe UI" panose="020B0502040204020203" pitchFamily="34" charset="0"/>
                <a:cs typeface="Segoe UI" panose="020B0502040204020203" pitchFamily="34" charset="0"/>
              </a:rPr>
              <a:t>Academic Subject</a:t>
            </a:r>
          </a:p>
          <a:p>
            <a:r>
              <a:rPr lang="en-US" sz="1400">
                <a:latin typeface="Segoe UI" panose="020B0502040204020203" pitchFamily="34" charset="0"/>
                <a:cs typeface="Segoe UI" panose="020B0502040204020203" pitchFamily="34" charset="0"/>
              </a:rPr>
              <a:t>Account</a:t>
            </a:r>
          </a:p>
          <a:p>
            <a:r>
              <a:rPr lang="en-US" sz="1400">
                <a:latin typeface="Segoe UI" panose="020B0502040204020203" pitchFamily="34" charset="0"/>
                <a:cs typeface="Segoe UI" panose="020B0502040204020203" pitchFamily="34" charset="0"/>
              </a:rPr>
              <a:t>Behavior Incident</a:t>
            </a:r>
          </a:p>
          <a:p>
            <a:r>
              <a:rPr lang="en-US" sz="1400">
                <a:latin typeface="Segoe UI" panose="020B0502040204020203" pitchFamily="34" charset="0"/>
                <a:cs typeface="Segoe UI" panose="020B0502040204020203" pitchFamily="34" charset="0"/>
              </a:rPr>
              <a:t>Contact</a:t>
            </a:r>
          </a:p>
          <a:p>
            <a:r>
              <a:rPr lang="en-US" sz="1400">
                <a:latin typeface="Segoe UI" panose="020B0502040204020203" pitchFamily="34" charset="0"/>
                <a:cs typeface="Segoe UI" panose="020B0502040204020203" pitchFamily="34" charset="0"/>
              </a:rPr>
              <a:t>Course Section</a:t>
            </a:r>
          </a:p>
          <a:p>
            <a:r>
              <a:rPr lang="en-US" sz="1400">
                <a:latin typeface="Segoe UI" panose="020B0502040204020203" pitchFamily="34" charset="0"/>
                <a:cs typeface="Segoe UI" panose="020B0502040204020203" pitchFamily="34" charset="0"/>
              </a:rPr>
              <a:t>Education Content</a:t>
            </a:r>
          </a:p>
          <a:p>
            <a:r>
              <a:rPr lang="en-US" sz="1400">
                <a:latin typeface="Segoe UI" panose="020B0502040204020203" pitchFamily="34" charset="0"/>
                <a:cs typeface="Segoe UI" panose="020B0502040204020203" pitchFamily="34" charset="0"/>
              </a:rPr>
              <a:t>Incident Action</a:t>
            </a:r>
          </a:p>
          <a:p>
            <a:r>
              <a:rPr lang="en-US" sz="1400">
                <a:latin typeface="Segoe UI" panose="020B0502040204020203" pitchFamily="34" charset="0"/>
                <a:cs typeface="Segoe UI" panose="020B0502040204020203" pitchFamily="34" charset="0"/>
              </a:rPr>
              <a:t>Incident Type</a:t>
            </a:r>
          </a:p>
          <a:p>
            <a:r>
              <a:rPr lang="en-US" sz="1400">
                <a:latin typeface="Segoe UI" panose="020B0502040204020203" pitchFamily="34" charset="0"/>
                <a:cs typeface="Segoe UI" panose="020B0502040204020203" pitchFamily="34" charset="0"/>
              </a:rPr>
              <a:t>Intervention</a:t>
            </a:r>
          </a:p>
          <a:p>
            <a:r>
              <a:rPr lang="en-US" sz="1400">
                <a:latin typeface="Segoe UI" panose="020B0502040204020203" pitchFamily="34" charset="0"/>
                <a:cs typeface="Segoe UI" panose="020B0502040204020203" pitchFamily="34" charset="0"/>
              </a:rPr>
              <a:t>Intervention Participant</a:t>
            </a:r>
          </a:p>
          <a:p>
            <a:r>
              <a:rPr lang="en-US" sz="1400">
                <a:latin typeface="Segoe UI" panose="020B0502040204020203" pitchFamily="34" charset="0"/>
                <a:cs typeface="Segoe UI" panose="020B0502040204020203" pitchFamily="34" charset="0"/>
              </a:rPr>
              <a:t>Recommended Student Resource</a:t>
            </a:r>
          </a:p>
          <a:p>
            <a:r>
              <a:rPr lang="en-US" sz="1400">
                <a:latin typeface="Segoe UI" panose="020B0502040204020203" pitchFamily="34" charset="0"/>
                <a:cs typeface="Segoe UI" panose="020B0502040204020203" pitchFamily="34" charset="0"/>
              </a:rPr>
              <a:t>Student Resource</a:t>
            </a:r>
          </a:p>
          <a:p>
            <a:endParaRPr lang="en-US" sz="1400">
              <a:latin typeface="Segoe UI" panose="020B0502040204020203" pitchFamily="34" charset="0"/>
              <a:cs typeface="Segoe UI" panose="020B0502040204020203" pitchFamily="34" charset="0"/>
            </a:endParaRPr>
          </a:p>
          <a:p>
            <a:br>
              <a:rPr lang="en-US"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sz="140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902D0A7-C555-2E77-C133-11FC3425A309}"/>
              </a:ext>
            </a:extLst>
          </p:cNvPr>
          <p:cNvSpPr txBox="1"/>
          <p:nvPr/>
        </p:nvSpPr>
        <p:spPr>
          <a:xfrm>
            <a:off x="256044" y="6414464"/>
            <a:ext cx="11389205" cy="861774"/>
          </a:xfrm>
          <a:prstGeom prst="rect">
            <a:avLst/>
          </a:prstGeom>
          <a:noFill/>
        </p:spPr>
        <p:txBody>
          <a:bodyPr wrap="square" lIns="91440" tIns="45720" rIns="91440" bIns="45720" rtlCol="0" anchor="t">
            <a:spAutoFit/>
          </a:bodyPr>
          <a:lstStyle/>
          <a:p>
            <a:r>
              <a:rPr lang="en-US" b="1" dirty="0">
                <a:latin typeface="Segoe UI"/>
                <a:cs typeface="Segoe UI"/>
              </a:rPr>
              <a:t>*</a:t>
            </a:r>
            <a:r>
              <a:rPr lang="en-US" b="1" dirty="0">
                <a:solidFill>
                  <a:srgbClr val="FF0000"/>
                </a:solidFill>
                <a:latin typeface="Segoe UI"/>
                <a:cs typeface="Segoe UI"/>
              </a:rPr>
              <a:t> </a:t>
            </a:r>
            <a:r>
              <a:rPr lang="en-US" sz="1400" dirty="0">
                <a:latin typeface="Segoe UI"/>
                <a:cs typeface="Segoe UI"/>
              </a:rPr>
              <a:t>Program Level for HED and Grade Level for K-12</a:t>
            </a:r>
            <a:endParaRPr lang="en-US" sz="1400" b="1" dirty="0">
              <a:latin typeface="Segoe UI"/>
              <a:cs typeface="Segoe UI"/>
            </a:endParaRPr>
          </a:p>
          <a:p>
            <a:endParaRPr lang="en-US" sz="1400"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1953599671"/>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39D0BD29BAD24E9812B9B0EC2F1C04" ma:contentTypeVersion="17" ma:contentTypeDescription="Create a new document." ma:contentTypeScope="" ma:versionID="d4bad11819b0f9c2c5230947d87c8248">
  <xsd:schema xmlns:xsd="http://www.w3.org/2001/XMLSchema" xmlns:xs="http://www.w3.org/2001/XMLSchema" xmlns:p="http://schemas.microsoft.com/office/2006/metadata/properties" xmlns:ns1="http://schemas.microsoft.com/sharepoint/v3" xmlns:ns2="1d3abbed-b8bc-483c-b79c-5bf5e0507348" xmlns:ns3="96dec72d-79da-4aad-9067-d04a770ebfe9" xmlns:ns4="230e9df3-be65-4c73-a93b-d1236ebd677e" targetNamespace="http://schemas.microsoft.com/office/2006/metadata/properties" ma:root="true" ma:fieldsID="71eff8ff381427e0e2f103be95c3249a" ns1:_="" ns2:_="" ns3:_="" ns4:_="">
    <xsd:import namespace="http://schemas.microsoft.com/sharepoint/v3"/>
    <xsd:import namespace="1d3abbed-b8bc-483c-b79c-5bf5e0507348"/>
    <xsd:import namespace="96dec72d-79da-4aad-9067-d04a770ebfe9"/>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element ref="ns2:lcf76f155ced4ddcb4097134ff3c332f" minOccurs="0"/>
                <xsd:element ref="ns4: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3abbed-b8bc-483c-b79c-5bf5e0507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dec72d-79da-4aad-9067-d04a770ebfe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b00486e6-3c11-427c-9955-7763e7c25093}" ma:internalName="TaxCatchAll" ma:showField="CatchAllData" ma:web="96dec72d-79da-4aad-9067-d04a770ebf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SharedWithUsers xmlns="96dec72d-79da-4aad-9067-d04a770ebfe9">
      <UserInfo>
        <DisplayName>David Reinhold</DisplayName>
        <AccountId>26</AccountId>
        <AccountType/>
      </UserInfo>
      <UserInfo>
        <DisplayName>Martin Wahl</DisplayName>
        <AccountId>10</AccountId>
        <AccountType/>
      </UserInfo>
      <UserInfo>
        <DisplayName>Rajya Bhaiya</DisplayName>
        <AccountId>11</AccountId>
        <AccountType/>
      </UserInfo>
      <UserInfo>
        <DisplayName>Oleg Ovanesyan</DisplayName>
        <AccountId>34</AccountId>
        <AccountType/>
      </UserInfo>
      <UserInfo>
        <DisplayName>Jeff Bernhardt</DisplayName>
        <AccountId>35</AccountId>
        <AccountType/>
      </UserInfo>
      <UserInfo>
        <DisplayName>Sara Nagy</DisplayName>
        <AccountId>20</AccountId>
        <AccountType/>
      </UserInfo>
      <UserInfo>
        <DisplayName>Bryan Schafer</DisplayName>
        <AccountId>13</AccountId>
        <AccountType/>
      </UserInfo>
      <UserInfo>
        <DisplayName>Shiva Rampally</DisplayName>
        <AccountId>36</AccountId>
        <AccountType/>
      </UserInfo>
    </SharedWithUsers>
    <lcf76f155ced4ddcb4097134ff3c332f xmlns="1d3abbed-b8bc-483c-b79c-5bf5e050734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2C2665-454C-4236-B655-6E0FA0209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d3abbed-b8bc-483c-b79c-5bf5e0507348"/>
    <ds:schemaRef ds:uri="96dec72d-79da-4aad-9067-d04a770ebfe9"/>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75DC10-FE95-440E-8B09-D2E9D4749B60}">
  <ds:schemaRefs>
    <ds:schemaRef ds:uri="http://purl.org/dc/elements/1.1/"/>
    <ds:schemaRef ds:uri="http://schemas.microsoft.com/office/2006/documentManagement/types"/>
    <ds:schemaRef ds:uri="http://www.w3.org/XML/1998/namespace"/>
    <ds:schemaRef ds:uri="96dec72d-79da-4aad-9067-d04a770ebfe9"/>
    <ds:schemaRef ds:uri="http://purl.org/dc/terms/"/>
    <ds:schemaRef ds:uri="http://schemas.microsoft.com/office/2006/metadata/properties"/>
    <ds:schemaRef ds:uri="http://schemas.openxmlformats.org/package/2006/metadata/core-properties"/>
    <ds:schemaRef ds:uri="1d3abbed-b8bc-483c-b79c-5bf5e0507348"/>
    <ds:schemaRef ds:uri="http://schemas.microsoft.com/office/infopath/2007/PartnerControls"/>
    <ds:schemaRef ds:uri="230e9df3-be65-4c73-a93b-d1236ebd677e"/>
    <ds:schemaRef ds:uri="http://schemas.microsoft.com/sharepoint/v3"/>
    <ds:schemaRef ds:uri="http://purl.org/dc/dcmitype/"/>
  </ds:schemaRefs>
</ds:datastoreItem>
</file>

<file path=customXml/itemProps3.xml><?xml version="1.0" encoding="utf-8"?>
<ds:datastoreItem xmlns:ds="http://schemas.openxmlformats.org/officeDocument/2006/customXml" ds:itemID="{F82FE9DE-EC4D-4D98-9A33-0EBBC3CF7B3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36</TotalTime>
  <Words>4391</Words>
  <Application>Microsoft Office PowerPoint</Application>
  <PresentationFormat>Widescreen</PresentationFormat>
  <Paragraphs>889</Paragraphs>
  <Slides>28</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Segoe UI</vt:lpstr>
      <vt:lpstr>Segoe UI Semibold</vt:lpstr>
      <vt:lpstr>Office Theme</vt:lpstr>
      <vt:lpstr>Education Accelerator Solution Packaging and Layering Education Accelerator Common Solutions</vt:lpstr>
      <vt:lpstr>Education Accelerator Solution Packaging and Layering Higher Education</vt:lpstr>
      <vt:lpstr>Education Accelerator Solution Packaging and Layering K-12</vt:lpstr>
      <vt:lpstr>Education Data Model Tables</vt:lpstr>
      <vt:lpstr>Education Data Model Enriched Tables</vt:lpstr>
      <vt:lpstr>The Education Data Model solution and some of the higher education solutions include Power Automate Cloud Flows. These flows automatically update tables in the Education Data Model. See Installation Guide for Power Automate Flow configuration details. </vt:lpstr>
      <vt:lpstr>Education Data Model Tables by Subject Area</vt:lpstr>
      <vt:lpstr>Education Data Model Tables by Subject Area (continued)</vt:lpstr>
      <vt:lpstr>Education Data Model Tables by Subject Area (continued)</vt:lpstr>
      <vt:lpstr>Education Data Model Entities by Subject Area (continued)</vt:lpstr>
      <vt:lpstr>Education Accelerator Connection Roles</vt:lpstr>
      <vt:lpstr>Advanced business logic enriched by custom Dataverse Plug-Ins</vt:lpstr>
      <vt:lpstr>ERD : Assessment</vt:lpstr>
      <vt:lpstr>ERD : Educator Certification and Credentials</vt:lpstr>
      <vt:lpstr>ERD : Grants, Internships and Scholarships</vt:lpstr>
      <vt:lpstr>ERD : Learner Record</vt:lpstr>
      <vt:lpstr>ERD : School Calendar and Schedule</vt:lpstr>
      <vt:lpstr>ERD : Student Info, Attendance and Enrollment Student Attendance and Course Enrollment</vt:lpstr>
      <vt:lpstr>ERD : Student Info, Attendance and Enrollment  Student Info and Enrollment</vt:lpstr>
      <vt:lpstr>ERD : Student Support</vt:lpstr>
      <vt:lpstr>Education Accelerator Higher Education Portal</vt:lpstr>
      <vt:lpstr>Education Accelerator Higher Education Portal Enriched Tables</vt:lpstr>
      <vt:lpstr>Education Accelerator Higher Education App</vt:lpstr>
      <vt:lpstr>Education Accelerator Program Management Apps</vt:lpstr>
      <vt:lpstr>Education Accelerator K12 Portal </vt:lpstr>
      <vt:lpstr>Education Accelerator K12 Portal Enriched Entities</vt:lpstr>
      <vt:lpstr>Education Accelerator K12 Portal Enriched Entities (continued)</vt:lpstr>
      <vt:lpstr>Education Accelerator K-12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Foerch</dc:creator>
  <cp:lastModifiedBy>Greg Degruy</cp:lastModifiedBy>
  <cp:revision>91</cp:revision>
  <cp:lastPrinted>2020-07-20T17:24:51Z</cp:lastPrinted>
  <dcterms:created xsi:type="dcterms:W3CDTF">2020-03-12T18:31:26Z</dcterms:created>
  <dcterms:modified xsi:type="dcterms:W3CDTF">2022-12-12T20:49:47Z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0x010100FD39D0BD29BAD24E9812B9B0EC2F1C04</vt:lpwstr>
  </property>
  <property fmtid="{D5CDD505-2E9C-101B-9397-08002B2CF9AE}" pid="3" name="MediaServiceImageTags">
    <vt:lpwstr/>
  </property>
</Properties>
</file>