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8241"/>
            <a:ext cx="3098800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85799" y="1023937"/>
            <a:ext cx="3924301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8202" y="3200400"/>
            <a:ext cx="3906480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Output: Client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500" y="1600200"/>
            <a:ext cx="1752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7686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744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 ID: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163" y="2133600"/>
            <a:ext cx="220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 Surname: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500" y="2133600"/>
            <a:ext cx="17525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Wandl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034" y="40296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 Age: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0350" y="4029670"/>
            <a:ext cx="1752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4507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Gender: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2976" y="4543717"/>
            <a:ext cx="1714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163" y="5511120"/>
            <a:ext cx="21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# white blood cells: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4652" y="5511120"/>
            <a:ext cx="1714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034" y="49950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Tissue disease: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72696" y="4998116"/>
            <a:ext cx="17145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T-ALL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8202" y="218457"/>
            <a:ext cx="311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RexR</a:t>
            </a:r>
            <a:r>
              <a:rPr lang="en-GB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Tool v1.0</a:t>
            </a:r>
            <a:endParaRPr lang="en-US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Bevel 24"/>
          <p:cNvSpPr/>
          <p:nvPr/>
        </p:nvSpPr>
        <p:spPr>
          <a:xfrm>
            <a:off x="6189407" y="5593620"/>
            <a:ext cx="1066800" cy="573663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3880"/>
            <a:ext cx="3098800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609600" y="947737"/>
            <a:ext cx="4159046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Output: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110" y="3999040"/>
            <a:ext cx="4103536" cy="42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Output: Treatment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142" y="1676400"/>
            <a:ext cx="20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Algorithm Name: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1676400"/>
            <a:ext cx="2895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Support Vector Machine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257800" y="1828800"/>
            <a:ext cx="147484" cy="14011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8202" y="21293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Accuracy Ratio: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133600"/>
            <a:ext cx="838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70%</a:t>
            </a:r>
            <a:endParaRPr lang="en-US" dirty="0"/>
          </a:p>
        </p:txBody>
      </p:sp>
      <p:sp>
        <p:nvSpPr>
          <p:cNvPr id="15" name="Bevel 14"/>
          <p:cNvSpPr/>
          <p:nvPr/>
        </p:nvSpPr>
        <p:spPr>
          <a:xfrm>
            <a:off x="641554" y="3223284"/>
            <a:ext cx="1170858" cy="573663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Re-RUN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4631617"/>
            <a:ext cx="20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Treatment advice: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110" y="5146562"/>
            <a:ext cx="23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Probability of survival: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8706" y="5601166"/>
            <a:ext cx="238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Treatment period: </a:t>
            </a:r>
          </a:p>
          <a:p>
            <a:r>
              <a:rPr lang="en-GB" dirty="0" smtClean="0"/>
              <a:t>(in months)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16046" y="4623620"/>
            <a:ext cx="1752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Low Treatment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5148259"/>
            <a:ext cx="17968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90%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5623288"/>
            <a:ext cx="17968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8202" y="218457"/>
            <a:ext cx="311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RexR</a:t>
            </a:r>
            <a:r>
              <a:rPr lang="en-GB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Tool v1.0</a:t>
            </a:r>
            <a:endParaRPr lang="en-US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Bevel 23"/>
          <p:cNvSpPr/>
          <p:nvPr/>
        </p:nvSpPr>
        <p:spPr>
          <a:xfrm>
            <a:off x="6068142" y="5562600"/>
            <a:ext cx="1170858" cy="573663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Export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24802" y="2779346"/>
            <a:ext cx="834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Please indicate which drivers you want to include in the prediction:  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71799" y="3054007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Genetic Drivers:</a:t>
            </a:r>
            <a:endParaRPr lang="en-US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3392561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Patient Drivers:</a:t>
            </a:r>
            <a:endParaRPr lang="en-US" sz="1600" i="1" dirty="0"/>
          </a:p>
        </p:txBody>
      </p:sp>
      <p:sp>
        <p:nvSpPr>
          <p:cNvPr id="29" name="Rectangle 28"/>
          <p:cNvSpPr/>
          <p:nvPr/>
        </p:nvSpPr>
        <p:spPr>
          <a:xfrm>
            <a:off x="2743200" y="3126738"/>
            <a:ext cx="185584" cy="1930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43200" y="3429000"/>
            <a:ext cx="185584" cy="19309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Wandl (Sabrina)</dc:creator>
  <cp:lastModifiedBy>C20207</cp:lastModifiedBy>
  <cp:revision>12</cp:revision>
  <dcterms:created xsi:type="dcterms:W3CDTF">2006-08-16T00:00:00Z</dcterms:created>
  <dcterms:modified xsi:type="dcterms:W3CDTF">2017-06-10T13:41:50Z</dcterms:modified>
</cp:coreProperties>
</file>