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Gill Sans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i9bKHHYvznuQLwdfsd+J1K7RyI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GillSans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Gill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384cdb864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5384cdb86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c6d16bddb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c6d16bd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c6d16bdd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c6d16bd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c6d16bddb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c6d16bdd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c6d16bddb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c6d16bdd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c6d16bddb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c6d16bdd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c6d16bddb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c6d16bdd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dia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3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cxnSp>
        <p:nvCxnSpPr>
          <p:cNvPr id="20" name="Google Shape;20;p23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en verticale teks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2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cxnSp>
        <p:nvCxnSpPr>
          <p:cNvPr id="88" name="Google Shape;88;p32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e titel en teks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3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cxnSp>
        <p:nvCxnSpPr>
          <p:cNvPr id="95" name="Google Shape;95;p33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en objec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cxnSp>
        <p:nvCxnSpPr>
          <p:cNvPr id="27" name="Google Shape;27;p2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ekop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cxnSp>
        <p:nvCxnSpPr>
          <p:cNvPr id="34" name="Google Shape;34;p25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oud van twee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cxnSp>
        <p:nvCxnSpPr>
          <p:cNvPr id="42" name="Google Shape;42;p2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elijking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7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7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cxnSp>
        <p:nvCxnSpPr>
          <p:cNvPr id="52" name="Google Shape;52;p2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een titel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cxnSp>
        <p:nvCxnSpPr>
          <p:cNvPr id="58" name="Google Shape;58;p28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g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oud met bijschrift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0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30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0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cxnSp>
        <p:nvCxnSpPr>
          <p:cNvPr id="70" name="Google Shape;70;p30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fbeelding met bijschrift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31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31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294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1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31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7" name="Google Shape;77;p31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31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cxnSp>
        <p:nvCxnSpPr>
          <p:cNvPr id="81" name="Google Shape;81;p31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p22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cxnSp>
        <p:nvCxnSpPr>
          <p:cNvPr id="13" name="Google Shape;13;p22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lab.rijnijssel.nl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lab.rijnijssel.nl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nl-NL"/>
              <a:t>GitLab - Issues, Labels &amp; Boards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nl-NL"/>
              <a:t>VERSIEBEHEER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nl-NL"/>
              <a:t>GITLAB.RIJNIJSSEL.NL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384cdb864_1_0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nl-NL"/>
              <a:t>GitLab: ISSUES</a:t>
            </a:r>
            <a:endParaRPr/>
          </a:p>
        </p:txBody>
      </p:sp>
      <p:sp>
        <p:nvSpPr>
          <p:cNvPr id="107" name="Google Shape;107;g5384cdb864_1_0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Issues zijn </a:t>
            </a:r>
            <a:r>
              <a:rPr i="1" lang="nl-NL"/>
              <a:t>kleine</a:t>
            </a:r>
            <a:r>
              <a:rPr lang="nl-NL"/>
              <a:t> stukken (/opdrachten) van het grote geheel;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Issues maken wij aan binnen een repository;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Issues kan je koppelen aan personen;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CREBO 25604 (start schooljaar 2020/2021 of later): issues met het </a:t>
            </a:r>
            <a:r>
              <a:rPr i="1" lang="nl-NL"/>
              <a:t>i</a:t>
            </a:r>
            <a:r>
              <a:rPr i="1" lang="nl-NL"/>
              <a:t>ssue-board</a:t>
            </a:r>
            <a:r>
              <a:rPr lang="nl-NL"/>
              <a:t> is je planning per </a:t>
            </a:r>
            <a:r>
              <a:rPr i="1" lang="nl-NL"/>
              <a:t>sprint</a:t>
            </a:r>
            <a:r>
              <a:rPr lang="nl-NL"/>
              <a:t>.</a:t>
            </a:r>
            <a:endParaRPr/>
          </a:p>
        </p:txBody>
      </p:sp>
      <p:pic>
        <p:nvPicPr>
          <p:cNvPr id="108" name="Google Shape;108;g5384cdb864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1135194" cy="10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c6d16bddb_0_5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GitLab: LABELS</a:t>
            </a:r>
            <a:endParaRPr/>
          </a:p>
        </p:txBody>
      </p:sp>
      <p:sp>
        <p:nvSpPr>
          <p:cNvPr id="114" name="Google Shape;114;g9c6d16bddb_0_5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Een </a:t>
            </a:r>
            <a:r>
              <a:rPr i="1" lang="nl-NL"/>
              <a:t>label</a:t>
            </a:r>
            <a:r>
              <a:rPr lang="nl-NL"/>
              <a:t> kan je aan een </a:t>
            </a:r>
            <a:r>
              <a:rPr i="1" lang="nl-NL"/>
              <a:t>issue</a:t>
            </a:r>
            <a:r>
              <a:rPr lang="nl-NL"/>
              <a:t> koppelen om te categoriseren;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De naam van een label verwijst naar het </a:t>
            </a:r>
            <a:r>
              <a:rPr i="1" lang="nl-NL"/>
              <a:t>type</a:t>
            </a:r>
            <a:r>
              <a:rPr lang="nl-NL"/>
              <a:t> opdracht, bijvoorbeeld: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i="1" lang="nl-NL"/>
              <a:t>New content;</a:t>
            </a:r>
            <a:endParaRPr i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i="1" lang="nl-NL"/>
              <a:t>New function;</a:t>
            </a:r>
            <a:endParaRPr i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i="1" lang="nl-NL"/>
              <a:t>Bugs;</a:t>
            </a:r>
            <a:endParaRPr i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i="1" lang="nl-NL"/>
              <a:t>Critical Error;</a:t>
            </a:r>
            <a:endParaRPr i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Etc..</a:t>
            </a:r>
            <a:endParaRPr/>
          </a:p>
        </p:txBody>
      </p:sp>
      <p:pic>
        <p:nvPicPr>
          <p:cNvPr id="115" name="Google Shape;115;g9c6d16bddb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1135194" cy="10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c6d16bddb_0_0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nl-NL"/>
              <a:t>GitLab: LABELS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9c6d16bddb_0_0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Ga naar je repository op </a:t>
            </a:r>
            <a:r>
              <a:rPr lang="nl-NL" u="sng">
                <a:solidFill>
                  <a:schemeClr val="hlink"/>
                </a:solidFill>
                <a:hlinkClick r:id="rId3"/>
              </a:rPr>
              <a:t>gitlab.rijnijssel.nl</a:t>
            </a:r>
            <a:r>
              <a:rPr lang="nl-NL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Links in het menu: </a:t>
            </a:r>
            <a:r>
              <a:rPr lang="nl-NL">
                <a:highlight>
                  <a:srgbClr val="B6D7A8"/>
                </a:highlight>
              </a:rPr>
              <a:t>Issues &gt; Labels</a:t>
            </a:r>
            <a:endParaRPr>
              <a:highlight>
                <a:srgbClr val="B6D7A8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Aanmaken nieuwe label: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Klik rechtsboven op de groene knop </a:t>
            </a:r>
            <a:r>
              <a:rPr i="1" lang="nl-NL">
                <a:highlight>
                  <a:srgbClr val="B6D7A8"/>
                </a:highlight>
              </a:rPr>
              <a:t>New label</a:t>
            </a:r>
            <a:r>
              <a:rPr lang="nl-NL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Voer </a:t>
            </a:r>
            <a:r>
              <a:rPr i="1" lang="nl-NL">
                <a:highlight>
                  <a:srgbClr val="B6D7A8"/>
                </a:highlight>
              </a:rPr>
              <a:t>T</a:t>
            </a:r>
            <a:r>
              <a:rPr i="1" lang="nl-NL">
                <a:highlight>
                  <a:srgbClr val="B6D7A8"/>
                </a:highlight>
              </a:rPr>
              <a:t>itle</a:t>
            </a:r>
            <a:r>
              <a:rPr lang="nl-NL"/>
              <a:t> en </a:t>
            </a:r>
            <a:r>
              <a:rPr i="1" lang="nl-NL">
                <a:highlight>
                  <a:srgbClr val="B6D7A8"/>
                </a:highlight>
              </a:rPr>
              <a:t>Background color</a:t>
            </a:r>
            <a:r>
              <a:rPr lang="nl-NL"/>
              <a:t> in.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i="1" lang="nl-NL">
                <a:highlight>
                  <a:srgbClr val="B6D7A8"/>
                </a:highlight>
              </a:rPr>
              <a:t>Description</a:t>
            </a:r>
            <a:r>
              <a:rPr lang="nl-NL"/>
              <a:t> is optioneel, hier zou je een omschrijving kunnen plaatsen over een label.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Klik links onderin op </a:t>
            </a:r>
            <a:r>
              <a:rPr i="1" lang="nl-NL">
                <a:highlight>
                  <a:srgbClr val="B6D7A8"/>
                </a:highlight>
              </a:rPr>
              <a:t>Create label</a:t>
            </a:r>
            <a:r>
              <a:rPr lang="nl-NL"/>
              <a:t>.</a:t>
            </a:r>
            <a:endParaRPr/>
          </a:p>
        </p:txBody>
      </p:sp>
      <p:pic>
        <p:nvPicPr>
          <p:cNvPr id="122" name="Google Shape;122;g9c6d16bdd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" y="0"/>
            <a:ext cx="1135194" cy="10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c6d16bddb_0_10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GitLab: ISSUES</a:t>
            </a:r>
            <a:endParaRPr/>
          </a:p>
        </p:txBody>
      </p:sp>
      <p:sp>
        <p:nvSpPr>
          <p:cNvPr id="128" name="Google Shape;128;g9c6d16bddb_0_10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Ga naar je repository op </a:t>
            </a:r>
            <a:r>
              <a:rPr lang="nl-NL" u="sng">
                <a:solidFill>
                  <a:schemeClr val="hlink"/>
                </a:solidFill>
                <a:hlinkClick r:id="rId3"/>
              </a:rPr>
              <a:t>gitlab.rijnijssel.nl</a:t>
            </a:r>
            <a:r>
              <a:rPr lang="nl-NL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Klik links in het menu op </a:t>
            </a:r>
            <a:r>
              <a:rPr lang="nl-NL">
                <a:highlight>
                  <a:srgbClr val="B6D7A8"/>
                </a:highlight>
              </a:rPr>
              <a:t>Issues</a:t>
            </a:r>
            <a:r>
              <a:rPr lang="nl-NL"/>
              <a:t>;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Klik rechtsboven op </a:t>
            </a:r>
            <a:r>
              <a:rPr i="1" lang="nl-NL">
                <a:highlight>
                  <a:srgbClr val="B6D7A8"/>
                </a:highlight>
              </a:rPr>
              <a:t>New issue</a:t>
            </a:r>
            <a:r>
              <a:rPr lang="nl-NL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Voer </a:t>
            </a:r>
            <a:r>
              <a:rPr i="1" lang="nl-NL">
                <a:highlight>
                  <a:srgbClr val="B6D7A8"/>
                </a:highlight>
              </a:rPr>
              <a:t>Title</a:t>
            </a:r>
            <a:r>
              <a:rPr lang="nl-NL"/>
              <a:t>, </a:t>
            </a:r>
            <a:r>
              <a:rPr i="1" lang="nl-NL">
                <a:highlight>
                  <a:srgbClr val="B6D7A8"/>
                </a:highlight>
              </a:rPr>
              <a:t>Assignee</a:t>
            </a:r>
            <a:r>
              <a:rPr lang="nl-NL"/>
              <a:t>, </a:t>
            </a:r>
            <a:r>
              <a:rPr i="1" lang="nl-NL">
                <a:highlight>
                  <a:srgbClr val="B6D7A8"/>
                </a:highlight>
              </a:rPr>
              <a:t>Labels</a:t>
            </a:r>
            <a:r>
              <a:rPr lang="nl-NL">
                <a:highlight>
                  <a:srgbClr val="B6D7A8"/>
                </a:highlight>
              </a:rPr>
              <a:t> </a:t>
            </a:r>
            <a:r>
              <a:rPr lang="nl-NL"/>
              <a:t>en </a:t>
            </a:r>
            <a:r>
              <a:rPr i="1" lang="nl-NL">
                <a:highlight>
                  <a:srgbClr val="B6D7A8"/>
                </a:highlight>
              </a:rPr>
              <a:t>Weight</a:t>
            </a:r>
            <a:r>
              <a:rPr lang="nl-NL">
                <a:highlight>
                  <a:srgbClr val="B6D7A8"/>
                </a:highlight>
              </a:rPr>
              <a:t> </a:t>
            </a:r>
            <a:r>
              <a:rPr lang="nl-NL"/>
              <a:t>in.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Title: titel van je Issue, bijvoorbeeld: </a:t>
            </a:r>
            <a:r>
              <a:rPr i="1" lang="nl-NL"/>
              <a:t>navigatiemenu ontwikkelen</a:t>
            </a:r>
            <a:r>
              <a:rPr lang="nl-NL"/>
              <a:t>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Assignee: wie gaat deze issue oplossen?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Labels: wat voor een type issue is dit?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Weight: hoeveel tijd is hiervoor nodig (schatting)? Reken in uren, laagste is dus 1 uur. Geen kommagetallen.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Overige gegevens zijn optioneel.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Klik op </a:t>
            </a:r>
            <a:r>
              <a:rPr i="1" lang="nl-NL">
                <a:highlight>
                  <a:srgbClr val="B6D7A8"/>
                </a:highlight>
              </a:rPr>
              <a:t>Submit issue</a:t>
            </a:r>
            <a:r>
              <a:rPr lang="nl-NL"/>
              <a:t>.</a:t>
            </a:r>
            <a:endParaRPr/>
          </a:p>
        </p:txBody>
      </p:sp>
      <p:pic>
        <p:nvPicPr>
          <p:cNvPr id="129" name="Google Shape;129;g9c6d16bddb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" y="0"/>
            <a:ext cx="1135194" cy="10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c6d16bddb_0_15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GitLab: BOARDS</a:t>
            </a:r>
            <a:endParaRPr/>
          </a:p>
        </p:txBody>
      </p:sp>
      <p:sp>
        <p:nvSpPr>
          <p:cNvPr id="135" name="Google Shape;135;g9c6d16bddb_0_15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Boards is een overzicht van al je issues.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Je ziet de volgende kolommen: </a:t>
            </a:r>
            <a:r>
              <a:rPr i="1" lang="nl-NL"/>
              <a:t>Open</a:t>
            </a:r>
            <a:r>
              <a:rPr lang="nl-NL"/>
              <a:t>, </a:t>
            </a:r>
            <a:r>
              <a:rPr i="1" lang="nl-NL"/>
              <a:t>To Do</a:t>
            </a:r>
            <a:r>
              <a:rPr lang="nl-NL"/>
              <a:t>, </a:t>
            </a:r>
            <a:r>
              <a:rPr i="1" lang="nl-NL"/>
              <a:t>Doing</a:t>
            </a:r>
            <a:r>
              <a:rPr lang="nl-NL"/>
              <a:t>, </a:t>
            </a:r>
            <a:r>
              <a:rPr i="1" lang="nl-NL"/>
              <a:t>Closed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CREBO 25604 (start schooljaar 2020/2021 of later): jullie zien ook </a:t>
            </a:r>
            <a:r>
              <a:rPr i="1" lang="nl-NL"/>
              <a:t>Review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Open: je </a:t>
            </a:r>
            <a:r>
              <a:rPr i="1" lang="nl-NL"/>
              <a:t>backlog</a:t>
            </a:r>
            <a:r>
              <a:rPr lang="nl-NL"/>
              <a:t>. Alles wat nog open staat om opgepakt te worden.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To Do: issues waarvan jij zegt; deze ga ik oppakken.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Doing: issues waar jij mee bezig bent.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Review: issues zijn klaar om besproken te worden met ontwikkelteam, docent, product owner (/opdrachtgever), stagebegeleider etc.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Closed: issues zijn opgelost en goedgekeurd.</a:t>
            </a:r>
            <a:endParaRPr/>
          </a:p>
        </p:txBody>
      </p:sp>
      <p:pic>
        <p:nvPicPr>
          <p:cNvPr id="136" name="Google Shape;136;g9c6d16bddb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1135194" cy="10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9c6d16bddb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675" y="1370806"/>
            <a:ext cx="10616637" cy="469958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9c6d16bddb_0_20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GitLab: BOARDS</a:t>
            </a:r>
            <a:endParaRPr/>
          </a:p>
        </p:txBody>
      </p:sp>
      <p:sp>
        <p:nvSpPr>
          <p:cNvPr id="143" name="Google Shape;143;g9c6d16bddb_0_20"/>
          <p:cNvSpPr/>
          <p:nvPr/>
        </p:nvSpPr>
        <p:spPr>
          <a:xfrm>
            <a:off x="0" y="3529875"/>
            <a:ext cx="948600" cy="52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Backlog</a:t>
            </a:r>
            <a:endParaRPr/>
          </a:p>
        </p:txBody>
      </p:sp>
      <p:sp>
        <p:nvSpPr>
          <p:cNvPr id="144" name="Google Shape;144;g9c6d16bddb_0_20"/>
          <p:cNvSpPr/>
          <p:nvPr/>
        </p:nvSpPr>
        <p:spPr>
          <a:xfrm>
            <a:off x="7277225" y="1955075"/>
            <a:ext cx="1148700" cy="52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Assignee</a:t>
            </a:r>
            <a:endParaRPr/>
          </a:p>
        </p:txBody>
      </p:sp>
      <p:sp>
        <p:nvSpPr>
          <p:cNvPr id="145" name="Google Shape;145;g9c6d16bddb_0_20"/>
          <p:cNvSpPr/>
          <p:nvPr/>
        </p:nvSpPr>
        <p:spPr>
          <a:xfrm rot="-2456835">
            <a:off x="3466314" y="2201064"/>
            <a:ext cx="948481" cy="52952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Labels</a:t>
            </a:r>
            <a:endParaRPr/>
          </a:p>
        </p:txBody>
      </p:sp>
      <p:sp>
        <p:nvSpPr>
          <p:cNvPr id="146" name="Google Shape;146;g9c6d16bddb_0_20"/>
          <p:cNvSpPr/>
          <p:nvPr/>
        </p:nvSpPr>
        <p:spPr>
          <a:xfrm>
            <a:off x="2985400" y="1596275"/>
            <a:ext cx="948600" cy="52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Title</a:t>
            </a:r>
            <a:endParaRPr/>
          </a:p>
        </p:txBody>
      </p:sp>
      <p:sp>
        <p:nvSpPr>
          <p:cNvPr id="147" name="Google Shape;147;g9c6d16bddb_0_20"/>
          <p:cNvSpPr/>
          <p:nvPr/>
        </p:nvSpPr>
        <p:spPr>
          <a:xfrm>
            <a:off x="5621700" y="1955075"/>
            <a:ext cx="948600" cy="52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Weight</a:t>
            </a:r>
            <a:endParaRPr/>
          </a:p>
        </p:txBody>
      </p:sp>
      <p:sp>
        <p:nvSpPr>
          <p:cNvPr id="148" name="Google Shape;148;g9c6d16bddb_0_20"/>
          <p:cNvSpPr/>
          <p:nvPr/>
        </p:nvSpPr>
        <p:spPr>
          <a:xfrm rot="-2090039">
            <a:off x="7592141" y="2415731"/>
            <a:ext cx="1550419" cy="52953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Issue #number</a:t>
            </a:r>
            <a:endParaRPr/>
          </a:p>
        </p:txBody>
      </p:sp>
      <p:sp>
        <p:nvSpPr>
          <p:cNvPr id="149" name="Google Shape;149;g9c6d16bddb_0_20"/>
          <p:cNvSpPr/>
          <p:nvPr/>
        </p:nvSpPr>
        <p:spPr>
          <a:xfrm>
            <a:off x="948600" y="1724313"/>
            <a:ext cx="701700" cy="4140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9c6d16bddb_0_20"/>
          <p:cNvSpPr/>
          <p:nvPr/>
        </p:nvSpPr>
        <p:spPr>
          <a:xfrm>
            <a:off x="9834150" y="3573575"/>
            <a:ext cx="1148700" cy="52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Afgerond</a:t>
            </a:r>
            <a:endParaRPr/>
          </a:p>
        </p:txBody>
      </p:sp>
      <p:sp>
        <p:nvSpPr>
          <p:cNvPr id="151" name="Google Shape;151;g9c6d16bddb_0_20"/>
          <p:cNvSpPr/>
          <p:nvPr/>
        </p:nvSpPr>
        <p:spPr>
          <a:xfrm>
            <a:off x="10982850" y="1768013"/>
            <a:ext cx="701700" cy="4140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g9c6d16bddb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" y="0"/>
            <a:ext cx="1135194" cy="10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c6d16bddb_0_45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GitLab: ISSUES</a:t>
            </a:r>
            <a:endParaRPr/>
          </a:p>
        </p:txBody>
      </p:sp>
      <p:sp>
        <p:nvSpPr>
          <p:cNvPr id="158" name="Google Shape;158;g9c6d16bddb_0_45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Bij het </a:t>
            </a:r>
            <a:r>
              <a:rPr i="1" lang="nl-NL"/>
              <a:t>committen</a:t>
            </a:r>
            <a:r>
              <a:rPr lang="nl-NL"/>
              <a:t> voer je een stuk tekst in (git commit -m “message”).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Binnen de </a:t>
            </a:r>
            <a:r>
              <a:rPr i="1" lang="nl-NL"/>
              <a:t>quotes</a:t>
            </a:r>
            <a:r>
              <a:rPr lang="nl-NL"/>
              <a:t> kan je verwijzen naar een issue nummer.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Door dit te doen zie je in GitLab, in de </a:t>
            </a:r>
            <a:r>
              <a:rPr i="1" lang="nl-NL"/>
              <a:t>commit-text</a:t>
            </a:r>
            <a:r>
              <a:rPr lang="nl-NL"/>
              <a:t>, je issue nummer terugkomen.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Dit is gelijk een </a:t>
            </a:r>
            <a:r>
              <a:rPr i="1" lang="nl-NL"/>
              <a:t>link</a:t>
            </a:r>
            <a:r>
              <a:rPr lang="nl-NL"/>
              <a:t>, zodat je naar het betreffende issue navigeert.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Voorbeeld: </a:t>
            </a:r>
            <a:r>
              <a:rPr lang="nl-NL">
                <a:highlight>
                  <a:srgbClr val="B6D7A8"/>
                </a:highlight>
              </a:rPr>
              <a:t>git commit -m “Issue nummer #3 is opgelost”</a:t>
            </a:r>
            <a:endParaRPr/>
          </a:p>
        </p:txBody>
      </p:sp>
      <p:pic>
        <p:nvPicPr>
          <p:cNvPr id="159" name="Google Shape;159;g9c6d16bddb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150" y="4027782"/>
            <a:ext cx="9229725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9c6d16bddb_0_45"/>
          <p:cNvSpPr/>
          <p:nvPr/>
        </p:nvSpPr>
        <p:spPr>
          <a:xfrm>
            <a:off x="2608800" y="4027775"/>
            <a:ext cx="1354800" cy="52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Commit msg</a:t>
            </a:r>
            <a:endParaRPr/>
          </a:p>
        </p:txBody>
      </p:sp>
      <p:sp>
        <p:nvSpPr>
          <p:cNvPr id="161" name="Google Shape;161;g9c6d16bddb_0_45"/>
          <p:cNvSpPr/>
          <p:nvPr/>
        </p:nvSpPr>
        <p:spPr>
          <a:xfrm>
            <a:off x="5543725" y="4384100"/>
            <a:ext cx="1605900" cy="52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Issue nummer</a:t>
            </a:r>
            <a:endParaRPr/>
          </a:p>
        </p:txBody>
      </p:sp>
      <p:pic>
        <p:nvPicPr>
          <p:cNvPr id="162" name="Google Shape;162;g9c6d16bddb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" y="0"/>
            <a:ext cx="1135194" cy="10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erie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2018-09-14T07:48:52Z</dcterms:created>
  <dc:creator>Zegers, Thibault</dc:creator>
</cp:coreProperties>
</file>