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Gill Sans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Fdlj3Snn/3JObSb96xpkm+Cs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illSans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84cdb86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84cdb8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384cdb864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384cdb86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84cdb864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84cdb86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384cdb864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384cdb86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384cdb864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384cdb86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20" name="Google Shape;20;p2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88" name="Google Shape;88;p3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95" name="Google Shape;95;p3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27" name="Google Shape;27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34" name="Google Shape;34;p2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42" name="Google Shape;42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52" name="Google Shape;52;p2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58" name="Google Shape;58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70" name="Google Shape;70;p3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3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31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31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1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81" name="Google Shape;81;p3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22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itlab.com/charts/development/release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lab.rijnijssel.n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nl-NL"/>
              <a:t>GitLab - Tags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VERSIEBEHEER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GITLAB.RIJNIJSSEL.NL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84cdb864_1_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TAGS</a:t>
            </a:r>
            <a:endParaRPr/>
          </a:p>
        </p:txBody>
      </p:sp>
      <p:sp>
        <p:nvSpPr>
          <p:cNvPr id="107" name="Google Shape;107;g5384cdb864_1_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Tags maak je aan om versies van je software te kunnen onderscheiden.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Je versienummers lopen meestal op vanaf 0.1 t/m 1.0 (1.0 is de eerste </a:t>
            </a:r>
            <a:r>
              <a:rPr i="1" lang="nl-NL"/>
              <a:t>live</a:t>
            </a:r>
            <a:r>
              <a:rPr lang="nl-NL"/>
              <a:t> versie van je applicatie).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Na 1.0 kan je natuurlijk nog steeds updates doorvoeren.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Docs: </a:t>
            </a:r>
            <a:r>
              <a:rPr lang="nl-NL" u="sng">
                <a:solidFill>
                  <a:schemeClr val="hlink"/>
                </a:solidFill>
                <a:hlinkClick r:id="rId3"/>
              </a:rPr>
              <a:t>https://docs.gitlab.com/charts/development/release.html</a:t>
            </a:r>
            <a:r>
              <a:rPr lang="nl-NL"/>
              <a:t>.</a:t>
            </a:r>
            <a:endParaRPr/>
          </a:p>
        </p:txBody>
      </p:sp>
      <p:pic>
        <p:nvPicPr>
          <p:cNvPr id="108" name="Google Shape;108;g5384cdb86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1251051" cy="1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384cdb864_1_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TAGS</a:t>
            </a:r>
            <a:endParaRPr/>
          </a:p>
        </p:txBody>
      </p:sp>
      <p:sp>
        <p:nvSpPr>
          <p:cNvPr id="114" name="Google Shape;114;g5384cdb864_1_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Ga naar je repository op </a:t>
            </a:r>
            <a:r>
              <a:rPr lang="nl-NL" u="sng">
                <a:solidFill>
                  <a:schemeClr val="hlink"/>
                </a:solidFill>
                <a:hlinkClick r:id="rId3"/>
              </a:rPr>
              <a:t>gitlab.rijnijssel.nl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Links in het menu: </a:t>
            </a:r>
            <a:r>
              <a:rPr lang="nl-NL">
                <a:highlight>
                  <a:srgbClr val="B6D7A8"/>
                </a:highlight>
              </a:rPr>
              <a:t>repository &gt; tags</a:t>
            </a:r>
            <a:endParaRPr>
              <a:highlight>
                <a:srgbClr val="B6D7A8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op groene knop rechtsboven met </a:t>
            </a:r>
            <a:r>
              <a:rPr i="1" lang="nl-NL">
                <a:highlight>
                  <a:srgbClr val="B6D7A8"/>
                </a:highlight>
              </a:rPr>
              <a:t>New tag</a:t>
            </a:r>
            <a:endParaRPr>
              <a:highlight>
                <a:srgbClr val="B6D7A8"/>
              </a:highlight>
            </a:endParaRPr>
          </a:p>
        </p:txBody>
      </p:sp>
      <p:pic>
        <p:nvPicPr>
          <p:cNvPr id="115" name="Google Shape;115;g5384cdb864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1251051" cy="1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384cdb864_1_1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TAGS</a:t>
            </a:r>
            <a:endParaRPr/>
          </a:p>
        </p:txBody>
      </p:sp>
      <p:sp>
        <p:nvSpPr>
          <p:cNvPr id="121" name="Google Shape;121;g5384cdb864_1_10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Vul de volgende gegevens in: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>
                <a:highlight>
                  <a:srgbClr val="B6D7A8"/>
                </a:highlight>
              </a:rPr>
              <a:t>Tag name</a:t>
            </a:r>
            <a:r>
              <a:rPr lang="nl-NL"/>
              <a:t>: vul hier een versienummer in.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>
                <a:highlight>
                  <a:srgbClr val="B6D7A8"/>
                </a:highlight>
              </a:rPr>
              <a:t>Create from:</a:t>
            </a:r>
            <a:r>
              <a:rPr lang="nl-NL"/>
              <a:t> master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Message: optioneel, kan een beschrijving omvatten waar de tag over gaat;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Release notes: optioneel. Dit maakt een public release van je code tot dat moment, je kan hier eventueel notes plaatsen (denk aan Patch Notes);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op </a:t>
            </a:r>
            <a:r>
              <a:rPr i="1" lang="nl-NL">
                <a:highlight>
                  <a:srgbClr val="B6D7A8"/>
                </a:highlight>
              </a:rPr>
              <a:t>Create tag</a:t>
            </a:r>
            <a:r>
              <a:rPr lang="nl-NL"/>
              <a:t> linksonderin.</a:t>
            </a:r>
            <a:endParaRPr/>
          </a:p>
        </p:txBody>
      </p:sp>
      <p:pic>
        <p:nvPicPr>
          <p:cNvPr id="122" name="Google Shape;122;g5384cdb864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51051" cy="1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384cdb864_1_1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</a:t>
            </a:r>
            <a:r>
              <a:rPr lang="nl-NL"/>
              <a:t>TAGS</a:t>
            </a:r>
            <a:endParaRPr/>
          </a:p>
        </p:txBody>
      </p:sp>
      <p:sp>
        <p:nvSpPr>
          <p:cNvPr id="128" name="Google Shape;128;g5384cdb864_1_1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Ga nu terug naar je repository;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Klik in het midden van je scherm op het dropdown menu waar (waarschijnlijk) </a:t>
            </a:r>
            <a:r>
              <a:rPr i="1" lang="nl-NL"/>
              <a:t>master</a:t>
            </a:r>
            <a:r>
              <a:rPr lang="nl-NL"/>
              <a:t> staat.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Hier zie je de verschillende versies, je </a:t>
            </a:r>
            <a:r>
              <a:rPr i="1" lang="nl-NL"/>
              <a:t>Tags</a:t>
            </a:r>
            <a:r>
              <a:rPr lang="nl-N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Je ziet (logischerwijs) pas verschil tussen de versies als er daadwerkelijk verschillende stukken code zijn </a:t>
            </a:r>
            <a:r>
              <a:rPr i="1" lang="nl-NL"/>
              <a:t>gepusht</a:t>
            </a:r>
            <a:r>
              <a:rPr lang="nl-NL"/>
              <a:t> per aangemaakte </a:t>
            </a:r>
            <a:r>
              <a:rPr i="1" lang="nl-NL"/>
              <a:t>Tag</a:t>
            </a:r>
            <a:r>
              <a:rPr lang="nl-NL"/>
              <a:t>.</a:t>
            </a:r>
            <a:endParaRPr/>
          </a:p>
        </p:txBody>
      </p:sp>
      <p:pic>
        <p:nvPicPr>
          <p:cNvPr id="129" name="Google Shape;129;g5384cdb864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038" y="4482863"/>
            <a:ext cx="9267825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5384cdb864_1_15"/>
          <p:cNvSpPr/>
          <p:nvPr/>
        </p:nvSpPr>
        <p:spPr>
          <a:xfrm>
            <a:off x="286575" y="4436950"/>
            <a:ext cx="1304400" cy="6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g5384cdb864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1251051" cy="1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384cdb864_1_2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GitLab: </a:t>
            </a:r>
            <a:r>
              <a:rPr lang="nl-NL"/>
              <a:t>TAGS</a:t>
            </a:r>
            <a:endParaRPr/>
          </a:p>
        </p:txBody>
      </p:sp>
      <p:sp>
        <p:nvSpPr>
          <p:cNvPr id="137" name="Google Shape;137;g5384cdb864_1_25"/>
          <p:cNvSpPr txBox="1"/>
          <p:nvPr>
            <p:ph idx="1" type="body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CREBO: 25604 (start studie schooljaar 2020/2021 of later)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Na iedere </a:t>
            </a:r>
            <a:r>
              <a:rPr i="1" lang="nl-NL"/>
              <a:t>sprint</a:t>
            </a:r>
            <a:r>
              <a:rPr lang="nl-NL"/>
              <a:t> maak jij een nieuwe </a:t>
            </a:r>
            <a:r>
              <a:rPr i="1" lang="nl-NL"/>
              <a:t>Tag</a:t>
            </a:r>
            <a:r>
              <a:rPr lang="nl-NL"/>
              <a:t> aan. Je hebt 3 sprints dus minimaal 3 tags.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CREBO: 25187 (start studie eerder dan 2020/2021)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/>
              <a:t>Maak een nieuwe </a:t>
            </a:r>
            <a:r>
              <a:rPr i="1" lang="nl-NL"/>
              <a:t>Tag</a:t>
            </a:r>
            <a:r>
              <a:rPr lang="nl-NL"/>
              <a:t> aan na iedere opgeloste </a:t>
            </a:r>
            <a:r>
              <a:rPr i="1" lang="nl-NL"/>
              <a:t>Issue</a:t>
            </a:r>
            <a:r>
              <a:rPr lang="nl-NL"/>
              <a:t> van kerntaak 4.</a:t>
            </a:r>
            <a:endParaRPr/>
          </a:p>
        </p:txBody>
      </p:sp>
      <p:pic>
        <p:nvPicPr>
          <p:cNvPr id="138" name="Google Shape;138;g5384cdb86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51051" cy="11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ie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2018-09-14T07:48:52Z</dcterms:created>
  <dc:creator>Zegers, Thibault</dc:creator>
</cp:coreProperties>
</file>