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746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9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6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3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192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1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6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6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2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3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8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106466"/>
          </a:xfrm>
        </p:spPr>
        <p:txBody>
          <a:bodyPr>
            <a:normAutofit/>
          </a:bodyPr>
          <a:lstStyle/>
          <a:p>
            <a:pPr algn="r"/>
            <a:r>
              <a:rPr lang="nl-BE" sz="9600" dirty="0" smtClean="0"/>
              <a:t>Cmp</a:t>
            </a:r>
            <a:r>
              <a:rPr lang="nl-BE" sz="9600" dirty="0"/>
              <a:t>3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nl-BE" dirty="0" smtClean="0"/>
              <a:t>Bram Van de Voorde </a:t>
            </a:r>
            <a:br>
              <a:rPr lang="nl-BE" dirty="0" smtClean="0"/>
            </a:br>
            <a:r>
              <a:rPr lang="nl-BE" dirty="0" smtClean="0"/>
              <a:t>2MMPproDUCE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1574098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TM03457515[[fn=Weergave]]</Template>
  <TotalTime>12</TotalTime>
  <Words>5</Words>
  <Application>Microsoft Office PowerPoint</Application>
  <PresentationFormat>Breedbeeld</PresentationFormat>
  <Paragraphs>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View</vt:lpstr>
      <vt:lpstr>Cmp3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Cmp3</dc:title>
  <dc:creator>Bram Van de Voorde</dc:creator>
  <cp:lastModifiedBy>Bram Van de Voorde</cp:lastModifiedBy>
  <cp:revision>2</cp:revision>
  <dcterms:created xsi:type="dcterms:W3CDTF">2016-10-26T18:13:09Z</dcterms:created>
  <dcterms:modified xsi:type="dcterms:W3CDTF">2016-10-26T18:25:21Z</dcterms:modified>
</cp:coreProperties>
</file>