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060"/>
    <a:srgbClr val="36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775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148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2507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640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273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628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97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4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7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0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59FD0C-5451-4CA0-86AF-E70AE3279989}" type="datetimeFigureOut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0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78389" y="3075534"/>
            <a:ext cx="7984449" cy="992601"/>
          </a:xfrm>
        </p:spPr>
        <p:txBody>
          <a:bodyPr>
            <a:normAutofit fontScale="90000"/>
          </a:bodyPr>
          <a:lstStyle/>
          <a:p>
            <a:pPr algn="r"/>
            <a:r>
              <a:rPr lang="nl-BE" sz="6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Eindopdracht CMP III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37005" y="3908646"/>
            <a:ext cx="5125833" cy="931584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BRAM VAN DE VOORDE</a:t>
            </a:r>
          </a:p>
        </p:txBody>
      </p:sp>
    </p:spTree>
    <p:extLst>
      <p:ext uri="{BB962C8B-B14F-4D97-AF65-F5344CB8AC3E}">
        <p14:creationId xmlns:p14="http://schemas.microsoft.com/office/powerpoint/2010/main" val="21630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Stijl </a:t>
            </a:r>
            <a:r>
              <a:rPr lang="nl-BE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(afbeelding)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51288" cy="4670869"/>
          </a:xfrm>
        </p:spPr>
      </p:pic>
    </p:spTree>
    <p:extLst>
      <p:ext uri="{BB962C8B-B14F-4D97-AF65-F5344CB8AC3E}">
        <p14:creationId xmlns:p14="http://schemas.microsoft.com/office/powerpoint/2010/main" val="241595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Stijl </a:t>
            </a:r>
            <a:endParaRPr lang="nl-BE" sz="3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09950" cy="497205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11" y="1690688"/>
            <a:ext cx="3390900" cy="494347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972" y="1690688"/>
            <a:ext cx="3636046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Belangrijke Modules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136064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 Tags</a:t>
            </a:r>
          </a:p>
          <a:p>
            <a:r>
              <a:rPr lang="nl-B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Answer</a:t>
            </a:r>
            <a:r>
              <a:rPr lang="nl-B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nl-B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Userpoints</a:t>
            </a:r>
          </a:p>
          <a:p>
            <a:r>
              <a:rPr lang="nl-B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Syntaxhighlighter</a:t>
            </a:r>
            <a:endParaRPr lang="nl-B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nl-B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Syntaxhighlighter_Insert</a:t>
            </a:r>
            <a:endParaRPr lang="nl-B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nl-B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form</a:t>
            </a:r>
          </a:p>
          <a:p>
            <a:r>
              <a:rPr lang="nl-B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</a:t>
            </a:r>
            <a:r>
              <a:rPr lang="nl-B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media links</a:t>
            </a:r>
          </a:p>
          <a:p>
            <a:endParaRPr lang="nl-B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nl-B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nl-BE" dirty="0">
              <a:solidFill>
                <a:srgbClr val="5F6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iept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iept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ept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TM04033923[[fn=Diepte]]</Template>
  <TotalTime>38</TotalTime>
  <Words>25</Words>
  <Application>Microsoft Office PowerPoint</Application>
  <PresentationFormat>Breedbeeld</PresentationFormat>
  <Paragraphs>13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Corbel</vt:lpstr>
      <vt:lpstr>Open Sans</vt:lpstr>
      <vt:lpstr>Diepte</vt:lpstr>
      <vt:lpstr>Eindopdracht CMP III</vt:lpstr>
      <vt:lpstr>Stijl (afbeelding)</vt:lpstr>
      <vt:lpstr>Stijl </vt:lpstr>
      <vt:lpstr>Belangrijke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Eindopdracht CMP II</dc:title>
  <dc:creator>Bram Van de Voorde</dc:creator>
  <cp:lastModifiedBy>Bram Van de Voorde</cp:lastModifiedBy>
  <cp:revision>9</cp:revision>
  <dcterms:created xsi:type="dcterms:W3CDTF">2016-05-25T17:54:46Z</dcterms:created>
  <dcterms:modified xsi:type="dcterms:W3CDTF">2017-01-03T15:21:07Z</dcterms:modified>
</cp:coreProperties>
</file>