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5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 van der Heijde" initials="BvdH" lastIdx="2" clrIdx="0">
    <p:extLst>
      <p:ext uri="{19B8F6BF-5375-455C-9EA6-DF929625EA0E}">
        <p15:presenceInfo xmlns:p15="http://schemas.microsoft.com/office/powerpoint/2012/main" userId="S-1-5-21-4060015860-3155939536-3220560164-393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78027" autoAdjust="0"/>
  </p:normalViewPr>
  <p:slideViewPr>
    <p:cSldViewPr snapToGrid="0">
      <p:cViewPr>
        <p:scale>
          <a:sx n="50" d="100"/>
          <a:sy n="50" d="100"/>
        </p:scale>
        <p:origin x="15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0E-4EEF-ACE7-12F57C048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39144"/>
        <c:axId val="509443064"/>
      </c:scatterChart>
      <c:valAx>
        <c:axId val="5094391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064"/>
        <c:crosses val="autoZero"/>
        <c:crossBetween val="midCat"/>
        <c:majorUnit val="4"/>
      </c:valAx>
      <c:valAx>
        <c:axId val="509443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39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92-4B88-BD6E-1912C81C5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1888"/>
        <c:axId val="509443848"/>
      </c:scatterChart>
      <c:valAx>
        <c:axId val="5094418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848"/>
        <c:crosses val="autoZero"/>
        <c:crossBetween val="midCat"/>
        <c:majorUnit val="4"/>
      </c:valAx>
      <c:valAx>
        <c:axId val="5094438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18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CA-4032-A981-F5AF903F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6000"/>
        <c:axId val="509457960"/>
      </c:scatterChart>
      <c:valAx>
        <c:axId val="5094560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7960"/>
        <c:crosses val="autoZero"/>
        <c:crossBetween val="midCat"/>
        <c:majorUnit val="4"/>
      </c:valAx>
      <c:valAx>
        <c:axId val="50945796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5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E6-423F-A51E-116A5E099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7376"/>
        <c:axId val="509456392"/>
      </c:scatterChart>
      <c:valAx>
        <c:axId val="5094473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6392"/>
        <c:crosses val="autoZero"/>
        <c:crossBetween val="midCat"/>
        <c:majorUnit val="4"/>
      </c:valAx>
      <c:valAx>
        <c:axId val="50945639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73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B2-4BDF-BE5B-CC2157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9136"/>
        <c:axId val="509448160"/>
      </c:scatterChart>
      <c:valAx>
        <c:axId val="50945913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48160"/>
        <c:crosses val="autoZero"/>
        <c:crossBetween val="midCat"/>
      </c:valAx>
      <c:valAx>
        <c:axId val="50944816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5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8T14:37:12.455" idx="2">
    <p:pos x="3959" y="2315"/>
    <p:text>Only C++ has complex stuff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1898-9D03-4F23-BA8B-0FA47CF7C84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9187-747C-4CF6-B2C2-73511D8E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uses</a:t>
            </a:r>
            <a:r>
              <a:rPr lang="en-US" baseline="0" dirty="0" smtClean="0"/>
              <a:t> linked lists instead of matrices</a:t>
            </a:r>
          </a:p>
          <a:p>
            <a:r>
              <a:rPr lang="en-US" baseline="0" dirty="0" smtClean="0"/>
              <a:t>It has to check for every operation whether the elements can be added/multiplied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72 times faster should</a:t>
            </a:r>
            <a:r>
              <a:rPr lang="en-US" baseline="0" dirty="0" smtClean="0"/>
              <a:t> make it worth to invest time in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compiler which type of variables will be encountered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should be built</a:t>
            </a:r>
            <a:r>
              <a:rPr lang="en-US" baseline="0" dirty="0" smtClean="0"/>
              <a:t> anew when you change it (has to be compiled)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baseline="0" dirty="0" smtClean="0"/>
              <a:t> cannot evaluate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cimport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 (see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7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has no Boolean, basically integer</a:t>
            </a:r>
          </a:p>
          <a:p>
            <a:r>
              <a:rPr lang="en-US" dirty="0" smtClean="0"/>
              <a:t>Don’t keep adding even in python; compiled code needs some integer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</a:t>
            </a:r>
            <a:r>
              <a:rPr lang="en-US" baseline="0" dirty="0" smtClean="0"/>
              <a:t> you do computations on should be 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 indicates</a:t>
            </a:r>
            <a:r>
              <a:rPr lang="en-US" baseline="0" dirty="0" smtClean="0"/>
              <a:t> pointer variable</a:t>
            </a:r>
          </a:p>
          <a:p>
            <a:r>
              <a:rPr lang="en-US" baseline="0" dirty="0" smtClean="0"/>
              <a:t>Star binds to variable, not to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8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Strides: row major or column</a:t>
            </a:r>
            <a:r>
              <a:rPr lang="en-US" baseline="0" dirty="0" smtClean="0"/>
              <a:t> major</a:t>
            </a:r>
          </a:p>
          <a:p>
            <a:r>
              <a:rPr lang="en-US" baseline="0" dirty="0" smtClean="0"/>
              <a:t>Number of doubles one needs to move to the next column or row (column-major or row-major)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implemented</a:t>
            </a:r>
            <a:r>
              <a:rPr lang="en-US" baseline="0" dirty="0" smtClean="0"/>
              <a:t> in fast way</a:t>
            </a:r>
          </a:p>
          <a:p>
            <a:r>
              <a:rPr lang="en-US" baseline="0" dirty="0" smtClean="0"/>
              <a:t>Uses array functions (instead of iterating elements)</a:t>
            </a:r>
          </a:p>
          <a:p>
            <a:r>
              <a:rPr lang="en-US" baseline="0" dirty="0" err="1" smtClean="0"/>
              <a:t>SciPy</a:t>
            </a:r>
            <a:r>
              <a:rPr lang="en-US" baseline="0" dirty="0" smtClean="0"/>
              <a:t> adds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functions</a:t>
            </a:r>
            <a:r>
              <a:rPr lang="en-US" baseline="0" dirty="0" smtClean="0"/>
              <a:t> that the user does not need should be implemented in pure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-1.0 will be returned</a:t>
            </a:r>
            <a:r>
              <a:rPr lang="en-US" baseline="0" dirty="0" smtClean="0"/>
              <a:t> on exception (compiler does this) and signal this to higher level</a:t>
            </a:r>
          </a:p>
          <a:p>
            <a:r>
              <a:rPr lang="en-US" baseline="0" dirty="0" smtClean="0"/>
              <a:t>This -1.0 is not proper result (compiler needs whatever value)</a:t>
            </a:r>
          </a:p>
          <a:p>
            <a:r>
              <a:rPr lang="en-US" baseline="0" dirty="0" smtClean="0"/>
              <a:t>? Means that compiler will check for problems. -1 might be a valid result, but then nothing is wrong</a:t>
            </a:r>
          </a:p>
          <a:p>
            <a:r>
              <a:rPr lang="en-US" baseline="0" dirty="0" smtClean="0"/>
              <a:t>Question mark makes it less efficient (because it has to check whether -1 is valid result first)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Division by 0, index out of bounds =&gt; warning will be issued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struct</a:t>
            </a:r>
            <a:r>
              <a:rPr lang="en-US" dirty="0" smtClean="0"/>
              <a:t>: completely defined at</a:t>
            </a:r>
            <a:r>
              <a:rPr lang="en-US" baseline="0" dirty="0" smtClean="0"/>
              <a:t> compile time</a:t>
            </a:r>
          </a:p>
          <a:p>
            <a:r>
              <a:rPr lang="en-US" baseline="0" dirty="0" smtClean="0"/>
              <a:t>Object attributes cannot be added at runtime in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r>
              <a:rPr lang="en-US" baseline="0" dirty="0" smtClean="0"/>
              <a:t>Attributes are private by default (only class can access)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9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Property: </a:t>
            </a:r>
            <a:r>
              <a:rPr lang="en-US" dirty="0" err="1" smtClean="0"/>
              <a:t>p.momentum</a:t>
            </a:r>
            <a:r>
              <a:rPr lang="en-US" baseline="0" dirty="0" smtClean="0"/>
              <a:t> works as such (without brackets)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malloc</a:t>
            </a:r>
            <a:r>
              <a:rPr lang="en-US" dirty="0" smtClean="0"/>
              <a:t> in __</a:t>
            </a:r>
            <a:r>
              <a:rPr lang="en-US" dirty="0" err="1" smtClean="0"/>
              <a:t>init</a:t>
            </a:r>
            <a:r>
              <a:rPr lang="en-US" dirty="0" smtClean="0"/>
              <a:t>__: if </a:t>
            </a:r>
            <a:r>
              <a:rPr lang="en-US" dirty="0" err="1" smtClean="0"/>
              <a:t>init</a:t>
            </a:r>
            <a:r>
              <a:rPr lang="en-US" dirty="0" smtClean="0"/>
              <a:t> is called more than once, memory</a:t>
            </a:r>
            <a:r>
              <a:rPr lang="en-US" baseline="0" dirty="0" smtClean="0"/>
              <a:t> may be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Cdef</a:t>
            </a:r>
            <a:r>
              <a:rPr lang="en-US" dirty="0" smtClean="0"/>
              <a:t> only</a:t>
            </a:r>
            <a:r>
              <a:rPr lang="en-US" baseline="0" dirty="0" smtClean="0"/>
              <a:t> allows single inheritance</a:t>
            </a:r>
          </a:p>
          <a:p>
            <a:r>
              <a:rPr lang="en-US" baseline="0" dirty="0" smtClean="0"/>
              <a:t>Superclass cannot be python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6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within context will not give problems with GIL (i.e. no python objects in here)</a:t>
            </a:r>
          </a:p>
          <a:p>
            <a:r>
              <a:rPr lang="en-US" baseline="0" dirty="0" smtClean="0"/>
              <a:t>Parallel must be pure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1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parallel efficiency instead of just speedup!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implementation</a:t>
            </a:r>
            <a:r>
              <a:rPr lang="en-US" baseline="0" dirty="0" smtClean="0"/>
              <a:t> =&gt; much less memory</a:t>
            </a:r>
          </a:p>
          <a:p>
            <a:r>
              <a:rPr lang="en-US" baseline="0" dirty="0" smtClean="0"/>
              <a:t>But incompatible with third party libraries</a:t>
            </a:r>
          </a:p>
          <a:p>
            <a:r>
              <a:rPr lang="en-US" baseline="0" dirty="0" smtClean="0"/>
              <a:t>This is probably not going to speed up much</a:t>
            </a:r>
          </a:p>
          <a:p>
            <a:r>
              <a:rPr lang="en-US" baseline="0" dirty="0" smtClean="0"/>
              <a:t>Mostly web services, text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r>
              <a:rPr lang="en-US" baseline="0" dirty="0" smtClean="0"/>
              <a:t> is often very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runs are necessary! Runtime fluctuates</a:t>
            </a:r>
          </a:p>
          <a:p>
            <a:r>
              <a:rPr lang="en-US" dirty="0" err="1" smtClean="0"/>
              <a:t>Timeit</a:t>
            </a:r>
            <a:r>
              <a:rPr lang="en-US" baseline="0" dirty="0" smtClean="0"/>
              <a:t> does this automatically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ipython</a:t>
            </a:r>
            <a:r>
              <a:rPr lang="en-US" baseline="0" dirty="0" smtClean="0"/>
              <a:t> (command line is tedious)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which functions take longest (-s sorts by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snakeviz</a:t>
            </a:r>
            <a:endParaRPr lang="en-US" dirty="0" smtClean="0"/>
          </a:p>
          <a:p>
            <a:r>
              <a:rPr lang="en-US" dirty="0" smtClean="0"/>
              <a:t>Don’t use this on a long 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! Only use on single function that takes most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code </a:t>
            </a:r>
            <a:r>
              <a:rPr lang="en-US" dirty="0" err="1" smtClean="0"/>
              <a:t>aanpassen</a:t>
            </a:r>
            <a:r>
              <a:rPr lang="en-US" dirty="0" smtClean="0"/>
              <a:t> (decorator)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dirty="0" smtClean="0"/>
              <a:t> as exploration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use line profiler to find out what makes it slow</a:t>
            </a:r>
          </a:p>
          <a:p>
            <a:r>
              <a:rPr lang="en-US" baseline="0" dirty="0" err="1" smtClean="0"/>
              <a:t>Microbenchmarking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timeit</a:t>
            </a:r>
            <a:r>
              <a:rPr lang="en-US" baseline="0" dirty="0" smtClean="0"/>
              <a:t> magic comment</a:t>
            </a:r>
          </a:p>
          <a:p>
            <a:r>
              <a:rPr lang="en-US" baseline="0" dirty="0" smtClean="0"/>
              <a:t>Use tests for your code! Timing/optimizing might introduce bugs…</a:t>
            </a:r>
          </a:p>
          <a:p>
            <a:r>
              <a:rPr lang="en-US" baseline="0" dirty="0" smtClean="0"/>
              <a:t>SPYDER has support for profiling (Windows might be difficult….)</a:t>
            </a:r>
          </a:p>
          <a:p>
            <a:r>
              <a:rPr lang="en-US" baseline="0" dirty="0" smtClean="0"/>
              <a:t>“Why use windows for research?”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p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p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</a:t>
            </a:r>
            <a:r>
              <a:rPr lang="en-US" dirty="0" smtClean="0"/>
              <a:t>built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00317"/>
              </p:ext>
            </p:extLst>
          </p:nvPr>
        </p:nvGraphicFramePr>
        <p:xfrm>
          <a:off x="457200" y="1600200"/>
          <a:ext cx="8229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 only be called from within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Cython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Exception in </a:t>
            </a:r>
            <a:r>
              <a:rPr lang="en-US" dirty="0" err="1" smtClean="0">
                <a:solidFill>
                  <a:schemeClr val="accent6"/>
                </a:solidFill>
              </a:rPr>
              <a:t>Cython</a:t>
            </a:r>
            <a:r>
              <a:rPr lang="en-US" dirty="0" smtClean="0">
                <a:solidFill>
                  <a:schemeClr val="accent6"/>
                </a:solidFill>
              </a:rPr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3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6" imgW="609480" imgH="431640" progId="Equation.3">
                    <p:embed/>
                  </p:oleObj>
                </mc:Choice>
                <mc:Fallback>
                  <p:oleObj name="Equation" r:id="rId6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9" imgW="1231560" imgH="431640" progId="Equation.3">
                    <p:embed/>
                  </p:oleObj>
                </mc:Choice>
                <mc:Fallback>
                  <p:oleObj name="Equation" r:id="rId9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</a:t>
            </a:r>
            <a:r>
              <a:rPr lang="en-US" dirty="0" smtClean="0"/>
              <a:t>used </a:t>
            </a:r>
            <a:r>
              <a:rPr lang="en-US" dirty="0" smtClean="0"/>
              <a:t>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http://pypy.org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4114</TotalTime>
  <Words>8646</Words>
  <Application>Microsoft Office PowerPoint</Application>
  <PresentationFormat>On-screen Show (4:3)</PresentationFormat>
  <Paragraphs>2258</Paragraphs>
  <Slides>183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Bram van der Heijde</cp:lastModifiedBy>
  <cp:revision>100</cp:revision>
  <dcterms:created xsi:type="dcterms:W3CDTF">2016-03-16T14:21:03Z</dcterms:created>
  <dcterms:modified xsi:type="dcterms:W3CDTF">2017-04-18T13:50:47Z</dcterms:modified>
</cp:coreProperties>
</file>