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77" r:id="rId7"/>
    <p:sldId id="278" r:id="rId8"/>
    <p:sldId id="286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f3bfed0-4580-4509-a6c1-86077da6e5fe" providerId="ADAL" clId="{7FE7A316-A89B-43AF-89FB-825F480BD1C0}"/>
    <pc:docChg chg="undo custSel addSld delSld modSld sldOrd modMainMaster">
      <pc:chgData name=" " userId="5f3bfed0-4580-4509-a6c1-86077da6e5fe" providerId="ADAL" clId="{7FE7A316-A89B-43AF-89FB-825F480BD1C0}" dt="2020-06-14T11:13:52.814" v="2109"/>
      <pc:docMkLst>
        <pc:docMk/>
      </pc:docMkLst>
      <pc:sldChg chg="delSp modSp">
        <pc:chgData name=" " userId="5f3bfed0-4580-4509-a6c1-86077da6e5fe" providerId="ADAL" clId="{7FE7A316-A89B-43AF-89FB-825F480BD1C0}" dt="2020-06-14T08:47:17.268" v="13" actId="478"/>
        <pc:sldMkLst>
          <pc:docMk/>
          <pc:sldMk cId="1184623013" sldId="256"/>
        </pc:sldMkLst>
        <pc:spChg chg="mod">
          <ac:chgData name=" " userId="5f3bfed0-4580-4509-a6c1-86077da6e5fe" providerId="ADAL" clId="{7FE7A316-A89B-43AF-89FB-825F480BD1C0}" dt="2020-06-14T08:47:07.727" v="10"/>
          <ac:spMkLst>
            <pc:docMk/>
            <pc:sldMk cId="1184623013" sldId="256"/>
            <ac:spMk id="2" creationId="{00000000-0000-0000-0000-000000000000}"/>
          </ac:spMkLst>
        </pc:spChg>
        <pc:spChg chg="del mod">
          <ac:chgData name=" " userId="5f3bfed0-4580-4509-a6c1-86077da6e5fe" providerId="ADAL" clId="{7FE7A316-A89B-43AF-89FB-825F480BD1C0}" dt="2020-06-14T08:47:17.268" v="13" actId="478"/>
          <ac:spMkLst>
            <pc:docMk/>
            <pc:sldMk cId="1184623013" sldId="256"/>
            <ac:spMk id="9" creationId="{00000000-0000-0000-0000-000000000000}"/>
          </ac:spMkLst>
        </pc:spChg>
        <pc:spChg chg="del">
          <ac:chgData name=" " userId="5f3bfed0-4580-4509-a6c1-86077da6e5fe" providerId="ADAL" clId="{7FE7A316-A89B-43AF-89FB-825F480BD1C0}" dt="2020-06-14T08:47:12.768" v="11" actId="478"/>
          <ac:spMkLst>
            <pc:docMk/>
            <pc:sldMk cId="1184623013" sldId="256"/>
            <ac:spMk id="10" creationId="{00000000-0000-0000-0000-000000000000}"/>
          </ac:spMkLst>
        </pc:spChg>
        <pc:spChg chg="del">
          <ac:chgData name=" " userId="5f3bfed0-4580-4509-a6c1-86077da6e5fe" providerId="ADAL" clId="{7FE7A316-A89B-43AF-89FB-825F480BD1C0}" dt="2020-06-14T08:47:17.268" v="13" actId="478"/>
          <ac:spMkLst>
            <pc:docMk/>
            <pc:sldMk cId="1184623013" sldId="256"/>
            <ac:spMk id="15" creationId="{94ADA7B3-F519-4C8E-892A-F0925C452529}"/>
          </ac:spMkLst>
        </pc:spChg>
        <pc:spChg chg="del">
          <ac:chgData name=" " userId="5f3bfed0-4580-4509-a6c1-86077da6e5fe" providerId="ADAL" clId="{7FE7A316-A89B-43AF-89FB-825F480BD1C0}" dt="2020-06-14T08:47:17.268" v="13" actId="478"/>
          <ac:spMkLst>
            <pc:docMk/>
            <pc:sldMk cId="1184623013" sldId="256"/>
            <ac:spMk id="16" creationId="{FBF16BB6-A2EA-4D86-90B4-34CF38DE8227}"/>
          </ac:spMkLst>
        </pc:spChg>
      </pc:sldChg>
      <pc:sldChg chg="addSp delSp modSp">
        <pc:chgData name=" " userId="5f3bfed0-4580-4509-a6c1-86077da6e5fe" providerId="ADAL" clId="{7FE7A316-A89B-43AF-89FB-825F480BD1C0}" dt="2020-06-14T10:41:29.889" v="772" actId="20577"/>
        <pc:sldMkLst>
          <pc:docMk/>
          <pc:sldMk cId="981316386" sldId="276"/>
        </pc:sldMkLst>
        <pc:spChg chg="add mod">
          <ac:chgData name=" " userId="5f3bfed0-4580-4509-a6c1-86077da6e5fe" providerId="ADAL" clId="{7FE7A316-A89B-43AF-89FB-825F480BD1C0}" dt="2020-06-14T10:41:29.889" v="772" actId="20577"/>
          <ac:spMkLst>
            <pc:docMk/>
            <pc:sldMk cId="981316386" sldId="276"/>
            <ac:spMk id="3" creationId="{B50FD5E5-41E5-4A43-878B-B8925105322E}"/>
          </ac:spMkLst>
        </pc:spChg>
        <pc:spChg chg="mod">
          <ac:chgData name=" " userId="5f3bfed0-4580-4509-a6c1-86077da6e5fe" providerId="ADAL" clId="{7FE7A316-A89B-43AF-89FB-825F480BD1C0}" dt="2020-06-14T10:16:55.668" v="69" actId="20577"/>
          <ac:spMkLst>
            <pc:docMk/>
            <pc:sldMk cId="981316386" sldId="276"/>
            <ac:spMk id="4" creationId="{00000000-0000-0000-0000-000000000000}"/>
          </ac:spMkLst>
        </pc:spChg>
        <pc:spChg chg="del mod">
          <ac:chgData name=" " userId="5f3bfed0-4580-4509-a6c1-86077da6e5fe" providerId="ADAL" clId="{7FE7A316-A89B-43AF-89FB-825F480BD1C0}" dt="2020-06-14T10:16:04.605" v="30"/>
          <ac:spMkLst>
            <pc:docMk/>
            <pc:sldMk cId="981316386" sldId="276"/>
            <ac:spMk id="9" creationId="{00000000-0000-0000-0000-000000000000}"/>
          </ac:spMkLst>
        </pc:spChg>
        <pc:spChg chg="del">
          <ac:chgData name=" " userId="5f3bfed0-4580-4509-a6c1-86077da6e5fe" providerId="ADAL" clId="{7FE7A316-A89B-43AF-89FB-825F480BD1C0}" dt="2020-06-14T10:16:04.599" v="28" actId="478"/>
          <ac:spMkLst>
            <pc:docMk/>
            <pc:sldMk cId="981316386" sldId="276"/>
            <ac:spMk id="14" creationId="{00000000-0000-0000-0000-000000000000}"/>
          </ac:spMkLst>
        </pc:spChg>
        <pc:grpChg chg="del">
          <ac:chgData name=" " userId="5f3bfed0-4580-4509-a6c1-86077da6e5fe" providerId="ADAL" clId="{7FE7A316-A89B-43AF-89FB-825F480BD1C0}" dt="2020-06-14T10:17:02.626" v="72" actId="478"/>
          <ac:grpSpMkLst>
            <pc:docMk/>
            <pc:sldMk cId="981316386" sldId="276"/>
            <ac:grpSpMk id="20" creationId="{00000000-0000-0000-0000-000000000000}"/>
          </ac:grpSpMkLst>
        </pc:grpChg>
        <pc:picChg chg="del">
          <ac:chgData name=" " userId="5f3bfed0-4580-4509-a6c1-86077da6e5fe" providerId="ADAL" clId="{7FE7A316-A89B-43AF-89FB-825F480BD1C0}" dt="2020-06-14T10:16:59.177" v="70" actId="478"/>
          <ac:picMkLst>
            <pc:docMk/>
            <pc:sldMk cId="981316386" sldId="276"/>
            <ac:picMk id="2" creationId="{00000000-0000-0000-0000-000000000000}"/>
          </ac:picMkLst>
        </pc:picChg>
        <pc:picChg chg="del">
          <ac:chgData name=" " userId="5f3bfed0-4580-4509-a6c1-86077da6e5fe" providerId="ADAL" clId="{7FE7A316-A89B-43AF-89FB-825F480BD1C0}" dt="2020-06-14T10:16:11.357" v="31" actId="478"/>
          <ac:picMkLst>
            <pc:docMk/>
            <pc:sldMk cId="981316386" sldId="276"/>
            <ac:picMk id="6" creationId="{00000000-0000-0000-0000-000000000000}"/>
          </ac:picMkLst>
        </pc:picChg>
        <pc:picChg chg="del">
          <ac:chgData name=" " userId="5f3bfed0-4580-4509-a6c1-86077da6e5fe" providerId="ADAL" clId="{7FE7A316-A89B-43AF-89FB-825F480BD1C0}" dt="2020-06-14T10:17:01.948" v="71" actId="478"/>
          <ac:picMkLst>
            <pc:docMk/>
            <pc:sldMk cId="981316386" sldId="276"/>
            <ac:picMk id="12" creationId="{00000000-0000-0000-0000-000000000000}"/>
          </ac:picMkLst>
        </pc:picChg>
        <pc:picChg chg="del">
          <ac:chgData name=" " userId="5f3bfed0-4580-4509-a6c1-86077da6e5fe" providerId="ADAL" clId="{7FE7A316-A89B-43AF-89FB-825F480BD1C0}" dt="2020-06-14T10:17:03.295" v="73" actId="478"/>
          <ac:picMkLst>
            <pc:docMk/>
            <pc:sldMk cId="981316386" sldId="276"/>
            <ac:picMk id="21" creationId="{00000000-0000-0000-0000-000000000000}"/>
          </ac:picMkLst>
        </pc:picChg>
      </pc:sldChg>
      <pc:sldChg chg="addSp modSp add">
        <pc:chgData name=" " userId="5f3bfed0-4580-4509-a6c1-86077da6e5fe" providerId="ADAL" clId="{7FE7A316-A89B-43AF-89FB-825F480BD1C0}" dt="2020-06-14T10:55:32.558" v="1602" actId="20577"/>
        <pc:sldMkLst>
          <pc:docMk/>
          <pc:sldMk cId="88021189" sldId="277"/>
        </pc:sldMkLst>
        <pc:spChg chg="mod">
          <ac:chgData name=" " userId="5f3bfed0-4580-4509-a6c1-86077da6e5fe" providerId="ADAL" clId="{7FE7A316-A89B-43AF-89FB-825F480BD1C0}" dt="2020-06-14T10:19:14.622" v="151"/>
          <ac:spMkLst>
            <pc:docMk/>
            <pc:sldMk cId="88021189" sldId="277"/>
            <ac:spMk id="2" creationId="{563C5394-0598-4826-A783-F1FB480DA5D8}"/>
          </ac:spMkLst>
        </pc:spChg>
        <pc:spChg chg="add mod">
          <ac:chgData name=" " userId="5f3bfed0-4580-4509-a6c1-86077da6e5fe" providerId="ADAL" clId="{7FE7A316-A89B-43AF-89FB-825F480BD1C0}" dt="2020-06-14T10:55:32.558" v="1602" actId="20577"/>
          <ac:spMkLst>
            <pc:docMk/>
            <pc:sldMk cId="88021189" sldId="277"/>
            <ac:spMk id="4" creationId="{61B92855-E969-44FC-B3A7-A83F101C20C9}"/>
          </ac:spMkLst>
        </pc:spChg>
        <pc:picChg chg="add mod">
          <ac:chgData name=" " userId="5f3bfed0-4580-4509-a6c1-86077da6e5fe" providerId="ADAL" clId="{7FE7A316-A89B-43AF-89FB-825F480BD1C0}" dt="2020-06-14T10:52:59.685" v="1333" actId="1076"/>
          <ac:picMkLst>
            <pc:docMk/>
            <pc:sldMk cId="88021189" sldId="277"/>
            <ac:picMk id="3" creationId="{B6C8E5DB-6ABE-4F5E-8D08-084F19AD2A56}"/>
          </ac:picMkLst>
        </pc:picChg>
      </pc:sldChg>
      <pc:sldChg chg="del">
        <pc:chgData name=" " userId="5f3bfed0-4580-4509-a6c1-86077da6e5fe" providerId="ADAL" clId="{7FE7A316-A89B-43AF-89FB-825F480BD1C0}" dt="2020-06-14T10:15:31.970" v="19" actId="2696"/>
        <pc:sldMkLst>
          <pc:docMk/>
          <pc:sldMk cId="3934259975" sldId="277"/>
        </pc:sldMkLst>
      </pc:sldChg>
      <pc:sldChg chg="addSp delSp modSp add">
        <pc:chgData name=" " userId="5f3bfed0-4580-4509-a6c1-86077da6e5fe" providerId="ADAL" clId="{7FE7A316-A89B-43AF-89FB-825F480BD1C0}" dt="2020-06-14T11:11:39.340" v="2108" actId="6549"/>
        <pc:sldMkLst>
          <pc:docMk/>
          <pc:sldMk cId="320897440" sldId="278"/>
        </pc:sldMkLst>
        <pc:spChg chg="mod">
          <ac:chgData name=" " userId="5f3bfed0-4580-4509-a6c1-86077da6e5fe" providerId="ADAL" clId="{7FE7A316-A89B-43AF-89FB-825F480BD1C0}" dt="2020-06-14T10:20:08.336" v="167"/>
          <ac:spMkLst>
            <pc:docMk/>
            <pc:sldMk cId="320897440" sldId="278"/>
            <ac:spMk id="2" creationId="{7C2A0F15-FC0B-4ECA-8AFD-71081F60D268}"/>
          </ac:spMkLst>
        </pc:spChg>
        <pc:spChg chg="add del mod">
          <ac:chgData name=" " userId="5f3bfed0-4580-4509-a6c1-86077da6e5fe" providerId="ADAL" clId="{7FE7A316-A89B-43AF-89FB-825F480BD1C0}" dt="2020-06-14T10:45:45.611" v="1015" actId="478"/>
          <ac:spMkLst>
            <pc:docMk/>
            <pc:sldMk cId="320897440" sldId="278"/>
            <ac:spMk id="3" creationId="{1DBF8971-C64A-4DFD-99CB-F79C1E485E4D}"/>
          </ac:spMkLst>
        </pc:spChg>
        <pc:spChg chg="add mod">
          <ac:chgData name=" " userId="5f3bfed0-4580-4509-a6c1-86077da6e5fe" providerId="ADAL" clId="{7FE7A316-A89B-43AF-89FB-825F480BD1C0}" dt="2020-06-14T11:11:39.340" v="2108" actId="6549"/>
          <ac:spMkLst>
            <pc:docMk/>
            <pc:sldMk cId="320897440" sldId="278"/>
            <ac:spMk id="6" creationId="{97154198-3151-4C6B-BDFE-22E7583438CA}"/>
          </ac:spMkLst>
        </pc:spChg>
        <pc:graphicFrameChg chg="add mod modGraphic">
          <ac:chgData name=" " userId="5f3bfed0-4580-4509-a6c1-86077da6e5fe" providerId="ADAL" clId="{7FE7A316-A89B-43AF-89FB-825F480BD1C0}" dt="2020-06-14T10:45:51.673" v="1017" actId="1076"/>
          <ac:graphicFrameMkLst>
            <pc:docMk/>
            <pc:sldMk cId="320897440" sldId="278"/>
            <ac:graphicFrameMk id="4" creationId="{C89C2B93-2047-4103-B99F-3A0DEB1DF756}"/>
          </ac:graphicFrameMkLst>
        </pc:graphicFrameChg>
        <pc:graphicFrameChg chg="add mod modGraphic">
          <ac:chgData name=" " userId="5f3bfed0-4580-4509-a6c1-86077da6e5fe" providerId="ADAL" clId="{7FE7A316-A89B-43AF-89FB-825F480BD1C0}" dt="2020-06-14T10:48:15.836" v="1244"/>
          <ac:graphicFrameMkLst>
            <pc:docMk/>
            <pc:sldMk cId="320897440" sldId="278"/>
            <ac:graphicFrameMk id="7" creationId="{298394AF-C919-461F-BF37-D660D20ECB74}"/>
          </ac:graphicFrameMkLst>
        </pc:graphicFrameChg>
      </pc:sldChg>
      <pc:sldChg chg="del">
        <pc:chgData name=" " userId="5f3bfed0-4580-4509-a6c1-86077da6e5fe" providerId="ADAL" clId="{7FE7A316-A89B-43AF-89FB-825F480BD1C0}" dt="2020-06-14T10:15:31.468" v="18" actId="2696"/>
        <pc:sldMkLst>
          <pc:docMk/>
          <pc:sldMk cId="691290185" sldId="278"/>
        </pc:sldMkLst>
      </pc:sldChg>
      <pc:sldChg chg="addSp modSp add">
        <pc:chgData name=" " userId="5f3bfed0-4580-4509-a6c1-86077da6e5fe" providerId="ADAL" clId="{7FE7A316-A89B-43AF-89FB-825F480BD1C0}" dt="2020-06-14T10:51:33.738" v="1255" actId="14100"/>
        <pc:sldMkLst>
          <pc:docMk/>
          <pc:sldMk cId="1929753174" sldId="279"/>
        </pc:sldMkLst>
        <pc:spChg chg="mod">
          <ac:chgData name=" " userId="5f3bfed0-4580-4509-a6c1-86077da6e5fe" providerId="ADAL" clId="{7FE7A316-A89B-43AF-89FB-825F480BD1C0}" dt="2020-06-14T10:23:27.299" v="252" actId="20577"/>
          <ac:spMkLst>
            <pc:docMk/>
            <pc:sldMk cId="1929753174" sldId="279"/>
            <ac:spMk id="2" creationId="{90154C39-FFF5-46AF-9BC2-3E900CDB0ED4}"/>
          </ac:spMkLst>
        </pc:spChg>
        <pc:spChg chg="add mod">
          <ac:chgData name=" " userId="5f3bfed0-4580-4509-a6c1-86077da6e5fe" providerId="ADAL" clId="{7FE7A316-A89B-43AF-89FB-825F480BD1C0}" dt="2020-06-14T10:21:48.612" v="195" actId="1076"/>
          <ac:spMkLst>
            <pc:docMk/>
            <pc:sldMk cId="1929753174" sldId="279"/>
            <ac:spMk id="5" creationId="{4B4503F8-FBE9-4C7F-8ED9-417D4765442C}"/>
          </ac:spMkLst>
        </pc:spChg>
        <pc:spChg chg="add mod">
          <ac:chgData name=" " userId="5f3bfed0-4580-4509-a6c1-86077da6e5fe" providerId="ADAL" clId="{7FE7A316-A89B-43AF-89FB-825F480BD1C0}" dt="2020-06-14T10:51:33.738" v="1255" actId="14100"/>
          <ac:spMkLst>
            <pc:docMk/>
            <pc:sldMk cId="1929753174" sldId="279"/>
            <ac:spMk id="9" creationId="{FDC3E56F-DF75-4839-A99D-3766192FF801}"/>
          </ac:spMkLst>
        </pc:spChg>
        <pc:picChg chg="add mod">
          <ac:chgData name=" " userId="5f3bfed0-4580-4509-a6c1-86077da6e5fe" providerId="ADAL" clId="{7FE7A316-A89B-43AF-89FB-825F480BD1C0}" dt="2020-06-14T10:21:37.660" v="193" actId="1076"/>
          <ac:picMkLst>
            <pc:docMk/>
            <pc:sldMk cId="1929753174" sldId="279"/>
            <ac:picMk id="3" creationId="{989C3E64-543C-497D-A187-E0D4CD489348}"/>
          </ac:picMkLst>
        </pc:picChg>
        <pc:picChg chg="add mod">
          <ac:chgData name=" " userId="5f3bfed0-4580-4509-a6c1-86077da6e5fe" providerId="ADAL" clId="{7FE7A316-A89B-43AF-89FB-825F480BD1C0}" dt="2020-06-14T10:21:32.628" v="191" actId="13822"/>
          <ac:picMkLst>
            <pc:docMk/>
            <pc:sldMk cId="1929753174" sldId="279"/>
            <ac:picMk id="4" creationId="{263B9A42-E2EA-4C19-BEB4-A5BAED0E8C78}"/>
          </ac:picMkLst>
        </pc:picChg>
        <pc:cxnChg chg="add mod">
          <ac:chgData name=" " userId="5f3bfed0-4580-4509-a6c1-86077da6e5fe" providerId="ADAL" clId="{7FE7A316-A89B-43AF-89FB-825F480BD1C0}" dt="2020-06-14T10:22:35.910" v="204" actId="14100"/>
          <ac:cxnSpMkLst>
            <pc:docMk/>
            <pc:sldMk cId="1929753174" sldId="279"/>
            <ac:cxnSpMk id="7" creationId="{B04FA46B-496F-4C25-8815-066F8A9BBF08}"/>
          </ac:cxnSpMkLst>
        </pc:cxnChg>
      </pc:sldChg>
      <pc:sldChg chg="del">
        <pc:chgData name=" " userId="5f3bfed0-4580-4509-a6c1-86077da6e5fe" providerId="ADAL" clId="{7FE7A316-A89B-43AF-89FB-825F480BD1C0}" dt="2020-06-14T10:15:32.494" v="20" actId="2696"/>
        <pc:sldMkLst>
          <pc:docMk/>
          <pc:sldMk cId="3627994822" sldId="279"/>
        </pc:sldMkLst>
      </pc:sldChg>
      <pc:sldChg chg="addSp modSp add ord">
        <pc:chgData name=" " userId="5f3bfed0-4580-4509-a6c1-86077da6e5fe" providerId="ADAL" clId="{7FE7A316-A89B-43AF-89FB-825F480BD1C0}" dt="2020-06-14T11:13:52.814" v="2109"/>
        <pc:sldMkLst>
          <pc:docMk/>
          <pc:sldMk cId="321141127" sldId="280"/>
        </pc:sldMkLst>
        <pc:spChg chg="mod">
          <ac:chgData name=" " userId="5f3bfed0-4580-4509-a6c1-86077da6e5fe" providerId="ADAL" clId="{7FE7A316-A89B-43AF-89FB-825F480BD1C0}" dt="2020-06-14T10:23:19.469" v="234" actId="20577"/>
          <ac:spMkLst>
            <pc:docMk/>
            <pc:sldMk cId="321141127" sldId="280"/>
            <ac:spMk id="2" creationId="{B912F158-E7A1-480E-9A7F-8B95C94DBCA7}"/>
          </ac:spMkLst>
        </pc:spChg>
        <pc:spChg chg="add mod">
          <ac:chgData name=" " userId="5f3bfed0-4580-4509-a6c1-86077da6e5fe" providerId="ADAL" clId="{7FE7A316-A89B-43AF-89FB-825F480BD1C0}" dt="2020-06-14T10:51:10.709" v="1250" actId="1582"/>
          <ac:spMkLst>
            <pc:docMk/>
            <pc:sldMk cId="321141127" sldId="280"/>
            <ac:spMk id="4" creationId="{32AA1F6A-1691-4BC6-AF8F-A383A7ECD9BB}"/>
          </ac:spMkLst>
        </pc:spChg>
        <pc:picChg chg="add">
          <ac:chgData name=" " userId="5f3bfed0-4580-4509-a6c1-86077da6e5fe" providerId="ADAL" clId="{7FE7A316-A89B-43AF-89FB-825F480BD1C0}" dt="2020-06-14T10:22:47.505" v="206"/>
          <ac:picMkLst>
            <pc:docMk/>
            <pc:sldMk cId="321141127" sldId="280"/>
            <ac:picMk id="3" creationId="{32FCD043-F6A3-4EC9-ACF9-70A9B856BCDA}"/>
          </ac:picMkLst>
        </pc:picChg>
        <pc:inkChg chg="add">
          <ac:chgData name=" " userId="5f3bfed0-4580-4509-a6c1-86077da6e5fe" providerId="ADAL" clId="{7FE7A316-A89B-43AF-89FB-825F480BD1C0}" dt="2020-06-14T11:13:52.814" v="2109"/>
          <ac:inkMkLst>
            <pc:docMk/>
            <pc:sldMk cId="321141127" sldId="280"/>
            <ac:inkMk id="5" creationId="{84F032CD-D29D-4FA4-9EAD-E79536071A04}"/>
          </ac:inkMkLst>
        </pc:inkChg>
      </pc:sldChg>
      <pc:sldChg chg="del">
        <pc:chgData name=" " userId="5f3bfed0-4580-4509-a6c1-86077da6e5fe" providerId="ADAL" clId="{7FE7A316-A89B-43AF-89FB-825F480BD1C0}" dt="2020-06-14T10:15:32.691" v="21" actId="2696"/>
        <pc:sldMkLst>
          <pc:docMk/>
          <pc:sldMk cId="1876415958" sldId="280"/>
        </pc:sldMkLst>
      </pc:sldChg>
      <pc:sldChg chg="addSp delSp modSp add">
        <pc:chgData name=" " userId="5f3bfed0-4580-4509-a6c1-86077da6e5fe" providerId="ADAL" clId="{7FE7A316-A89B-43AF-89FB-825F480BD1C0}" dt="2020-06-14T10:51:43.913" v="1258" actId="14100"/>
        <pc:sldMkLst>
          <pc:docMk/>
          <pc:sldMk cId="554686069" sldId="281"/>
        </pc:sldMkLst>
        <pc:spChg chg="mod">
          <ac:chgData name=" " userId="5f3bfed0-4580-4509-a6c1-86077da6e5fe" providerId="ADAL" clId="{7FE7A316-A89B-43AF-89FB-825F480BD1C0}" dt="2020-06-14T10:24:02.887" v="266" actId="6549"/>
          <ac:spMkLst>
            <pc:docMk/>
            <pc:sldMk cId="554686069" sldId="281"/>
            <ac:spMk id="2" creationId="{ACD48968-3383-45E1-83E7-6F78E2C1957A}"/>
          </ac:spMkLst>
        </pc:spChg>
        <pc:spChg chg="add mod">
          <ac:chgData name=" " userId="5f3bfed0-4580-4509-a6c1-86077da6e5fe" providerId="ADAL" clId="{7FE7A316-A89B-43AF-89FB-825F480BD1C0}" dt="2020-06-14T10:23:53.424" v="255"/>
          <ac:spMkLst>
            <pc:docMk/>
            <pc:sldMk cId="554686069" sldId="281"/>
            <ac:spMk id="3" creationId="{1C75654E-2D12-4AAD-B3D0-3661DCDD95B1}"/>
          </ac:spMkLst>
        </pc:spChg>
        <pc:spChg chg="add mod">
          <ac:chgData name=" " userId="5f3bfed0-4580-4509-a6c1-86077da6e5fe" providerId="ADAL" clId="{7FE7A316-A89B-43AF-89FB-825F480BD1C0}" dt="2020-06-14T10:24:11.828" v="268" actId="1076"/>
          <ac:spMkLst>
            <pc:docMk/>
            <pc:sldMk cId="554686069" sldId="281"/>
            <ac:spMk id="6" creationId="{3A419FD4-1D43-4A57-9245-38D970220974}"/>
          </ac:spMkLst>
        </pc:spChg>
        <pc:spChg chg="add mod">
          <ac:chgData name=" " userId="5f3bfed0-4580-4509-a6c1-86077da6e5fe" providerId="ADAL" clId="{7FE7A316-A89B-43AF-89FB-825F480BD1C0}" dt="2020-06-14T10:51:43.913" v="1258" actId="14100"/>
          <ac:spMkLst>
            <pc:docMk/>
            <pc:sldMk cId="554686069" sldId="281"/>
            <ac:spMk id="12" creationId="{15A31183-371E-470F-AA2E-D59CE57BBF80}"/>
          </ac:spMkLst>
        </pc:spChg>
        <pc:picChg chg="add">
          <ac:chgData name=" " userId="5f3bfed0-4580-4509-a6c1-86077da6e5fe" providerId="ADAL" clId="{7FE7A316-A89B-43AF-89FB-825F480BD1C0}" dt="2020-06-14T10:23:43.616" v="254"/>
          <ac:picMkLst>
            <pc:docMk/>
            <pc:sldMk cId="554686069" sldId="281"/>
            <ac:picMk id="4" creationId="{C2858186-F6E3-457C-BD35-CDA0081D1492}"/>
          </ac:picMkLst>
        </pc:picChg>
        <pc:picChg chg="add del">
          <ac:chgData name=" " userId="5f3bfed0-4580-4509-a6c1-86077da6e5fe" providerId="ADAL" clId="{7FE7A316-A89B-43AF-89FB-825F480BD1C0}" dt="2020-06-14T10:24:20.693" v="271" actId="478"/>
          <ac:picMkLst>
            <pc:docMk/>
            <pc:sldMk cId="554686069" sldId="281"/>
            <ac:picMk id="5" creationId="{30BF14AB-B258-480F-9F7C-7913C0FEE78B}"/>
          </ac:picMkLst>
        </pc:picChg>
        <pc:picChg chg="add mod ord">
          <ac:chgData name=" " userId="5f3bfed0-4580-4509-a6c1-86077da6e5fe" providerId="ADAL" clId="{7FE7A316-A89B-43AF-89FB-825F480BD1C0}" dt="2020-06-14T10:24:37.132" v="277" actId="167"/>
          <ac:picMkLst>
            <pc:docMk/>
            <pc:sldMk cId="554686069" sldId="281"/>
            <ac:picMk id="10" creationId="{EAD8B7C8-0D00-4C84-8708-26B8051814CB}"/>
          </ac:picMkLst>
        </pc:picChg>
        <pc:cxnChg chg="add mod">
          <ac:chgData name=" " userId="5f3bfed0-4580-4509-a6c1-86077da6e5fe" providerId="ADAL" clId="{7FE7A316-A89B-43AF-89FB-825F480BD1C0}" dt="2020-06-14T10:24:41.494" v="278" actId="14100"/>
          <ac:cxnSpMkLst>
            <pc:docMk/>
            <pc:sldMk cId="554686069" sldId="281"/>
            <ac:cxnSpMk id="7" creationId="{EED22689-4FF4-4985-BB7B-25A495EF429E}"/>
          </ac:cxnSpMkLst>
        </pc:cxnChg>
      </pc:sldChg>
      <pc:sldChg chg="del">
        <pc:chgData name=" " userId="5f3bfed0-4580-4509-a6c1-86077da6e5fe" providerId="ADAL" clId="{7FE7A316-A89B-43AF-89FB-825F480BD1C0}" dt="2020-06-14T10:15:32.882" v="22" actId="2696"/>
        <pc:sldMkLst>
          <pc:docMk/>
          <pc:sldMk cId="705693915" sldId="281"/>
        </pc:sldMkLst>
      </pc:sldChg>
      <pc:sldChg chg="addSp modSp add">
        <pc:chgData name=" " userId="5f3bfed0-4580-4509-a6c1-86077da6e5fe" providerId="ADAL" clId="{7FE7A316-A89B-43AF-89FB-825F480BD1C0}" dt="2020-06-14T11:01:31.424" v="2096" actId="20577"/>
        <pc:sldMkLst>
          <pc:docMk/>
          <pc:sldMk cId="3365357733" sldId="282"/>
        </pc:sldMkLst>
        <pc:spChg chg="mod">
          <ac:chgData name=" " userId="5f3bfed0-4580-4509-a6c1-86077da6e5fe" providerId="ADAL" clId="{7FE7A316-A89B-43AF-89FB-825F480BD1C0}" dt="2020-06-14T10:25:29.956" v="291"/>
          <ac:spMkLst>
            <pc:docMk/>
            <pc:sldMk cId="3365357733" sldId="282"/>
            <ac:spMk id="2" creationId="{042B3FAE-43A0-4F33-8A80-B6CC6AF3F024}"/>
          </ac:spMkLst>
        </pc:spChg>
        <pc:spChg chg="add mod">
          <ac:chgData name=" " userId="5f3bfed0-4580-4509-a6c1-86077da6e5fe" providerId="ADAL" clId="{7FE7A316-A89B-43AF-89FB-825F480BD1C0}" dt="2020-06-14T11:01:31.424" v="2096" actId="20577"/>
          <ac:spMkLst>
            <pc:docMk/>
            <pc:sldMk cId="3365357733" sldId="282"/>
            <ac:spMk id="3" creationId="{8FFE9332-78E0-4659-988E-D6D82A8A4A10}"/>
          </ac:spMkLst>
        </pc:spChg>
      </pc:sldChg>
      <pc:sldChg chg="del">
        <pc:chgData name=" " userId="5f3bfed0-4580-4509-a6c1-86077da6e5fe" providerId="ADAL" clId="{7FE7A316-A89B-43AF-89FB-825F480BD1C0}" dt="2020-06-14T10:15:33.071" v="23" actId="2696"/>
        <pc:sldMkLst>
          <pc:docMk/>
          <pc:sldMk cId="3916381023" sldId="282"/>
        </pc:sldMkLst>
      </pc:sldChg>
      <pc:sldChg chg="del">
        <pc:chgData name=" " userId="5f3bfed0-4580-4509-a6c1-86077da6e5fe" providerId="ADAL" clId="{7FE7A316-A89B-43AF-89FB-825F480BD1C0}" dt="2020-06-14T10:15:33.496" v="24" actId="2696"/>
        <pc:sldMkLst>
          <pc:docMk/>
          <pc:sldMk cId="1970755474" sldId="283"/>
        </pc:sldMkLst>
      </pc:sldChg>
      <pc:sldChg chg="addSp delSp modSp add">
        <pc:chgData name=" " userId="5f3bfed0-4580-4509-a6c1-86077da6e5fe" providerId="ADAL" clId="{7FE7A316-A89B-43AF-89FB-825F480BD1C0}" dt="2020-06-14T10:37:05.110" v="715" actId="20577"/>
        <pc:sldMkLst>
          <pc:docMk/>
          <pc:sldMk cId="4021174727" sldId="283"/>
        </pc:sldMkLst>
        <pc:spChg chg="mod">
          <ac:chgData name=" " userId="5f3bfed0-4580-4509-a6c1-86077da6e5fe" providerId="ADAL" clId="{7FE7A316-A89B-43AF-89FB-825F480BD1C0}" dt="2020-06-14T10:31:20.891" v="457"/>
          <ac:spMkLst>
            <pc:docMk/>
            <pc:sldMk cId="4021174727" sldId="283"/>
            <ac:spMk id="2" creationId="{44EB188F-4576-4C56-BDE2-BF3816E650BA}"/>
          </ac:spMkLst>
        </pc:spChg>
        <pc:spChg chg="add del mod">
          <ac:chgData name=" " userId="5f3bfed0-4580-4509-a6c1-86077da6e5fe" providerId="ADAL" clId="{7FE7A316-A89B-43AF-89FB-825F480BD1C0}" dt="2020-06-14T10:32:44.080" v="577"/>
          <ac:spMkLst>
            <pc:docMk/>
            <pc:sldMk cId="4021174727" sldId="283"/>
            <ac:spMk id="3" creationId="{D643C2B5-A340-421C-BA76-A181EB178FDF}"/>
          </ac:spMkLst>
        </pc:spChg>
        <pc:spChg chg="add mod">
          <ac:chgData name=" " userId="5f3bfed0-4580-4509-a6c1-86077da6e5fe" providerId="ADAL" clId="{7FE7A316-A89B-43AF-89FB-825F480BD1C0}" dt="2020-06-14T10:37:05.110" v="715" actId="20577"/>
          <ac:spMkLst>
            <pc:docMk/>
            <pc:sldMk cId="4021174727" sldId="283"/>
            <ac:spMk id="4" creationId="{D7F909FC-CC02-4A99-A9D0-B673849CAAD6}"/>
          </ac:spMkLst>
        </pc:spChg>
        <pc:spChg chg="add mod">
          <ac:chgData name=" " userId="5f3bfed0-4580-4509-a6c1-86077da6e5fe" providerId="ADAL" clId="{7FE7A316-A89B-43AF-89FB-825F480BD1C0}" dt="2020-06-14T10:35:49.978" v="701" actId="1076"/>
          <ac:spMkLst>
            <pc:docMk/>
            <pc:sldMk cId="4021174727" sldId="283"/>
            <ac:spMk id="5" creationId="{3B456882-F50A-40D3-B243-1A7D43CA9A60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6" creationId="{D65E3D45-10D8-42B6-B150-FBC44CFF749C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7" creationId="{5ACF6E6E-595D-4ABE-8C1C-23562E7C15B2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8" creationId="{094352BF-42C4-4E1C-8317-77AC2895908C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9" creationId="{66BED317-411B-42A3-9DBE-A20E94041D5A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10" creationId="{0368245A-2B64-48C9-9AF9-0EEAD88225F4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11" creationId="{67805DE1-B834-4D63-A09A-A08BCAE9C246}"/>
          </ac:spMkLst>
        </pc:spChg>
        <pc:spChg chg="add mod">
          <ac:chgData name=" " userId="5f3bfed0-4580-4509-a6c1-86077da6e5fe" providerId="ADAL" clId="{7FE7A316-A89B-43AF-89FB-825F480BD1C0}" dt="2020-06-14T10:33:59.511" v="629" actId="13822"/>
          <ac:spMkLst>
            <pc:docMk/>
            <pc:sldMk cId="4021174727" sldId="283"/>
            <ac:spMk id="12" creationId="{3DE62FE1-0415-4C17-8EF1-BE9B638A8368}"/>
          </ac:spMkLst>
        </pc:spChg>
        <pc:spChg chg="add del mod">
          <ac:chgData name=" " userId="5f3bfed0-4580-4509-a6c1-86077da6e5fe" providerId="ADAL" clId="{7FE7A316-A89B-43AF-89FB-825F480BD1C0}" dt="2020-06-14T10:34:49.637" v="643" actId="478"/>
          <ac:spMkLst>
            <pc:docMk/>
            <pc:sldMk cId="4021174727" sldId="283"/>
            <ac:spMk id="13" creationId="{7ACAF1D0-83A6-4D68-A1B1-C143BB1F56D0}"/>
          </ac:spMkLst>
        </pc:spChg>
        <pc:spChg chg="add mod">
          <ac:chgData name=" " userId="5f3bfed0-4580-4509-a6c1-86077da6e5fe" providerId="ADAL" clId="{7FE7A316-A89B-43AF-89FB-825F480BD1C0}" dt="2020-06-14T10:34:34.859" v="637" actId="20577"/>
          <ac:spMkLst>
            <pc:docMk/>
            <pc:sldMk cId="4021174727" sldId="283"/>
            <ac:spMk id="14" creationId="{DC262C02-3893-421C-92D0-D4746E150FFC}"/>
          </ac:spMkLst>
        </pc:spChg>
        <pc:spChg chg="add mod">
          <ac:chgData name=" " userId="5f3bfed0-4580-4509-a6c1-86077da6e5fe" providerId="ADAL" clId="{7FE7A316-A89B-43AF-89FB-825F480BD1C0}" dt="2020-06-14T10:34:37.847" v="638" actId="20577"/>
          <ac:spMkLst>
            <pc:docMk/>
            <pc:sldMk cId="4021174727" sldId="283"/>
            <ac:spMk id="15" creationId="{FDC8D987-4578-44E8-AE26-3C64717A3D73}"/>
          </ac:spMkLst>
        </pc:spChg>
        <pc:spChg chg="add mod">
          <ac:chgData name=" " userId="5f3bfed0-4580-4509-a6c1-86077da6e5fe" providerId="ADAL" clId="{7FE7A316-A89B-43AF-89FB-825F480BD1C0}" dt="2020-06-14T10:34:40.050" v="639" actId="20577"/>
          <ac:spMkLst>
            <pc:docMk/>
            <pc:sldMk cId="4021174727" sldId="283"/>
            <ac:spMk id="16" creationId="{73978168-3B7B-4F74-9824-262060BA8EA9}"/>
          </ac:spMkLst>
        </pc:spChg>
        <pc:spChg chg="add mod">
          <ac:chgData name=" " userId="5f3bfed0-4580-4509-a6c1-86077da6e5fe" providerId="ADAL" clId="{7FE7A316-A89B-43AF-89FB-825F480BD1C0}" dt="2020-06-14T10:34:41.621" v="640" actId="20577"/>
          <ac:spMkLst>
            <pc:docMk/>
            <pc:sldMk cId="4021174727" sldId="283"/>
            <ac:spMk id="17" creationId="{43A5AC4C-5B34-4781-AF01-638A7FF8001C}"/>
          </ac:spMkLst>
        </pc:spChg>
        <pc:spChg chg="add mod">
          <ac:chgData name=" " userId="5f3bfed0-4580-4509-a6c1-86077da6e5fe" providerId="ADAL" clId="{7FE7A316-A89B-43AF-89FB-825F480BD1C0}" dt="2020-06-14T10:34:43.552" v="641" actId="20577"/>
          <ac:spMkLst>
            <pc:docMk/>
            <pc:sldMk cId="4021174727" sldId="283"/>
            <ac:spMk id="18" creationId="{8B1D76BF-50E5-4840-B9B5-34C6224AF69A}"/>
          </ac:spMkLst>
        </pc:spChg>
        <pc:spChg chg="add mod">
          <ac:chgData name=" " userId="5f3bfed0-4580-4509-a6c1-86077da6e5fe" providerId="ADAL" clId="{7FE7A316-A89B-43AF-89FB-825F480BD1C0}" dt="2020-06-14T10:36:59.822" v="714" actId="13822"/>
          <ac:spMkLst>
            <pc:docMk/>
            <pc:sldMk cId="4021174727" sldId="283"/>
            <ac:spMk id="19" creationId="{FBD40DAC-4C63-46DD-B071-31ECA7A6F0F5}"/>
          </ac:spMkLst>
        </pc:spChg>
        <pc:spChg chg="add mod">
          <ac:chgData name=" " userId="5f3bfed0-4580-4509-a6c1-86077da6e5fe" providerId="ADAL" clId="{7FE7A316-A89B-43AF-89FB-825F480BD1C0}" dt="2020-06-14T10:34:52.168" v="644" actId="20577"/>
          <ac:spMkLst>
            <pc:docMk/>
            <pc:sldMk cId="4021174727" sldId="283"/>
            <ac:spMk id="20" creationId="{CA19413E-FA6A-4331-8153-70E464473E48}"/>
          </ac:spMkLst>
        </pc:spChg>
        <pc:spChg chg="add mod">
          <ac:chgData name=" " userId="5f3bfed0-4580-4509-a6c1-86077da6e5fe" providerId="ADAL" clId="{7FE7A316-A89B-43AF-89FB-825F480BD1C0}" dt="2020-06-14T10:34:54.169" v="645" actId="20577"/>
          <ac:spMkLst>
            <pc:docMk/>
            <pc:sldMk cId="4021174727" sldId="283"/>
            <ac:spMk id="21" creationId="{28297C62-E344-49AE-B892-59415AFF60B8}"/>
          </ac:spMkLst>
        </pc:spChg>
        <pc:spChg chg="add mod">
          <ac:chgData name=" " userId="5f3bfed0-4580-4509-a6c1-86077da6e5fe" providerId="ADAL" clId="{7FE7A316-A89B-43AF-89FB-825F480BD1C0}" dt="2020-06-14T10:34:57.303" v="648" actId="20577"/>
          <ac:spMkLst>
            <pc:docMk/>
            <pc:sldMk cId="4021174727" sldId="283"/>
            <ac:spMk id="22" creationId="{782182A8-2052-4973-BC89-D263EA7D618C}"/>
          </ac:spMkLst>
        </pc:spChg>
        <pc:spChg chg="add mod">
          <ac:chgData name=" " userId="5f3bfed0-4580-4509-a6c1-86077da6e5fe" providerId="ADAL" clId="{7FE7A316-A89B-43AF-89FB-825F480BD1C0}" dt="2020-06-14T10:35:00.079" v="651" actId="20577"/>
          <ac:spMkLst>
            <pc:docMk/>
            <pc:sldMk cId="4021174727" sldId="283"/>
            <ac:spMk id="23" creationId="{C829498A-C182-4A24-8524-9410B9017C86}"/>
          </ac:spMkLst>
        </pc:spChg>
        <pc:spChg chg="add mod">
          <ac:chgData name=" " userId="5f3bfed0-4580-4509-a6c1-86077da6e5fe" providerId="ADAL" clId="{7FE7A316-A89B-43AF-89FB-825F480BD1C0}" dt="2020-06-14T10:35:02.810" v="654" actId="20577"/>
          <ac:spMkLst>
            <pc:docMk/>
            <pc:sldMk cId="4021174727" sldId="283"/>
            <ac:spMk id="24" creationId="{A8BE8BA4-6146-4EB5-BECE-A5564086E0F3}"/>
          </ac:spMkLst>
        </pc:spChg>
        <pc:spChg chg="add mod">
          <ac:chgData name=" " userId="5f3bfed0-4580-4509-a6c1-86077da6e5fe" providerId="ADAL" clId="{7FE7A316-A89B-43AF-89FB-825F480BD1C0}" dt="2020-06-14T10:35:04.823" v="656" actId="20577"/>
          <ac:spMkLst>
            <pc:docMk/>
            <pc:sldMk cId="4021174727" sldId="283"/>
            <ac:spMk id="25" creationId="{C58C8C8E-A489-497F-8462-4B0B7645A1E4}"/>
          </ac:spMkLst>
        </pc:spChg>
        <pc:spChg chg="add mod">
          <ac:chgData name=" " userId="5f3bfed0-4580-4509-a6c1-86077da6e5fe" providerId="ADAL" clId="{7FE7A316-A89B-43AF-89FB-825F480BD1C0}" dt="2020-06-14T10:35:06.771" v="659" actId="20577"/>
          <ac:spMkLst>
            <pc:docMk/>
            <pc:sldMk cId="4021174727" sldId="283"/>
            <ac:spMk id="26" creationId="{A768D2C2-5A2F-44B4-9A49-FE8A99441B34}"/>
          </ac:spMkLst>
        </pc:spChg>
        <pc:spChg chg="add mod">
          <ac:chgData name=" " userId="5f3bfed0-4580-4509-a6c1-86077da6e5fe" providerId="ADAL" clId="{7FE7A316-A89B-43AF-89FB-825F480BD1C0}" dt="2020-06-14T10:35:09.216" v="662" actId="20577"/>
          <ac:spMkLst>
            <pc:docMk/>
            <pc:sldMk cId="4021174727" sldId="283"/>
            <ac:spMk id="27" creationId="{2F25D07E-A149-44CD-BF69-E93D91173533}"/>
          </ac:spMkLst>
        </pc:spChg>
        <pc:spChg chg="add mod">
          <ac:chgData name=" " userId="5f3bfed0-4580-4509-a6c1-86077da6e5fe" providerId="ADAL" clId="{7FE7A316-A89B-43AF-89FB-825F480BD1C0}" dt="2020-06-14T10:35:11.529" v="665" actId="20577"/>
          <ac:spMkLst>
            <pc:docMk/>
            <pc:sldMk cId="4021174727" sldId="283"/>
            <ac:spMk id="28" creationId="{64BBE1EF-ED31-4DFA-9577-57A90173ABF2}"/>
          </ac:spMkLst>
        </pc:spChg>
        <pc:spChg chg="add mod">
          <ac:chgData name=" " userId="5f3bfed0-4580-4509-a6c1-86077da6e5fe" providerId="ADAL" clId="{7FE7A316-A89B-43AF-89FB-825F480BD1C0}" dt="2020-06-14T10:35:14.253" v="668" actId="20577"/>
          <ac:spMkLst>
            <pc:docMk/>
            <pc:sldMk cId="4021174727" sldId="283"/>
            <ac:spMk id="29" creationId="{5E4CBF65-2DBB-4BBD-87ED-83AB878927B7}"/>
          </ac:spMkLst>
        </pc:spChg>
        <pc:spChg chg="add mod">
          <ac:chgData name=" " userId="5f3bfed0-4580-4509-a6c1-86077da6e5fe" providerId="ADAL" clId="{7FE7A316-A89B-43AF-89FB-825F480BD1C0}" dt="2020-06-14T10:35:16.843" v="671" actId="20577"/>
          <ac:spMkLst>
            <pc:docMk/>
            <pc:sldMk cId="4021174727" sldId="283"/>
            <ac:spMk id="30" creationId="{871BCE68-D3A1-47D2-9581-437C59F27024}"/>
          </ac:spMkLst>
        </pc:spChg>
        <pc:spChg chg="add mod">
          <ac:chgData name=" " userId="5f3bfed0-4580-4509-a6c1-86077da6e5fe" providerId="ADAL" clId="{7FE7A316-A89B-43AF-89FB-825F480BD1C0}" dt="2020-06-14T10:35:19.740" v="674" actId="20577"/>
          <ac:spMkLst>
            <pc:docMk/>
            <pc:sldMk cId="4021174727" sldId="283"/>
            <ac:spMk id="31" creationId="{93683A57-F7B4-49C3-BE31-E300C14249DE}"/>
          </ac:spMkLst>
        </pc:spChg>
        <pc:spChg chg="add mod">
          <ac:chgData name=" " userId="5f3bfed0-4580-4509-a6c1-86077da6e5fe" providerId="ADAL" clId="{7FE7A316-A89B-43AF-89FB-825F480BD1C0}" dt="2020-06-14T10:35:22.117" v="677" actId="20577"/>
          <ac:spMkLst>
            <pc:docMk/>
            <pc:sldMk cId="4021174727" sldId="283"/>
            <ac:spMk id="32" creationId="{B1025215-DD35-45A8-9BBB-21C42ADFA83A}"/>
          </ac:spMkLst>
        </pc:spChg>
        <pc:spChg chg="add mod">
          <ac:chgData name=" " userId="5f3bfed0-4580-4509-a6c1-86077da6e5fe" providerId="ADAL" clId="{7FE7A316-A89B-43AF-89FB-825F480BD1C0}" dt="2020-06-14T10:35:24.588" v="680" actId="20577"/>
          <ac:spMkLst>
            <pc:docMk/>
            <pc:sldMk cId="4021174727" sldId="283"/>
            <ac:spMk id="33" creationId="{9FD775E7-E916-4376-AD29-7B7A6ADC6E1A}"/>
          </ac:spMkLst>
        </pc:spChg>
        <pc:spChg chg="add mod">
          <ac:chgData name=" " userId="5f3bfed0-4580-4509-a6c1-86077da6e5fe" providerId="ADAL" clId="{7FE7A316-A89B-43AF-89FB-825F480BD1C0}" dt="2020-06-14T10:35:30.277" v="683" actId="20577"/>
          <ac:spMkLst>
            <pc:docMk/>
            <pc:sldMk cId="4021174727" sldId="283"/>
            <ac:spMk id="34" creationId="{8CDEAFE1-3105-4EFE-A17F-161339B06CFC}"/>
          </ac:spMkLst>
        </pc:spChg>
        <pc:spChg chg="add mod">
          <ac:chgData name=" " userId="5f3bfed0-4580-4509-a6c1-86077da6e5fe" providerId="ADAL" clId="{7FE7A316-A89B-43AF-89FB-825F480BD1C0}" dt="2020-06-14T10:35:32.703" v="686" actId="20577"/>
          <ac:spMkLst>
            <pc:docMk/>
            <pc:sldMk cId="4021174727" sldId="283"/>
            <ac:spMk id="35" creationId="{74F0BE06-AD13-4939-BB53-67ADBE033F07}"/>
          </ac:spMkLst>
        </pc:spChg>
        <pc:spChg chg="add mod">
          <ac:chgData name=" " userId="5f3bfed0-4580-4509-a6c1-86077da6e5fe" providerId="ADAL" clId="{7FE7A316-A89B-43AF-89FB-825F480BD1C0}" dt="2020-06-14T10:35:34.674" v="688" actId="20577"/>
          <ac:spMkLst>
            <pc:docMk/>
            <pc:sldMk cId="4021174727" sldId="283"/>
            <ac:spMk id="36" creationId="{05E5D870-9A3B-4893-A9EF-D67FBE7EFB67}"/>
          </ac:spMkLst>
        </pc:spChg>
        <pc:spChg chg="add mod">
          <ac:chgData name=" " userId="5f3bfed0-4580-4509-a6c1-86077da6e5fe" providerId="ADAL" clId="{7FE7A316-A89B-43AF-89FB-825F480BD1C0}" dt="2020-06-14T10:35:36.576" v="691" actId="20577"/>
          <ac:spMkLst>
            <pc:docMk/>
            <pc:sldMk cId="4021174727" sldId="283"/>
            <ac:spMk id="37" creationId="{A28464DE-1BA3-4DE4-80B6-A6DFEA13953B}"/>
          </ac:spMkLst>
        </pc:spChg>
        <pc:spChg chg="add mod">
          <ac:chgData name=" " userId="5f3bfed0-4580-4509-a6c1-86077da6e5fe" providerId="ADAL" clId="{7FE7A316-A89B-43AF-89FB-825F480BD1C0}" dt="2020-06-14T10:35:39.064" v="694" actId="20577"/>
          <ac:spMkLst>
            <pc:docMk/>
            <pc:sldMk cId="4021174727" sldId="283"/>
            <ac:spMk id="38" creationId="{7EA4AD43-4E83-41F5-A9FC-96954542BE25}"/>
          </ac:spMkLst>
        </pc:spChg>
        <pc:spChg chg="add mod">
          <ac:chgData name=" " userId="5f3bfed0-4580-4509-a6c1-86077da6e5fe" providerId="ADAL" clId="{7FE7A316-A89B-43AF-89FB-825F480BD1C0}" dt="2020-06-14T10:35:41.544" v="697" actId="20577"/>
          <ac:spMkLst>
            <pc:docMk/>
            <pc:sldMk cId="4021174727" sldId="283"/>
            <ac:spMk id="39" creationId="{1547C38B-0F28-443B-A8BC-C726C7B1366B}"/>
          </ac:spMkLst>
        </pc:spChg>
        <pc:spChg chg="add mod">
          <ac:chgData name=" " userId="5f3bfed0-4580-4509-a6c1-86077da6e5fe" providerId="ADAL" clId="{7FE7A316-A89B-43AF-89FB-825F480BD1C0}" dt="2020-06-14T10:35:43.668" v="700" actId="20577"/>
          <ac:spMkLst>
            <pc:docMk/>
            <pc:sldMk cId="4021174727" sldId="283"/>
            <ac:spMk id="40" creationId="{D715EB40-7EA3-47F2-B505-DE479F5D16DC}"/>
          </ac:spMkLst>
        </pc:spChg>
        <pc:spChg chg="add mod">
          <ac:chgData name=" " userId="5f3bfed0-4580-4509-a6c1-86077da6e5fe" providerId="ADAL" clId="{7FE7A316-A89B-43AF-89FB-825F480BD1C0}" dt="2020-06-14T10:36:32.900" v="707" actId="20577"/>
          <ac:spMkLst>
            <pc:docMk/>
            <pc:sldMk cId="4021174727" sldId="283"/>
            <ac:spMk id="41" creationId="{C763C183-50D0-416B-B435-1F8BB6AFBDD9}"/>
          </ac:spMkLst>
        </pc:spChg>
        <pc:spChg chg="add mod">
          <ac:chgData name=" " userId="5f3bfed0-4580-4509-a6c1-86077da6e5fe" providerId="ADAL" clId="{7FE7A316-A89B-43AF-89FB-825F480BD1C0}" dt="2020-06-14T10:36:35.407" v="709" actId="20577"/>
          <ac:spMkLst>
            <pc:docMk/>
            <pc:sldMk cId="4021174727" sldId="283"/>
            <ac:spMk id="42" creationId="{FD5A1022-AB8A-4A88-ABF1-E2921D0F9D01}"/>
          </ac:spMkLst>
        </pc:spChg>
        <pc:spChg chg="add mod">
          <ac:chgData name=" " userId="5f3bfed0-4580-4509-a6c1-86077da6e5fe" providerId="ADAL" clId="{7FE7A316-A89B-43AF-89FB-825F480BD1C0}" dt="2020-06-14T10:36:38.214" v="713" actId="20577"/>
          <ac:spMkLst>
            <pc:docMk/>
            <pc:sldMk cId="4021174727" sldId="283"/>
            <ac:spMk id="43" creationId="{8860AB81-CBF0-4B2D-8B7E-377CD1415360}"/>
          </ac:spMkLst>
        </pc:spChg>
      </pc:sldChg>
      <pc:sldChg chg="del">
        <pc:chgData name=" " userId="5f3bfed0-4580-4509-a6c1-86077da6e5fe" providerId="ADAL" clId="{7FE7A316-A89B-43AF-89FB-825F480BD1C0}" dt="2020-06-14T10:15:34.446" v="25" actId="2696"/>
        <pc:sldMkLst>
          <pc:docMk/>
          <pc:sldMk cId="2263169933" sldId="284"/>
        </pc:sldMkLst>
      </pc:sldChg>
      <pc:sldChg chg="addSp delSp modSp add">
        <pc:chgData name=" " userId="5f3bfed0-4580-4509-a6c1-86077da6e5fe" providerId="ADAL" clId="{7FE7A316-A89B-43AF-89FB-825F480BD1C0}" dt="2020-06-14T11:01:51.113" v="2101" actId="14100"/>
        <pc:sldMkLst>
          <pc:docMk/>
          <pc:sldMk cId="3010156700" sldId="284"/>
        </pc:sldMkLst>
        <pc:spChg chg="mod">
          <ac:chgData name=" " userId="5f3bfed0-4580-4509-a6c1-86077da6e5fe" providerId="ADAL" clId="{7FE7A316-A89B-43AF-89FB-825F480BD1C0}" dt="2020-06-14T10:37:26.466" v="732"/>
          <ac:spMkLst>
            <pc:docMk/>
            <pc:sldMk cId="3010156700" sldId="284"/>
            <ac:spMk id="2" creationId="{EE674A22-8315-4EBD-9FAC-47FDCF9F0CF5}"/>
          </ac:spMkLst>
        </pc:spChg>
        <pc:spChg chg="add mod">
          <ac:chgData name=" " userId="5f3bfed0-4580-4509-a6c1-86077da6e5fe" providerId="ADAL" clId="{7FE7A316-A89B-43AF-89FB-825F480BD1C0}" dt="2020-06-14T11:01:51.113" v="2101" actId="14100"/>
          <ac:spMkLst>
            <pc:docMk/>
            <pc:sldMk cId="3010156700" sldId="284"/>
            <ac:spMk id="3" creationId="{22A57A2B-64C3-4241-91E0-D2103267B26B}"/>
          </ac:spMkLst>
        </pc:spChg>
        <pc:spChg chg="add del mod">
          <ac:chgData name=" " userId="5f3bfed0-4580-4509-a6c1-86077da6e5fe" providerId="ADAL" clId="{7FE7A316-A89B-43AF-89FB-825F480BD1C0}" dt="2020-06-14T10:37:56.488" v="737"/>
          <ac:spMkLst>
            <pc:docMk/>
            <pc:sldMk cId="3010156700" sldId="284"/>
            <ac:spMk id="4" creationId="{F5F8D6A3-98FA-4C44-8606-A6132E97CD68}"/>
          </ac:spMkLst>
        </pc:spChg>
      </pc:sldChg>
      <pc:sldChg chg="addSp modSp add">
        <pc:chgData name=" " userId="5f3bfed0-4580-4509-a6c1-86077da6e5fe" providerId="ADAL" clId="{7FE7A316-A89B-43AF-89FB-825F480BD1C0}" dt="2020-06-14T10:40:53.139" v="757" actId="1076"/>
        <pc:sldMkLst>
          <pc:docMk/>
          <pc:sldMk cId="1935832745" sldId="285"/>
        </pc:sldMkLst>
        <pc:spChg chg="mod">
          <ac:chgData name=" " userId="5f3bfed0-4580-4509-a6c1-86077da6e5fe" providerId="ADAL" clId="{7FE7A316-A89B-43AF-89FB-825F480BD1C0}" dt="2020-06-14T10:38:20.159" v="753"/>
          <ac:spMkLst>
            <pc:docMk/>
            <pc:sldMk cId="1935832745" sldId="285"/>
            <ac:spMk id="2" creationId="{0505B795-7A3A-4366-A719-56740B13DB72}"/>
          </ac:spMkLst>
        </pc:spChg>
        <pc:picChg chg="add mod">
          <ac:chgData name=" " userId="5f3bfed0-4580-4509-a6c1-86077da6e5fe" providerId="ADAL" clId="{7FE7A316-A89B-43AF-89FB-825F480BD1C0}" dt="2020-06-14T10:40:53.139" v="757" actId="1076"/>
          <ac:picMkLst>
            <pc:docMk/>
            <pc:sldMk cId="1935832745" sldId="285"/>
            <ac:picMk id="3" creationId="{1E00EBEE-09ED-4778-BD74-0FE722AA8A48}"/>
          </ac:picMkLst>
        </pc:picChg>
      </pc:sldChg>
      <pc:sldChg chg="del">
        <pc:chgData name=" " userId="5f3bfed0-4580-4509-a6c1-86077da6e5fe" providerId="ADAL" clId="{7FE7A316-A89B-43AF-89FB-825F480BD1C0}" dt="2020-06-14T10:15:35.063" v="26" actId="2696"/>
        <pc:sldMkLst>
          <pc:docMk/>
          <pc:sldMk cId="1966283228" sldId="285"/>
        </pc:sldMkLst>
      </pc:sldChg>
      <pc:sldChg chg="addSp modSp add">
        <pc:chgData name=" " userId="5f3bfed0-4580-4509-a6c1-86077da6e5fe" providerId="ADAL" clId="{7FE7A316-A89B-43AF-89FB-825F480BD1C0}" dt="2020-06-14T10:49:46.831" v="1247" actId="1076"/>
        <pc:sldMkLst>
          <pc:docMk/>
          <pc:sldMk cId="100800972" sldId="286"/>
        </pc:sldMkLst>
        <pc:spChg chg="mod">
          <ac:chgData name=" " userId="5f3bfed0-4580-4509-a6c1-86077da6e5fe" providerId="ADAL" clId="{7FE7A316-A89B-43AF-89FB-825F480BD1C0}" dt="2020-06-14T10:41:49.337" v="779" actId="27636"/>
          <ac:spMkLst>
            <pc:docMk/>
            <pc:sldMk cId="100800972" sldId="286"/>
            <ac:spMk id="2" creationId="{C11B6151-7786-4723-9068-C10389D18519}"/>
          </ac:spMkLst>
        </pc:spChg>
        <pc:spChg chg="add mod">
          <ac:chgData name=" " userId="5f3bfed0-4580-4509-a6c1-86077da6e5fe" providerId="ADAL" clId="{7FE7A316-A89B-43AF-89FB-825F480BD1C0}" dt="2020-06-14T10:43:41.599" v="915" actId="14100"/>
          <ac:spMkLst>
            <pc:docMk/>
            <pc:sldMk cId="100800972" sldId="286"/>
            <ac:spMk id="3" creationId="{A0A0D19C-F5A9-4827-BB19-8851A395B9E6}"/>
          </ac:spMkLst>
        </pc:spChg>
        <pc:picChg chg="add">
          <ac:chgData name=" " userId="5f3bfed0-4580-4509-a6c1-86077da6e5fe" providerId="ADAL" clId="{7FE7A316-A89B-43AF-89FB-825F480BD1C0}" dt="2020-06-14T10:49:38.440" v="1245"/>
          <ac:picMkLst>
            <pc:docMk/>
            <pc:sldMk cId="100800972" sldId="286"/>
            <ac:picMk id="4" creationId="{4C121785-CF29-4BCB-A00A-A64BBD59054F}"/>
          </ac:picMkLst>
        </pc:picChg>
        <pc:picChg chg="add mod">
          <ac:chgData name=" " userId="5f3bfed0-4580-4509-a6c1-86077da6e5fe" providerId="ADAL" clId="{7FE7A316-A89B-43AF-89FB-825F480BD1C0}" dt="2020-06-14T10:49:46.831" v="1247" actId="1076"/>
          <ac:picMkLst>
            <pc:docMk/>
            <pc:sldMk cId="100800972" sldId="286"/>
            <ac:picMk id="5" creationId="{5F800230-DCBD-4DC9-8765-A36E28062A69}"/>
          </ac:picMkLst>
        </pc:picChg>
      </pc:sldChg>
      <pc:sldChg chg="add del">
        <pc:chgData name=" " userId="5f3bfed0-4580-4509-a6c1-86077da6e5fe" providerId="ADAL" clId="{7FE7A316-A89B-43AF-89FB-825F480BD1C0}" dt="2020-06-14T10:41:41.545" v="774"/>
        <pc:sldMkLst>
          <pc:docMk/>
          <pc:sldMk cId="1812317903" sldId="286"/>
        </pc:sldMkLst>
      </pc:sldChg>
      <pc:sldChg chg="addSp modSp add">
        <pc:chgData name=" " userId="5f3bfed0-4580-4509-a6c1-86077da6e5fe" providerId="ADAL" clId="{7FE7A316-A89B-43AF-89FB-825F480BD1C0}" dt="2020-06-14T11:02:35.888" v="2107"/>
        <pc:sldMkLst>
          <pc:docMk/>
          <pc:sldMk cId="1537325897" sldId="287"/>
        </pc:sldMkLst>
        <pc:spChg chg="mod">
          <ac:chgData name=" " userId="5f3bfed0-4580-4509-a6c1-86077da6e5fe" providerId="ADAL" clId="{7FE7A316-A89B-43AF-89FB-825F480BD1C0}" dt="2020-06-14T10:56:24.465" v="1613"/>
          <ac:spMkLst>
            <pc:docMk/>
            <pc:sldMk cId="1537325897" sldId="287"/>
            <ac:spMk id="2" creationId="{7F51ED3A-1943-4896-B23D-CB31D68EF3A0}"/>
          </ac:spMkLst>
        </pc:spChg>
        <pc:spChg chg="add mod">
          <ac:chgData name=" " userId="5f3bfed0-4580-4509-a6c1-86077da6e5fe" providerId="ADAL" clId="{7FE7A316-A89B-43AF-89FB-825F480BD1C0}" dt="2020-06-14T11:02:35.888" v="2107"/>
          <ac:spMkLst>
            <pc:docMk/>
            <pc:sldMk cId="1537325897" sldId="287"/>
            <ac:spMk id="3" creationId="{94F9C79A-E357-43C5-9DCC-86F92FE3388D}"/>
          </ac:spMkLst>
        </pc:spChg>
      </pc:sldChg>
      <pc:sldMasterChg chg="modSldLayout">
        <pc:chgData name=" " userId="5f3bfed0-4580-4509-a6c1-86077da6e5fe" providerId="ADAL" clId="{7FE7A316-A89B-43AF-89FB-825F480BD1C0}" dt="2020-06-14T08:47:31.236" v="17" actId="478"/>
        <pc:sldMasterMkLst>
          <pc:docMk/>
          <pc:sldMasterMk cId="621615186" sldId="2147483648"/>
        </pc:sldMasterMkLst>
        <pc:sldLayoutChg chg="delSp">
          <pc:chgData name=" " userId="5f3bfed0-4580-4509-a6c1-86077da6e5fe" providerId="ADAL" clId="{7FE7A316-A89B-43AF-89FB-825F480BD1C0}" dt="2020-06-14T08:47:31.236" v="17" actId="478"/>
          <pc:sldLayoutMkLst>
            <pc:docMk/>
            <pc:sldMasterMk cId="621615186" sldId="2147483648"/>
            <pc:sldLayoutMk cId="3035956052" sldId="2147483649"/>
          </pc:sldLayoutMkLst>
          <pc:spChg chg="del">
            <ac:chgData name=" " userId="5f3bfed0-4580-4509-a6c1-86077da6e5fe" providerId="ADAL" clId="{7FE7A316-A89B-43AF-89FB-825F480BD1C0}" dt="2020-06-14T08:47:29.249" v="14" actId="478"/>
            <ac:spMkLst>
              <pc:docMk/>
              <pc:sldMasterMk cId="621615186" sldId="2147483648"/>
              <pc:sldLayoutMk cId="3035956052" sldId="2147483649"/>
              <ac:spMk id="13" creationId="{00000000-0000-0000-0000-000000000000}"/>
            </ac:spMkLst>
          </pc:spChg>
          <pc:spChg chg="del">
            <ac:chgData name=" " userId="5f3bfed0-4580-4509-a6c1-86077da6e5fe" providerId="ADAL" clId="{7FE7A316-A89B-43AF-89FB-825F480BD1C0}" dt="2020-06-14T08:47:30.711" v="16" actId="478"/>
            <ac:spMkLst>
              <pc:docMk/>
              <pc:sldMasterMk cId="621615186" sldId="2147483648"/>
              <pc:sldLayoutMk cId="3035956052" sldId="2147483649"/>
              <ac:spMk id="18" creationId="{00000000-0000-0000-0000-000000000000}"/>
            </ac:spMkLst>
          </pc:spChg>
          <pc:cxnChg chg="del">
            <ac:chgData name=" " userId="5f3bfed0-4580-4509-a6c1-86077da6e5fe" providerId="ADAL" clId="{7FE7A316-A89B-43AF-89FB-825F480BD1C0}" dt="2020-06-14T08:47:30.235" v="15" actId="478"/>
            <ac:cxnSpMkLst>
              <pc:docMk/>
              <pc:sldMasterMk cId="621615186" sldId="2147483648"/>
              <pc:sldLayoutMk cId="3035956052" sldId="2147483649"/>
              <ac:cxnSpMk id="15" creationId="{00000000-0000-0000-0000-000000000000}"/>
            </ac:cxnSpMkLst>
          </pc:cxnChg>
          <pc:cxnChg chg="del">
            <ac:chgData name=" " userId="5f3bfed0-4580-4509-a6c1-86077da6e5fe" providerId="ADAL" clId="{7FE7A316-A89B-43AF-89FB-825F480BD1C0}" dt="2020-06-14T08:47:31.236" v="17" actId="478"/>
            <ac:cxnSpMkLst>
              <pc:docMk/>
              <pc:sldMasterMk cId="621615186" sldId="2147483648"/>
              <pc:sldLayoutMk cId="3035956052" sldId="2147483649"/>
              <ac:cxnSpMk id="19" creationId="{00000000-0000-0000-0000-000000000000}"/>
            </ac:cxnSpMkLst>
          </pc:cxnChg>
        </pc:sldLayoutChg>
      </pc:sldMasterChg>
    </pc:docChg>
  </pc:docChgLst>
  <pc:docChgLst>
    <pc:chgData name="bluefall@o365.du.ac.kr" userId="5f3bfed0-4580-4509-a6c1-86077da6e5fe" providerId="ADAL" clId="{4A5CCFF5-79CC-4C78-9288-9FA8CB3EE7EF}"/>
    <pc:docChg chg="modSld">
      <pc:chgData name="bluefall@o365.du.ac.kr" userId="5f3bfed0-4580-4509-a6c1-86077da6e5fe" providerId="ADAL" clId="{4A5CCFF5-79CC-4C78-9288-9FA8CB3EE7EF}" dt="2022-05-24T00:44:14.375" v="12" actId="20577"/>
      <pc:docMkLst>
        <pc:docMk/>
      </pc:docMkLst>
      <pc:sldChg chg="modSp mod">
        <pc:chgData name="bluefall@o365.du.ac.kr" userId="5f3bfed0-4580-4509-a6c1-86077da6e5fe" providerId="ADAL" clId="{4A5CCFF5-79CC-4C78-9288-9FA8CB3EE7EF}" dt="2022-05-24T00:43:31.474" v="1" actId="20577"/>
        <pc:sldMkLst>
          <pc:docMk/>
          <pc:sldMk cId="4021174727" sldId="283"/>
        </pc:sldMkLst>
        <pc:spChg chg="mod">
          <ac:chgData name="bluefall@o365.du.ac.kr" userId="5f3bfed0-4580-4509-a6c1-86077da6e5fe" providerId="ADAL" clId="{4A5CCFF5-79CC-4C78-9288-9FA8CB3EE7EF}" dt="2022-05-24T00:43:31.474" v="1" actId="20577"/>
          <ac:spMkLst>
            <pc:docMk/>
            <pc:sldMk cId="4021174727" sldId="283"/>
            <ac:spMk id="4" creationId="{D7F909FC-CC02-4A99-A9D0-B673849CAAD6}"/>
          </ac:spMkLst>
        </pc:spChg>
      </pc:sldChg>
      <pc:sldChg chg="modSp mod">
        <pc:chgData name="bluefall@o365.du.ac.kr" userId="5f3bfed0-4580-4509-a6c1-86077da6e5fe" providerId="ADAL" clId="{4A5CCFF5-79CC-4C78-9288-9FA8CB3EE7EF}" dt="2022-05-24T00:43:42.033" v="9" actId="6549"/>
        <pc:sldMkLst>
          <pc:docMk/>
          <pc:sldMk cId="3010156700" sldId="284"/>
        </pc:sldMkLst>
        <pc:spChg chg="mod">
          <ac:chgData name="bluefall@o365.du.ac.kr" userId="5f3bfed0-4580-4509-a6c1-86077da6e5fe" providerId="ADAL" clId="{4A5CCFF5-79CC-4C78-9288-9FA8CB3EE7EF}" dt="2022-05-24T00:43:42.033" v="9" actId="6549"/>
          <ac:spMkLst>
            <pc:docMk/>
            <pc:sldMk cId="3010156700" sldId="284"/>
            <ac:spMk id="3" creationId="{22A57A2B-64C3-4241-91E0-D2103267B26B}"/>
          </ac:spMkLst>
        </pc:spChg>
      </pc:sldChg>
      <pc:sldChg chg="modSp mod">
        <pc:chgData name="bluefall@o365.du.ac.kr" userId="5f3bfed0-4580-4509-a6c1-86077da6e5fe" providerId="ADAL" clId="{4A5CCFF5-79CC-4C78-9288-9FA8CB3EE7EF}" dt="2022-05-24T00:44:14.375" v="12" actId="20577"/>
        <pc:sldMkLst>
          <pc:docMk/>
          <pc:sldMk cId="1537325897" sldId="287"/>
        </pc:sldMkLst>
        <pc:spChg chg="mod">
          <ac:chgData name="bluefall@o365.du.ac.kr" userId="5f3bfed0-4580-4509-a6c1-86077da6e5fe" providerId="ADAL" clId="{4A5CCFF5-79CC-4C78-9288-9FA8CB3EE7EF}" dt="2022-05-24T00:44:14.375" v="12" actId="20577"/>
          <ac:spMkLst>
            <pc:docMk/>
            <pc:sldMk cId="1537325897" sldId="287"/>
            <ac:spMk id="3" creationId="{94F9C79A-E357-43C5-9DCC-86F92FE3388D}"/>
          </ac:spMkLst>
        </pc:spChg>
      </pc:sldChg>
    </pc:docChg>
  </pc:docChgLst>
  <pc:docChgLst>
    <pc:chgData name="윤정섭" userId="5f3bfed0-4580-4509-a6c1-86077da6e5fe" providerId="ADAL" clId="{64C41568-19C2-4138-9917-95B35E576F18}"/>
    <pc:docChg chg="modSld">
      <pc:chgData name="윤정섭" userId="5f3bfed0-4580-4509-a6c1-86077da6e5fe" providerId="ADAL" clId="{64C41568-19C2-4138-9917-95B35E576F18}" dt="2023-05-23T00:32:52.284" v="6" actId="20577"/>
      <pc:docMkLst>
        <pc:docMk/>
      </pc:docMkLst>
      <pc:sldChg chg="modSp mod">
        <pc:chgData name="윤정섭" userId="5f3bfed0-4580-4509-a6c1-86077da6e5fe" providerId="ADAL" clId="{64C41568-19C2-4138-9917-95B35E576F18}" dt="2023-05-23T00:32:52.284" v="6" actId="20577"/>
        <pc:sldMkLst>
          <pc:docMk/>
          <pc:sldMk cId="1537325897" sldId="287"/>
        </pc:sldMkLst>
        <pc:spChg chg="mod">
          <ac:chgData name="윤정섭" userId="5f3bfed0-4580-4509-a6c1-86077da6e5fe" providerId="ADAL" clId="{64C41568-19C2-4138-9917-95B35E576F18}" dt="2023-05-23T00:32:52.284" v="6" actId="20577"/>
          <ac:spMkLst>
            <pc:docMk/>
            <pc:sldMk cId="1537325897" sldId="287"/>
            <ac:spMk id="3" creationId="{94F9C79A-E357-43C5-9DCC-86F92FE3388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6-14T11:12:41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2328 0,'-18'0'78,"-70"36"-62,70-36-16,1 0 0,-1 17 16,0-17-16,1 0 0,-1 18 0,-105 0 15,87-18-15,-123 0 0,142 0 16,-36 0-16,35 0 0,1 0 0,-1 0 0,-17 0 0,17 0 0,0 0 0,1 0 0,-1 0 0,1 0 0,-1 0 0,-35 0 15,35 0-15,1 0 0,-1 0 0,0 0 0,1 0 0,-1 0 0,1-18 0,-1 18 0,0 0 16,1 0-16,-1-18 0,0 18 0,18-17 0,-35 17 0,17 0 0,1-18 0,-1 18 0,1 0 0,17-18 16,-18 18-16,0 0 0,18-17 0,-17 17 0,-1 0 0,18-18 0,-18 18 0,1-18 0,17 1 0,-71-36 15,53 53-15,1-18 0,-36-35 16,53 36-16,0-1 0,-18 18 0,-35-53 16,53 35-16,-17 18 0,17-17 0,-18 17 0,18-18 0,-53-35 15,53 36-15,-17-19 0,-1 36 0,18-17 0,-18 17 16,18-18-16,0 0 0,-17 1 0,-1-1 0,18 1 0,-18 17 0,18-36 0,0 19 0,-17 17 15,17-18-15,-18 18 0,18-18 0,0 1 0,-18 17 0,18-18 0,0-17 0,-17-53 16,17 70-16,0-88 16,0 88-16,0 1 0,0-1 0,0 1 0,0-1 0,0 0 0,0 1 0,0-1 0,0 0 15,0 1-15,0-1 0,0 0 0,0 1 0,17-1 0,-17 1 0,0-1 0,0 0 0,0 1 0,0-1 0,0 0 16,18 1-16,-18-1 0,0 0 0,18 1 0,-18-1 0,17 0 0,-17 1 0,0-1 0,0 1 0,18-1 0,0 18 0,-18-18 16,0 1-16,17-1 0,-17 0 0,18 1 0,0-1 0,-18 0 0,17 18 0,-17-17 0,0-1 0,18 18 0,-1 0 0,-17-17 0,18-1 15,-18 0-15,18 18 0,-18-17 0,17 17 0,1-18 0,-18 0 0,18 18 0,-1-17 0,-17-1 0,18 18 0,-18-18 0,35 18 16,-35-17-16,18 17 0,-18-18 0,17 1 0,1 17 0,0 0 0,-18-18 0,35 0 0,-17 1 0,17 17 0,-35-18 0,18 18 0,-18-18 15,53 1-15,-36 17 0,1-18 0,-1 18 0,1-18 0,0 18 0,-1-17 0,1 17 0,0 0 0,-1 0 0,1-18 0,0 18 0,-1-17 16,1-1-16,-1 18 0,1 0 0,0 0 0,-1-18 0,1 18 0,0 0 0,17-17 0,0-1 0,-17 18 0,-1 0 0,1 0 0,0-18 0,-1 18 0,19-17 16,-1-1-16,-17 18 0,-1 0 0,1 0 0,-1 0 0,1 0 0,17-18 0,1 1 0,-19 17 0,19-18 0,-19 18 0,1 0 0,0 0 15,-1 0-15,1 0 0,17 0 0,-35-18 0,35 18 0,-17 0 0,0 0 0,-1-17 0,1 17 0,0 0 0,-1 0 0,1-18 0,-1 18 0,19 0 0,-1 0 16,-17 0-16,-1 0 0,1 0 0,0 0 0,-1 0 0,1 0 0,0 0 0,-1 0 0,18 0 0,1 0 0,-19 0 0,1-17 0,0 17 0,-1 0 16,1 0-16,17 0 0,-17 0 0,17 0 0,-17 0 0,-1 0 0,1 0 0,0 0 0,-1 0 0,1 0 0,0 0 0,17 0 0,-18 0 15,1 0-15,0 0 0,-1 0 0,19 0 0,-19 0 0,19 0 0,-19 0 0,18 0 0,-17 0 0,17 0 0,-17 0 0,17 0 16,1 0-16,-19 0 0,1 0 0,0 0 0,-1 0 0,36 0 0,-35 0 0,-1 17 0,1-17 0,0 0 0,-1 0 0,1 0 0,0 0 15,-1 0-15,1 0 0,-1 0 0,1 0 0,0 0 0,-1 0 0,1 0 0,0 18 0,-1-18 0,1 0 0,0 0 0,-1 17 0,1-17 0,0 0 0,-1 0 16,1 18-16,-1-18 0,1 0 0,0 0 0,-1 0 0,1 0 0,0 0 0,-1 18 0,1-18 0,0 0 0,-1 0 0,1 17 0,-1-17 0,1 0 0,0 18 0,-1-18 16,1 0-16,0 0 0,-1 0 0,1 0 0,-18 18 0,18-18 0,-1 0 0,1 17 0,-1-17 0,1 0 0,0 18 0,17-18 0,-17 0 0,-1 18 15,1-18-15,0 0 0,-18 17 0,17-17 0,1 18 0,-1-18 0,19 0 0,-19 18 0,1-1 0,0-17 0,-1 18 0,1-18 16,17 0-16,-35 17 0,36 1 0,-19-18 0,-17 18 0,18-18 0,-1 0 0,1 17 0,0 1 0,-1 0 0,1-18 0,17 0 0,-35 17 16,18 1-16,0 0 0,-1-18 0,1 0 0,-1 17 0,-17 1 0,36-18 0,-36 17 0,17-17 0,19 18 0,-36 0 0,0-1 0,17-17 15,1 0-15,0 18 0,-1-18 0,-17 18 0,18-1 0,0-17 0,-1 18 0,1 0 0,-1-18 0,-17 17 0,18-17 0,0 18 0,-1-1 0,1 1 16,0-18-16,-1 0 0,-17 18 0,18-18 0,0 17 0,-1 1 0,1 0 0,-1-18 0,1 17 0,0 1 0,-1-18 0,1 18 15,-18-1-15,18-17 0,-1 18 0,1-18 0,-18 17 0,18 1 0,-1-18 0,-17 18 0,18-18 0,-18 17 16,17 1-16,1 0 0,0-18 0,-18 17 0,0 1 0,17 0 16,1-1-16,-18 1 0,18 0 0,-18-1 0,0 1 15,0-1-15,17 1 0,1 53 0,-18-54 16,0 1-16,18-18 0,-18 18 0,0 52 0,0-52 16,0-1-16,0 54 0,0-53 15,0 52-15,0-52 0,0-1 16,0 1-16,0 0 0,-18-18 0,18 17 0,-18 1 0,18 0 0,-17-18 0,17 17 0,0 1 0,0 0 0,-18-1 15,0 1-15,-35 52 0,53-52 0,-17 0 16,17-1-16,-18-17 0,1 18 0,-1 0 0,18-1 0,-18-17 0,1 18 0,-1-1 0,18 1 16,-88 35-16,70-53 0,18 18 15,-17-1-15,-1-17 0,18 18 0,-18-18 0,1 18 0,-72 34 16,72-34-16,-1 0 0,1-18 0,-1 0 0,0 17 0,1-17 0,17 18 0,-18-18 0,18 18 0,-35-18 0,17 0 16,0 17-16,1-17 0,17 18 0,-18-18 0,0 0 0,1 18 0,-1-18 0,1 0 0,-1 0 0,0 17 0,1-17 0,-1 18 15,0-18-15,-17 0 0,35 18 0,-18-18 0,1 0 0,-1 0 0,1 0 0,-1 0 0,0 17 0,-17-17 0,17 18 0,1-18 0,-1 0 0,0 0 16,1 17-16,-1-17 0,0 0 0,1 0 0,-1 0 0,1 0 0,-1 0 0,-17 0 0,35 18 0,-36-18 0,19 0 0,-1 0 0,0 0 0,1 18 0,-1-18 0,-17 0 15,0 0-15,17 0 0,0 17 0,-17-17 0,17 0 0,1 0 0,-1 0 0,-17 0 0,17 0 0,1 0 0,-19 0 0,19 0 0,-1 0 0,0 0 16,-17 0-16,18 0 0,-1 0 0,-17 0 0,17 0 0,-17 0 0,17 0 0,0 0 0,1 0 0,-19 0 0,19 0 0,-18 0 0,17 0 0,-17 0 0,17 0 0,0 0 16,-17 0-16,17 0 0,-17 0 0,18 0 0,-19 0 0,19 0 0,-19 0 0,19 0 0,-19 0 0,19 0 0,-19 0 0,19 0 0,-18 0 0,17 0 0,-17 0 15,17 0-15,-17 0 0,17 0 0,-17 0 0,17 0 0,-17 0 0,17 0 0,-17 0 0,17 0 0,-17 0 0,0 0 0,17 0 0,1 0 0,-19 0 0,1 0 0,17 0 16,-17 0-16,17 0 0,-17 0 0,0 0 0,0 0 0,17 0 0,-17-17 0,17 17 0,-17 0 0,17 0 0,-17 0 0,0 0 0,17-18 0,-17 18 0,17 0 0,-35 0 16,35-18-16,1 18 0,-18 0 0,-1 0 0,19 0 0,-19 0 0,19 0 0,-19-17 0,19 17 0,-19 0 0,19 0 0,-18-18 0,17 18 0,0 0 0,1-17 15,-19 17-15,19 0 0,-1 0 0,-17 0 0,17 0 0,1 0 0,-1-18 0,0 18 0,-17 0 0,0 0 0,17 0 0,18-18 0,-18 18 0,-17 0 0,35-17 16,-17 17-16,-1 0 0,0 0 0,1 0 0,-1 0 0,0 0 0,1 0 0,-1 0 0,0 0 15</inkml:trace>
  <inkml:trace contextRef="#ctx0" brushRef="#br0" timeOffset="4245.76">6615 5115 0,'-18'0'62,"-35"53"-46,35-53-16,1 0 0,-1 0 0,-70 53 16,70-53-16,1 0 0,17 18 0,-18-18 0,18 17 0,-35-17 0,17 0 0,18 18 0,-18-18 0,1 0 0,-1 0 0,-35 35 15,18-35-15,17 18 0,-17-18 0,17 0 0,1 0 0,-19 0 0,1 18 0,18-18 0,-19 0 0,19 0 16,-36 17-16,35-17 0,0 0 0,1 0 0,-1 0 0,1 0 0,-1 0 0,0 0 0,1 0 0,-1 0 0,0 0 0,1 0 0,-1 0 15,0 0-15,-17 0 0,18 0 0,-1 0 0,0 0 0,1 0 0,-1 0 0,0 0 0,1 0 0,-1 0 0,0 0 0,1 0 16,-1 0-16,1 0 0,-1 0 0,0 0 0,1 0 0,-1-17 0,0 17 0,1 0 0,17-18 16,-18 18-16,-17 0 0,35-18 0,-18 18 0,18-17 0,-18 17 0,18-18 15,-17-17-15,-1 17 16,1-35-16,-1 36 0,18-72 16,0 72-16,0-1 0,0 0 0,0 1 0,0-1 15,0-88-15,0 89 0,0-1 16,0-88-16,0 89 0,0-1 0,0 0 0,0 1 15,0-1-15,0 0 0,0-70 0,18 88 16,-18-17-16,52-36 0,-52 35 0,18 18 16,0-18-16,-1 18 0,72-53 0,-72 53 15,1 0-15,0 0 0,-1 0 0,1 0 0,123-17 16,-123 17-16,-1 0 0,1 0 0,-1 0 0,1 0 0,-18-18 0,35 18 0,-17 0 0,17 0 0,-17 0 0,17 0 16,-17 0-16,17 0 0,-17 0 0,17 0 0,-17 0 0,-1 18 0,1-18 0,0 0 0,-18 17 0,35-17 0,-18 0 0,1 0 0,35 0 15,-18 18-15,1-18 0,-19 18 0,36-1 0,-18-17 0,-17 0 0,0 0 0,-1 0 0,1 18 16,0-18-16,-1 18 0,1-18 0,0 0 0,-1 17 0,1-17 0,-1 0 0,1 0 0,0 0 0,-1 0 0,-17 18 0,18-18 0,0 0 0,-1 18 0,19-18 0,-36 17 15,35-17-15,-17 0 0,-1 18 0,1-18 0,-1 17 0,-17 1 0,18-18 16,0 0-16,-1 18 0,-17-1 0,18-17 0,0 53 16,-18-35-16,17 35 15,-17-18-15,0-17 0,0-1 0,0 1 0,0 0 0,-17 88 16,-19-89-16,36 18 0,0-17 0,0 0 0,-17-1 16,-36 107-16,53-107 0,-18 1 0,1 0 0,17-1 15,0 1-15,-18 0 0,0-1 0,18 1 0,-17-18 0,17 18 0,-53 70 16,35-88-16,-17 53 15,17-53-15,0 0 0,1 0 0,17 17 16</inkml:trace>
  <inkml:trace contextRef="#ctx0" brushRef="#br0" timeOffset="12529.65">5662 10619 0,'0'0'0,"0"-18"0,53 18 16,-35-18-16,35 18 16,-36 0-16,-17-17 0,18 17 0,-1 0 15,1 0-15,53 0 0,-54 0 0,1 0 16,0 0-16,87 0 0,-87 0 0,0 0 0,-1 0 0,1 0 15,0 0-15,-1 0 0,1 0 0,0 0 0,-1 0 0,18 17 0,-17-17 0,17 0 0,-17 0 0,0 0 0,17 0 0,-17 18 16,-1-18-16,1 0 0,-1 0 0,1 0 0,0 0 0,17 0 0,-17 0 0,88 0 0,-89 0 16,1 0-16,-1 0 0,1 18 0,17-18 0,1 0 0,-19 0 0,1 0 0,17 0 0,71 0 0,-71 0 15,-17 0-15,0 0 0,-1 0 0,1 0 0,17 0 0,-17 0 0,-1 0 0,1 0 0,0 0 0,17 0 0,-17 0 0,-1 0 0,18 17 16,18-17-16,-17 0 0,-19 0 0,1 0 0,0 0 0,-1 0 0,1 0 0,17 0 0,0 18 0,-17-18 0,17 0 0,36 0 16,-36 0-16,-17 0 0,17 18 0,-17-18 0,-1 0 0,19 0 0,-19 0 0,19 0 0,-1 0 15,-17 0-15,-1 0 0,1 0 0,-1 0 0,1 0 0,0 0 0,-1 0 0,1 0 0,0 0 0,-1 0 0,1 0 0,0 0 16,-1 0-16,1 0 0,-1 0 0,1 0 0,0 0 0,-1 0 0,1 0 0,0 0 0,-1 0 0,1 0 0,0 0 0,-1 0 15,1 0-15,17 0 0,-17 0 0,-1 0 0,1 0 0,0 0 0,-1 0 0,1 0 0,0 0 0,-1 0 16,1 0-16,-1 0 0,1 0 0,0 0 0,-1 0 0,1 0 0,0 0 0,-1 0 0,1 0 0,0 0 16,-1 0-16,1 0 0,0 0 0,-1 0 0,1 0 0,-1 0 0,1 0 0,0 0 0,-18 17 0,17-17 15,1 0-15,0 0 0,-1 0 0,1 0 0,-18 18 0,18-18 0,-1 0 0,1 0 0,-1 0 0,1 0 16,0 0-16,-18 17 0,17-17 0,1 0 0,0 0 0,-1 0 0,72 0 16,-72 0-16,1 0 0,-1 0 0,1 0 0,35 0 15,-35 0-15,17-17 16,-17 17-16,-18-18 0,17 18 0,-17-17 15,53 17-15,-35 0 16,17-18 0,-35 0-16,18 18 15,-1 0-15,-34 0 63,-36 18-48</inkml:trace>
  <inkml:trace contextRef="#ctx0" brushRef="#br0" timeOffset="13442.85">5768 11042 0,'18'0'31,"-1"0"-31,1 0 15,-1 0 1,1 0-16,0 0 0,52-18 16,-52 18-16,0 0 0,-1 0 0,1 0 0,-1 0 0,89 0 15,-88 0-15,0 0 0,-1 0 0,1 0 0,0 0 0,-1 0 0,18 0 0,-17 0 16,0 0-16,-1 0 0,1 0 0,0 0 0,-1 0 0,1 0 0,0 0 0,17 0 0,-18 0 0,1 0 0,0 0 0,-1 0 0,1 0 16,0 0-16,-1 0 0,1 0 0,0 0 0,-1 0 0,19 0 0,-19 0 0,18 0 0,-17 0 0,0 0 0,-1 18 0,1-18 15,0 0-15,-1 0 0,1 0 0,0 0 0,-1 0 0,1 0 0,17 0 0,-17 0 0,-1 0 0,1 0 0,0 0 0,-1 0 0,1 0 0,0 0 0,17 0 16,-18 0-16,19 0 0,-19 0 0,19 0 0,-19 0 0,1 0 0,0 0 0,-1 0 0,18 0 0,-17 0 0,17 0 0,-17 0 15,17 0-15,-17 0 0,17 0 0,-17 0 0,17 0 0,-17 0 0,17 0 0,-17 0 0,-1 0 0,1 0 16,17 0-16,-17 0 0,17 0 0,-17 0 0,-1 0 0,1 0 0,0 0 0,17 0 0,-17 0 0,-1 0 0,19 0 0,-19 0 16,1 0-16,0 0 0,-1 0 0,1 0 0,-1 0 0,1 0 0,17 0 0,-17 0 0,0 0 0,-1 0 0,1 0 0,0 0 15,-1 0-15,1 0 0,-1 0 0,1 0 0,0 0 0,105 0 16,-105 0-16,-1 0 0,1 0 0,0 0 0,-1 0 0,72 0 16,-72 0-16,1 0 0,-1 0 0,1 0 0,70 0 15,-70 0-15,70 18 16,-70-18-16,-1 0 0,1 0 0,0 0 0,-1 0 0,89 0 15,-18 17-15,-70-17 16,0 0-16,52 0 0,-34 0 16,-19 0-1</inkml:trace>
  <inkml:trace contextRef="#ctx0" brushRef="#br0" timeOffset="14533.72">5398 11518 0,'17'0'47,"1"0"-31,-1 0-16,1 0 15,0 0-15,-1-17 0,36 17 16,-53-18-16,18 18 0,0 0 0,-1 0 0,54 0 16,52-18-1,-105 18-15,88 0 0,-89 0 0,1 0 0,0 0 0,-1 0 16,124 0-16,-123 0 0,0 0 15,-1 0-15,1 0 0,0 0 0,-1 0 0,1 0 0,17 0 0,-17 0 0,17 0 0,-17 0 0,-1 0 0,1 0 0,0 0 16,17 0-16,-18 0 0,1 0 0,0 0 0,-1 0 0,1 0 0,35 0 0,-35 0 0,-1 0 0,1 0 16,0 0-16,-1 0 0,1 0 0,-1 0 0,1 0 0,0 0 0,-1 0 0,1 0 0,17 0 0,1 0 0,-1 0 15,0 0-15,-17 0 0,-1 0 0,1 0 0,17 0 0,-17 0 0,17 0 0,18 0 0,-35 0 16,17 0-16,-17 0 0,17 0 0,-17 0 0,34 0 0,-34 0 0,0 0 0,-1 0 0,1 0 0,35 0 16,-18 0-16,-17 0 0,17 0 0,0 0 0,-17 0 0,17 0 0,-17 0 0,17 0 0,-17 0 0,0 0 0,17 0 15,0 0-15,-17 0 0,-1 0 0,1 0 0,0 0 0,-1 0 0,1 0 0,0 0 0,-1 0 0,1 0 0,0 0 0,-1 0 0,18 0 16,-17 0-16,17 0 0,-17 0 0,0 0 0,-1 0 0,1 0 0,17 0 0,-17 0 0,-1 0 0,1 0 0,0 0 15,-1 0-15,1 0 0,0 0 0,-1 0 0,1 0 0,0 0 0,-1 0 0,1 0 0,-1 0 0,1 0 0,0 0 16,-1 0-16,1 0 0,0 0 0,-1 0 0,1 0 0,0 0 0,-1 0 0,71 0 16,-70 0-16,70 0 15,-70 0-15,70 0 16,-70 0-16,70 0 16,-70 0-16,-1 0 0,1 0 0,-1 0 0,1 0 0,0 0 0,-1 0 0,1 0 0,0 0 0,-1 0 15,89 0-15,-88 0 0,-1 0 0,1 0 16,70 0-16,-70 0 0,35 18 15,-36-18-15,1 0 0</inkml:trace>
  <inkml:trace contextRef="#ctx0" brushRef="#br0" timeOffset="36814.86">13088 10513 0,'18'0'156,"35"0"-140,-36 0-16,1 0 0,70 0 16,-70 0-16,52 0 15,-52 0-15,0 0 0,-1 0 0,1 0 0,-1 0 16,36 0-16,-35 0 0,0 0 0,17 0 16,-17 0-16,17 0 15,-18 0-15,1 0 0,17 0 16,1 0-16,-19 0 0,1 0 15,35 0-15,-35 0 0,-1 0 0,1 0 16,52 0-16,-52 0 0,0 0 16,52 0-16,-52 0 0,-18-18 0,17 18 15,36 0-15,-17 0 0,-19 0 16,19 0-16,-1 0 16,-17 0-16,34 0 15,-34 0-15,53 0 0,-54 0 16,1 0-16,0 0 0,-1 0 0,1 0 0,52 0 15,-52 0-15,0 0 0,-1 0 0,54 0 16,-54 0-16,36 0 16,-17 0-16,-19 0 0,19 0 15,-19 0-15,1 0 0,35 0 16,-36 0-16,1 0 0,35 0 16,-18 18-16,-17-18 0,70 0 15,-53 0-15,-17 0 0,0 0 16,52 0-16,-52 0 0,-1 0 0,36 17 15,-35-17-15,0 0 0,-1 0 16,19 0-16,-19 0 16,19 0-16,-19 0 0,1 0 15,-1 0-15,1 0 16</inkml:trace>
  <inkml:trace contextRef="#ctx0" brushRef="#br0" timeOffset="37679.05">13070 11095 0,'18'0'47,"70"-18"-31,-70 18-16,0 0 0,-1 0 0,1 0 0,-1 0 0,1 0 0,0 0 16,-1 0-16,1 0 0,0 0 0,-1 0 0,36 0 0,-35 0 0,-1 0 0,19 0 0,-19 0 0,1 0 15,0 0-15,-1 0 0,1 0 0,0 0 0,-1 0 0,1 0 0,35 0 0,-36 0 0,19 0 0,-19 0 0,19 0 0,-19 0 16,1 0-16,17 0 0,-17 0 0,-1 0 0,36 0 0,-35 0 0,0 0 0,-1 0 0,1 0 0,0 0 0,-1 0 0,1 0 15,-1 0-15,1 0 0,0 0 0,17 0 0,-17 0 0,-1 0 0,36 0 0,-35 0 0,0 0 0,-1 0 0,1 0 0,-1 0 16,1 0-16,0 0 0,-1 0 0,1 0 0,17 0 0,1 0 0,-19 0 0,1 0 0,35 0 0,-18 0 0,-17 0 0,17 0 16,-17 0-16,17 0 0,-18 0 0,19 0 0,-19 0 0,19 0 0,-1 0 0,-17 0 0,-1 0 0,1 0 0,-1 0 15,1 0-15,17 0 0,-17 0 0,0 0 0,-1 0 0,-17-17 0,18 17 0,0 0 0,17 0 0,-17 0 0,-1 0 16,1 0-16,-1 0 0,1 0 0,0 0 0,-1 0 0,1-18 0,0 18 0,17 0 0,35 0 16,-52 0-16,0 0 0,-1 0 0,1 0 0,0 0 0,-1 0 0,1 0 0,0 0 0,-18-18 0,17 18 0,19 0 15,-19 0-15,1 0 0,-1 0 0,1 0 0,0 0 0,-1-17 0,1 17 0,0 0 0,-1 0 0,1 0 16,0 0-16,-1 0 0,-17-18 0,18 18 0,-1 0 15,1 0 1,0 0 0,17 0-16,-17 0 15,-1 0-15,1 0 16</inkml:trace>
  <inkml:trace contextRef="#ctx0" brushRef="#br0" timeOffset="38611.26">12912 11412 0,'17'0'47,"72"0"-31,-72 0-16,1 0 0,-1 0 0,1 0 0,0 0 0,-1 0 15,1 0-15,0 0 0,-1 0 0,1 0 0,17 0 0,-17 18 0,-1-18 0,1 0 0,0 0 0,-1 0 0,1 0 0,0 0 0,-1 0 0,1 18 0,0-18 16,17 0-16,-18 0 0,19 0 0,-1 17 0,-17-17 0,17 0 0,-17 0 0,-1 0 0,1 0 0,-1 0 0,1 0 16,0 0-16,-1 0 0,1 0 0,0 0 0,-1 0 0,1 0 0,0 0 0,-1 0 0,1 0 0,0 0 0,-1 0 0,18 0 0,-17 0 0,17 0 0,-17 0 15,0 0-15,-1 0 0,1 0 0,0 18 0,-1-18 0,1 0 0,-1 0 0,1 0 0,0 0 0,-1 0 0,1 0 0,0 0 0,-1 0 0,19 0 16,-19 0-16,1 0 0,0 0 0,-1 0 0,1 0 0,-1 0 0,1 0 0,0 0 0,-1 0 0,1 0 0,0 0 15,-1 0-15,1 0 0,0 0 0,-1 0 0,1 0 0,-1 0 0,1 0 0,0 0 0,-1 0 0,1 0 0,0 0 0,17 0 16,-17 0-16,-1 0 0,1 0 0,-1 0 0,1 0 0,0 0 0,-1 0 0,1 0 0,0 0 0,-1 0 0,1 0 16,0 0-16,-1 0 0,1 0 0,-1 0 0,1 0 0,0 0 0,-1 0 0,1 0 0,0 0 15,88 0-15,-89 0 0,-17-18 0,18 18 0,-1 0 16,1 0-16,0 0 0,88 0 0,-89 0 16,1 0-16,-1 0 0,1 0 0,0 0 0,-1 0 0,72 0 15,-72 0-15,1-17 0,0 17 0,34 0 16,-34 0-16,0 0 0,-1 0 0,-17-18 15,18 18-15</inkml:trace>
  <inkml:trace contextRef="#ctx0" brushRef="#br0" timeOffset="63244.37">5644 10566 0,'-17'0'125,"-1"0"-109,18-36 0,0 19-16,-17-36 15,17 35-15,-18-52 16,18 52-16,0 0 0,0 1 0,-18-1 0,18 0 16,0-52-16,0 52 0,-17 1 15,17-36-15,-18 53 0,18-18 16,0 0-16,0 1 15,0-1-15,-18 18 16,18-17-16,18 17 141,35 0-126,-35 0-15,-1 0 0,1 0 16,70 0-16,-70 0 0,-1 0 0,71 0 16,-70 0-16,0 0 0,17 0 0,71 17 15,-89-17-15,1 0 0,106 18 16,-107-18-16,1 0 0,0 0 0,-1 0 0,-17 17 0,106-17 15,-88 0-15,-1 0 0,1 0 0,70 18 16,-70-18-16,-1 18 0,1-18 0,0 0 0,-1 0 16,1 0-16,0 0 0,-1 0 0,1 17 0,0-17 0,-1 0 0,1 0 15,-1 0-15,1 0 0,0 0 0,-1 0 0,1 0 0,88 0 16,-106 18-16,17-18 0,1 0 0,0 0 0,88 18 16,-89-18-16,1 0 0,-1 0 0,89 17 15,-88-17-15,0 0 0,-1 0 0,89 0 16,-88 0-16,-1 0 0,1 0 0,88 0 15,-89 0-15,1 0 0,17 0 0,-17 0 0,0 0 0,87 18 16,-87-18-16,0 0 0,-1 0 0,72 0 16,-72 0-16,1 0 0,0 0 0,-1 0 0,89 0 15,-88 0-15,-1 18 0,1-18 0,0 0 0,-1 0 0,1 0 0,88 17 16,-89-17-16,1 0 0,0 0 0,87 0 16,-87 0-16,0 0 0,-1 0 0,1 0 15,0 0-15,70 0 0,18 18 16,-89-18-16,71 0 15,-70 0-15,0 0 0,-1 0 0,1 0 0,0 0 0,70 0 16,-71 0-16,1 0 0,0 0 0,-1 0 16,1 0-16,53 0 15,-54 0-15,54 0 0,-54 0 0,1 0 16,17 0-16,-17 0 0,0 0 16,-1 0-16,19 0 15,16 0-15,-34 0 0,35 0 16,-35 0-16,-1 0 0,1 0 0,0 0 15,52 0-15,-52 0 16,-18 17-16,17-17 0,1 0 0,0 0 0,-1 0 16,1 0-16,0 0 0,-1 0 15,1 0-15,-1 0 16,-17 18 62,0 0 94,0 52-156,0-52-16,0 0 15,0 17-15,0-17 0,0 17 16,0-18-16,0 19 15,0-19-15,0 19 16,0-19-16,0 19 16,0-19-1,0 1-15,0-1 16,0 1 15,0 0-31,0-1 16,-17-17 140,-36 0-140,35 0-16,1 0 0,-36 0 15,35 0-15,-52 0 16,52 0-16,0 0 0,-70 0 16,70 0-16,-52 0 15,52 0-15,-35 0 16,36 0-16,-19 0 15,19 0-15,-1 0 16,1 0 0</inkml:trace>
  <inkml:trace contextRef="#ctx0" brushRef="#br0" timeOffset="64476.65">9825 10760 0,'17'0'31,"36"35"-15,-35-35-16,0 18 0,-1-18 0,-17 17 0,18-17 0,0 0 0,-1 18 0,1-18 0,-18 18 0,35-1 0,0-17 15,-17 18-15,0-1 0,-1 1 0,36 0 0,-35-18 0,0 17 0,-1 1 0,1-18 0,17 18 0,-17-1 16,-1 1-16,1-18 0,0 0 0,-1 18 0,19-1 0,-36 1 0,35-18 0,0 35 0,-17-17 0,-1-18 0,1 17 0,17-17 0,-35 36 0,36-36 0,-19 0 15,1 35-15,0-17 0,-1-18 0,1 17 0,-1 1 0,1 0 0,0-18 0,35 52 0,-36-52 0,1 36 0,0-19 0,17 1 0,-35 0 16,17-1-16,1-17 0,0 36 0,-18-19 0,35 1 0,-17 17 0,-1-35 0,19 35 0,-36-17 0,35 35 0,-18-53 0,-17 18 16,18 17-16,0-35 0,-1 35 0,-17-17 0,18-1 0,0 1 0,-1 0 0,-17-1 0,18 19 0,17 17 0,-17-18 0,0-18 0,-1 1 0,-17 0 15,18-1-15,-1 19 0,1-19 0,-18 36 0,35-18 0,-35-17 0,18 35 0,17 0 0,-17-18 0,-18-17 16,0-1-16,18 1 0,-18 0 0,17 17 0,-17-17 0,18-1 0,-18 1 0,0 0 0,17-1 0,-17 19 0,18-36 0,-18 17 0,18 18 0,-18 1 0,17-19 16,1 19-16,-18-19 0,18-17 0,-18 36 0,0-19 0,17 18 0,-17-17 0,18-18 0,-18 18 0,18-1 0,-18 36 0,0-35 15,17-18-15,1 18 0,-18-1 0,0 1 0,18-18 0,-18 18 0,0-1 0,0 1 0,17-1 0,-17 1 0,0 0 0,18-18 16,-18 35-16,17-17 0,-17-1 0,0 1 0,0 0 0,0-1 15,0 1-15,18-1 0,-18 1 0,0 0 0,0-1 0,0 1 0,0 0 16,0-1-16,18-17 0,-18 18 0,0 0 0,0-1 0,0 1 16,17-1-16,-17 1 0,0-36 140,-35-17-124,17 35-16,18-17 0,0-1 0,-17 18 0,-1 0 0</inkml:trace>
  <inkml:trace contextRef="#ctx0" brushRef="#br0" timeOffset="64870.74">11465 13264 0,'18'0'16,"0"0"15,34 53-31,-34-35 0,0 0 16,-18-1-16,17-17 0,54 71 15,-53-71-15,-18 17 0,53 1 0,-36 0 16,18-1-16,-35-34 31,18 17-31,-18-18 0,35-52 16,-35 52-16,0 0 0,18 1 0,-18-1 0,0 0 0,18 1 16,-18-1-16,0 0 0,17 18 0,-17-17 0,0-1 0,0 1 0,0-1 0,53-88 15,-53 88-15,0 1 0,0-1 0,35-35 16,-35 36-16,0-1 0,0 36 78,0 17-78,0-17 16,-35 17-16,35-18 0,0 1 15</inkml:trace>
  <inkml:trace contextRef="#ctx0" brushRef="#br0" timeOffset="66168.03">12065 14111 0,'18'0'32,"-1"0"-17,19-18 1,-36 1-16,17-1 0,36-35 15,-35 36-15,-18-1 0,0 0 0,53-70 16,-36 71-16,1-1 0,-18 0 0,53-105 0,-53 105 16,17 18-16,-17-18 0,0 1 0,0-1 0,0 1 0,0-1 0,0 0 0,0 1 0,0-1 0,18 18 0,-18-35 0,0 17 15,0 0-15,0-87 0,0 87 0,0 0 16,0 1-16,0-54 0,0 54 0,-18 17 16,18-18-16,0 0 0,-17 18 15,-1 0 16,1 71-31,-1-54 16,18 1-16,-35 88 0,35-88 0,0-1 16,0 1-16,0-1 0,0 1 0,0 0 0,-18 88 15,18-89-15,0 1 0,0-1 0,0 1 0,0 0 0,0-1 0,18 107 16,-18-106-16,17-18 0,-17 17 0,0 1 0,18-1 0,0-17 0,-18 18 0,0 0 16,0-1-16,52 36 0,-34-53 0,-18 18 0,18-18 15,17 35-15,-17-35 0,-1 0 16,1 0-16,0 0 15,-18-17-15,35-36 16,-35 35-16,18 18 0,-18-18 0,17 18 0,-17-17 0,35-71 16,-17 88-16,-18-18 0,0 0 0,35 1 15,-17 17 32,0 53-47,-1-53 0,-17 17 0,0 1 0,18-18 16,-18 17-16,0 1 0,53 53 0,-53-54 15,0 1-15,35 17 16,-35-17-16,18-18 0,-18 17 0,0-34 47,0-36-31,0 35-16,17 18 0,1-17 15,0 17-15,-18-18 0,17 18 16,1 0-16,0 0 15,-1 0 1,19 18 0,-36-1-16,17-17 15,-17 18-15,18-18 16,-18 18-16,17-18 31,-17-18 32,36-17-48,-36 17-15,0 0 0,17 18 0,-17-53 16,0 36-16,0-1 0,18-52 16,-18 52-16,0 0 0,0 1 0,0-1 0,0-70 15,0 70-15,0-35 16,0 36-16,0-1 0,0 0 15,-18 18 17,18 18 15,0 70-32,0-70-15,0-1 0,0 1 0,0 0 0,0-1 16,18-17-16,-18 18 0,0 0 0,0-1 0,0 1 0,35 88 15,-35-89-15,18-17 0,-18 18 0,18 0 0,-18-1 0,17 1 0,1 35 16,-18-53-16,17 18 0,-17-1 0,53 71 47,-53-105 0,0-1-47,18 18 0,-18-35 15,0 17-15,18 1 0,-18-1 0,17 18 0,-17-18 0,18 18 0,-18-17 16,0-1-16,18 18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기말과제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B188F-4576-4C56-BDE2-BF3816E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09FC-CC02-4A99-A9D0-B673849CAAD6}"/>
              </a:ext>
            </a:extLst>
          </p:cNvPr>
          <p:cNvSpPr txBox="1"/>
          <p:nvPr/>
        </p:nvSpPr>
        <p:spPr>
          <a:xfrm>
            <a:off x="809897" y="1658983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달력을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이용하여 보여줄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56882-F50A-40D3-B243-1A7D43CA9A60}"/>
              </a:ext>
            </a:extLst>
          </p:cNvPr>
          <p:cNvSpPr txBox="1"/>
          <p:nvPr/>
        </p:nvSpPr>
        <p:spPr>
          <a:xfrm>
            <a:off x="4988669" y="2403623"/>
            <a:ext cx="10189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E3D45-10D8-42B6-B150-FBC44CFF749C}"/>
              </a:ext>
            </a:extLst>
          </p:cNvPr>
          <p:cNvSpPr txBox="1"/>
          <p:nvPr/>
        </p:nvSpPr>
        <p:spPr>
          <a:xfrm>
            <a:off x="1955075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F6E6E-595D-4ABE-8C1C-23562E7C15B2}"/>
              </a:ext>
            </a:extLst>
          </p:cNvPr>
          <p:cNvSpPr txBox="1"/>
          <p:nvPr/>
        </p:nvSpPr>
        <p:spPr>
          <a:xfrm>
            <a:off x="2987040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52BF-42C4-4E1C-8317-77AC2895908C}"/>
              </a:ext>
            </a:extLst>
          </p:cNvPr>
          <p:cNvSpPr txBox="1"/>
          <p:nvPr/>
        </p:nvSpPr>
        <p:spPr>
          <a:xfrm>
            <a:off x="4039018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ED317-411B-42A3-9DBE-A20E94041D5A}"/>
              </a:ext>
            </a:extLst>
          </p:cNvPr>
          <p:cNvSpPr txBox="1"/>
          <p:nvPr/>
        </p:nvSpPr>
        <p:spPr>
          <a:xfrm>
            <a:off x="5090995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8245A-2B64-48C9-9AF9-0EEAD88225F4}"/>
              </a:ext>
            </a:extLst>
          </p:cNvPr>
          <p:cNvSpPr txBox="1"/>
          <p:nvPr/>
        </p:nvSpPr>
        <p:spPr>
          <a:xfrm>
            <a:off x="6096000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05DE1-B834-4D63-A09A-A08BCAE9C246}"/>
              </a:ext>
            </a:extLst>
          </p:cNvPr>
          <p:cNvSpPr txBox="1"/>
          <p:nvPr/>
        </p:nvSpPr>
        <p:spPr>
          <a:xfrm>
            <a:off x="7101005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E62FE1-0415-4C17-8EF1-BE9B638A8368}"/>
              </a:ext>
            </a:extLst>
          </p:cNvPr>
          <p:cNvSpPr txBox="1"/>
          <p:nvPr/>
        </p:nvSpPr>
        <p:spPr>
          <a:xfrm>
            <a:off x="8106010" y="2960915"/>
            <a:ext cx="8142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62C02-3893-421C-92D0-D4746E150FFC}"/>
              </a:ext>
            </a:extLst>
          </p:cNvPr>
          <p:cNvSpPr txBox="1"/>
          <p:nvPr/>
        </p:nvSpPr>
        <p:spPr>
          <a:xfrm>
            <a:off x="2979166" y="353389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8D987-4578-44E8-AE26-3C64717A3D73}"/>
              </a:ext>
            </a:extLst>
          </p:cNvPr>
          <p:cNvSpPr txBox="1"/>
          <p:nvPr/>
        </p:nvSpPr>
        <p:spPr>
          <a:xfrm>
            <a:off x="4031144" y="353389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78168-3B7B-4F74-9824-262060BA8EA9}"/>
              </a:ext>
            </a:extLst>
          </p:cNvPr>
          <p:cNvSpPr txBox="1"/>
          <p:nvPr/>
        </p:nvSpPr>
        <p:spPr>
          <a:xfrm>
            <a:off x="5083121" y="353389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5AC4C-5B34-4781-AF01-638A7FF8001C}"/>
              </a:ext>
            </a:extLst>
          </p:cNvPr>
          <p:cNvSpPr txBox="1"/>
          <p:nvPr/>
        </p:nvSpPr>
        <p:spPr>
          <a:xfrm>
            <a:off x="6088126" y="353389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D76BF-50E5-4840-B9B5-34C6224AF69A}"/>
              </a:ext>
            </a:extLst>
          </p:cNvPr>
          <p:cNvSpPr txBox="1"/>
          <p:nvPr/>
        </p:nvSpPr>
        <p:spPr>
          <a:xfrm>
            <a:off x="7093131" y="353389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40DAC-4C63-46DD-B071-31ECA7A6F0F5}"/>
              </a:ext>
            </a:extLst>
          </p:cNvPr>
          <p:cNvSpPr txBox="1"/>
          <p:nvPr/>
        </p:nvSpPr>
        <p:spPr>
          <a:xfrm>
            <a:off x="8098136" y="3533895"/>
            <a:ext cx="814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9413E-FA6A-4331-8153-70E464473E48}"/>
              </a:ext>
            </a:extLst>
          </p:cNvPr>
          <p:cNvSpPr txBox="1"/>
          <p:nvPr/>
        </p:nvSpPr>
        <p:spPr>
          <a:xfrm>
            <a:off x="1955075" y="4106875"/>
            <a:ext cx="8142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97C62-E344-49AE-B892-59415AFF60B8}"/>
              </a:ext>
            </a:extLst>
          </p:cNvPr>
          <p:cNvSpPr txBox="1"/>
          <p:nvPr/>
        </p:nvSpPr>
        <p:spPr>
          <a:xfrm>
            <a:off x="2987040" y="410687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182A8-2052-4973-BC89-D263EA7D618C}"/>
              </a:ext>
            </a:extLst>
          </p:cNvPr>
          <p:cNvSpPr txBox="1"/>
          <p:nvPr/>
        </p:nvSpPr>
        <p:spPr>
          <a:xfrm>
            <a:off x="4019005" y="4113016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9498A-C182-4A24-8524-9410B9017C86}"/>
              </a:ext>
            </a:extLst>
          </p:cNvPr>
          <p:cNvSpPr txBox="1"/>
          <p:nvPr/>
        </p:nvSpPr>
        <p:spPr>
          <a:xfrm>
            <a:off x="5090995" y="410687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E8BA4-6146-4EB5-BECE-A5564086E0F3}"/>
              </a:ext>
            </a:extLst>
          </p:cNvPr>
          <p:cNvSpPr txBox="1"/>
          <p:nvPr/>
        </p:nvSpPr>
        <p:spPr>
          <a:xfrm>
            <a:off x="6096000" y="410687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C8C8E-A489-497F-8462-4B0B7645A1E4}"/>
              </a:ext>
            </a:extLst>
          </p:cNvPr>
          <p:cNvSpPr txBox="1"/>
          <p:nvPr/>
        </p:nvSpPr>
        <p:spPr>
          <a:xfrm>
            <a:off x="7101005" y="410687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68D2C2-5A2F-44B4-9A49-FE8A99441B34}"/>
              </a:ext>
            </a:extLst>
          </p:cNvPr>
          <p:cNvSpPr txBox="1"/>
          <p:nvPr/>
        </p:nvSpPr>
        <p:spPr>
          <a:xfrm>
            <a:off x="8106010" y="4106875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25D07E-A149-44CD-BF69-E93D91173533}"/>
              </a:ext>
            </a:extLst>
          </p:cNvPr>
          <p:cNvSpPr txBox="1"/>
          <p:nvPr/>
        </p:nvSpPr>
        <p:spPr>
          <a:xfrm>
            <a:off x="1955075" y="4645020"/>
            <a:ext cx="8142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BBE1EF-ED31-4DFA-9577-57A90173ABF2}"/>
              </a:ext>
            </a:extLst>
          </p:cNvPr>
          <p:cNvSpPr txBox="1"/>
          <p:nvPr/>
        </p:nvSpPr>
        <p:spPr>
          <a:xfrm>
            <a:off x="2987040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4CBF65-2DBB-4BBD-87ED-83AB878927B7}"/>
              </a:ext>
            </a:extLst>
          </p:cNvPr>
          <p:cNvSpPr txBox="1"/>
          <p:nvPr/>
        </p:nvSpPr>
        <p:spPr>
          <a:xfrm>
            <a:off x="4039018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BCE68-D3A1-47D2-9581-437C59F27024}"/>
              </a:ext>
            </a:extLst>
          </p:cNvPr>
          <p:cNvSpPr txBox="1"/>
          <p:nvPr/>
        </p:nvSpPr>
        <p:spPr>
          <a:xfrm>
            <a:off x="5090995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83A57-F7B4-49C3-BE31-E300C14249DE}"/>
              </a:ext>
            </a:extLst>
          </p:cNvPr>
          <p:cNvSpPr txBox="1"/>
          <p:nvPr/>
        </p:nvSpPr>
        <p:spPr>
          <a:xfrm>
            <a:off x="6096000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25215-DD35-45A8-9BBB-21C42ADFA83A}"/>
              </a:ext>
            </a:extLst>
          </p:cNvPr>
          <p:cNvSpPr txBox="1"/>
          <p:nvPr/>
        </p:nvSpPr>
        <p:spPr>
          <a:xfrm>
            <a:off x="7101005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775E7-E916-4376-AD29-7B7A6ADC6E1A}"/>
              </a:ext>
            </a:extLst>
          </p:cNvPr>
          <p:cNvSpPr txBox="1"/>
          <p:nvPr/>
        </p:nvSpPr>
        <p:spPr>
          <a:xfrm>
            <a:off x="8106010" y="4645020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EAFE1-3105-4EFE-A17F-161339B06CFC}"/>
              </a:ext>
            </a:extLst>
          </p:cNvPr>
          <p:cNvSpPr txBox="1"/>
          <p:nvPr/>
        </p:nvSpPr>
        <p:spPr>
          <a:xfrm>
            <a:off x="1955075" y="5224141"/>
            <a:ext cx="8142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F0BE06-AD13-4939-BB53-67ADBE033F07}"/>
              </a:ext>
            </a:extLst>
          </p:cNvPr>
          <p:cNvSpPr txBox="1"/>
          <p:nvPr/>
        </p:nvSpPr>
        <p:spPr>
          <a:xfrm>
            <a:off x="2987040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E5D870-9A3B-4893-A9EF-D67FBE7EFB67}"/>
              </a:ext>
            </a:extLst>
          </p:cNvPr>
          <p:cNvSpPr txBox="1"/>
          <p:nvPr/>
        </p:nvSpPr>
        <p:spPr>
          <a:xfrm>
            <a:off x="4039018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8464DE-1BA3-4DE4-80B6-A6DFEA13953B}"/>
              </a:ext>
            </a:extLst>
          </p:cNvPr>
          <p:cNvSpPr txBox="1"/>
          <p:nvPr/>
        </p:nvSpPr>
        <p:spPr>
          <a:xfrm>
            <a:off x="5090995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4AD43-4E83-41F5-A9FC-96954542BE25}"/>
              </a:ext>
            </a:extLst>
          </p:cNvPr>
          <p:cNvSpPr txBox="1"/>
          <p:nvPr/>
        </p:nvSpPr>
        <p:spPr>
          <a:xfrm>
            <a:off x="6096000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7C38B-0F28-443B-A8BC-C726C7B1366B}"/>
              </a:ext>
            </a:extLst>
          </p:cNvPr>
          <p:cNvSpPr txBox="1"/>
          <p:nvPr/>
        </p:nvSpPr>
        <p:spPr>
          <a:xfrm>
            <a:off x="7101005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15EB40-7EA3-47F2-B505-DE479F5D16DC}"/>
              </a:ext>
            </a:extLst>
          </p:cNvPr>
          <p:cNvSpPr txBox="1"/>
          <p:nvPr/>
        </p:nvSpPr>
        <p:spPr>
          <a:xfrm>
            <a:off x="8106010" y="5224141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3C183-50D0-416B-B435-1F8BB6AFBDD9}"/>
              </a:ext>
            </a:extLst>
          </p:cNvPr>
          <p:cNvSpPr txBox="1"/>
          <p:nvPr/>
        </p:nvSpPr>
        <p:spPr>
          <a:xfrm>
            <a:off x="1935062" y="5803262"/>
            <a:ext cx="8142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A1022-AB8A-4A88-ABF1-E2921D0F9D01}"/>
              </a:ext>
            </a:extLst>
          </p:cNvPr>
          <p:cNvSpPr txBox="1"/>
          <p:nvPr/>
        </p:nvSpPr>
        <p:spPr>
          <a:xfrm>
            <a:off x="2967027" y="5803262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AB81-CBF0-4B2D-8B7E-377CD1415360}"/>
              </a:ext>
            </a:extLst>
          </p:cNvPr>
          <p:cNvSpPr txBox="1"/>
          <p:nvPr/>
        </p:nvSpPr>
        <p:spPr>
          <a:xfrm>
            <a:off x="4019005" y="5803262"/>
            <a:ext cx="814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7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74A22-8315-4EBD-9FAC-47FDCF9F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57A2B-64C3-4241-91E0-D2103267B26B}"/>
              </a:ext>
            </a:extLst>
          </p:cNvPr>
          <p:cNvSpPr txBox="1"/>
          <p:nvPr/>
        </p:nvSpPr>
        <p:spPr>
          <a:xfrm>
            <a:off x="537753" y="1456508"/>
            <a:ext cx="101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학번 </a:t>
            </a:r>
            <a:r>
              <a:rPr lang="en-US" altLang="ko-KR" dirty="0"/>
              <a:t>6</a:t>
            </a:r>
            <a:r>
              <a:rPr lang="ko-KR" altLang="en-US" dirty="0"/>
              <a:t>개 숫자가 각자 자신의  움직임을 갖고 </a:t>
            </a:r>
            <a:r>
              <a:rPr lang="ko-KR" altLang="en-US" dirty="0" err="1"/>
              <a:t>애니메이션하도록</a:t>
            </a:r>
            <a:r>
              <a:rPr lang="ko-KR" altLang="en-US" dirty="0"/>
              <a:t> 제작하세요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1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B795-7A3A-4366-A719-56740B13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0EBEE-09ED-4778-BD74-0FE722AA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2" y="1044928"/>
            <a:ext cx="5163444" cy="55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ED3A-1943-4896-B23D-CB31D68E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9C79A-E357-43C5-9DCC-86F92FE3388D}"/>
              </a:ext>
            </a:extLst>
          </p:cNvPr>
          <p:cNvSpPr txBox="1"/>
          <p:nvPr/>
        </p:nvSpPr>
        <p:spPr>
          <a:xfrm>
            <a:off x="756138" y="1512277"/>
            <a:ext cx="11216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 총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html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제작 시 포함시킨 이미지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제작파일을 자신의 학번</a:t>
            </a:r>
            <a:r>
              <a:rPr lang="en-US" altLang="ko-KR" dirty="0"/>
              <a:t>.zip</a:t>
            </a:r>
            <a:r>
              <a:rPr lang="ko-KR" altLang="en-US" dirty="0"/>
              <a:t>으로 압축하여 기말과제방에 제출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</a:t>
            </a:r>
            <a:r>
              <a:rPr lang="en-US" altLang="ko-KR" dirty="0"/>
              <a:t>dothome.co.kr</a:t>
            </a:r>
            <a:r>
              <a:rPr lang="ko-KR" altLang="en-US" dirty="0"/>
              <a:t>사이트에 제작내용을 업로드하여 자신의 주소로 접속하면 시작페이지로</a:t>
            </a:r>
            <a:endParaRPr lang="en-US" altLang="ko-KR" dirty="0"/>
          </a:p>
          <a:p>
            <a:pPr lvl="1"/>
            <a:r>
              <a:rPr lang="ko-KR" altLang="en-US" dirty="0"/>
              <a:t>기말과제가 보이도록 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채점은 각자의 홈페이지에 접속하여 진행하니 반드시 홈페이지가 제출된 파일내용대로 동작하는지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제출마감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/>
              <a:t>13</a:t>
            </a:r>
            <a:r>
              <a:rPr lang="ko-KR" altLang="en-US"/>
              <a:t>일 </a:t>
            </a:r>
            <a:r>
              <a:rPr lang="ko-KR" altLang="en-US" dirty="0"/>
              <a:t>자정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3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FD5E5-41E5-4A43-878B-B8925105322E}"/>
              </a:ext>
            </a:extLst>
          </p:cNvPr>
          <p:cNvSpPr txBox="1"/>
          <p:nvPr/>
        </p:nvSpPr>
        <p:spPr>
          <a:xfrm>
            <a:off x="757277" y="1489166"/>
            <a:ext cx="62680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메인화면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메뉴동작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관심분야</a:t>
            </a:r>
            <a:r>
              <a:rPr lang="en-US" altLang="ko-KR" sz="2800" dirty="0"/>
              <a:t>(</a:t>
            </a:r>
            <a:r>
              <a:rPr lang="ko-KR" altLang="en-US" sz="2800" dirty="0"/>
              <a:t>취미</a:t>
            </a:r>
            <a:r>
              <a:rPr lang="en-US" altLang="ko-KR" sz="2800" dirty="0"/>
              <a:t>)</a:t>
            </a:r>
            <a:r>
              <a:rPr lang="ko-KR" altLang="en-US" sz="2800" dirty="0"/>
              <a:t> 콘텐츠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게시판목록</a:t>
            </a:r>
            <a:r>
              <a:rPr lang="en-US" altLang="ko-KR" sz="2800" dirty="0"/>
              <a:t>-</a:t>
            </a:r>
            <a:r>
              <a:rPr lang="ko-KR" altLang="en-US" sz="2800" dirty="0" err="1"/>
              <a:t>게시글보기</a:t>
            </a:r>
            <a:r>
              <a:rPr lang="en-US" altLang="ko-KR" sz="2800" dirty="0"/>
              <a:t>-</a:t>
            </a:r>
            <a:r>
              <a:rPr lang="ko-KR" altLang="en-US" sz="2800" dirty="0" err="1"/>
              <a:t>게시글쓰기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개발자소개</a:t>
            </a:r>
            <a:endParaRPr lang="en-US" altLang="ko-KR" sz="2800" dirty="0"/>
          </a:p>
          <a:p>
            <a:r>
              <a:rPr lang="en-US" altLang="ko-KR" sz="2800" dirty="0"/>
              <a:t>6. </a:t>
            </a:r>
            <a:r>
              <a:rPr lang="ko-KR" altLang="en-US" sz="2800" dirty="0"/>
              <a:t>달력</a:t>
            </a:r>
            <a:endParaRPr lang="en-US" altLang="ko-KR" sz="2800" dirty="0"/>
          </a:p>
          <a:p>
            <a:r>
              <a:rPr lang="en-US" altLang="ko-KR" sz="2800" dirty="0"/>
              <a:t>7. </a:t>
            </a:r>
            <a:r>
              <a:rPr lang="ko-KR" altLang="en-US" sz="2800" dirty="0"/>
              <a:t>애니메이션</a:t>
            </a:r>
            <a:endParaRPr lang="en-US" altLang="ko-KR" sz="2800" dirty="0"/>
          </a:p>
          <a:p>
            <a:r>
              <a:rPr lang="en-US" altLang="ko-KR" sz="2800" dirty="0"/>
              <a:t>8. </a:t>
            </a:r>
            <a:r>
              <a:rPr lang="ko-KR" altLang="en-US" sz="2800" dirty="0"/>
              <a:t>회원가입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8131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5394-0598-4826-A783-F1FB480D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8E5DB-6ABE-4F5E-8D08-084F19AD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07" y="1213937"/>
            <a:ext cx="5960156" cy="5061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92855-E969-44FC-B3A7-A83F101C20C9}"/>
              </a:ext>
            </a:extLst>
          </p:cNvPr>
          <p:cNvSpPr txBox="1"/>
          <p:nvPr/>
        </p:nvSpPr>
        <p:spPr>
          <a:xfrm>
            <a:off x="6576646" y="2544565"/>
            <a:ext cx="5125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자신의 관심분야</a:t>
            </a:r>
            <a:r>
              <a:rPr lang="en-US" altLang="ko-KR" dirty="0"/>
              <a:t>(</a:t>
            </a:r>
            <a:r>
              <a:rPr lang="ko-KR" altLang="en-US" dirty="0"/>
              <a:t>취미</a:t>
            </a:r>
            <a:r>
              <a:rPr lang="en-US" altLang="ko-KR" dirty="0"/>
              <a:t>)</a:t>
            </a:r>
            <a:r>
              <a:rPr lang="ko-KR" altLang="en-US" dirty="0"/>
              <a:t> 관련 내용위주로 구성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헤더에는 사이트이름</a:t>
            </a:r>
            <a:r>
              <a:rPr lang="en-US" altLang="ko-KR" dirty="0"/>
              <a:t>,</a:t>
            </a:r>
            <a:r>
              <a:rPr lang="ko-KR" altLang="en-US" dirty="0"/>
              <a:t> 로고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메인메뉴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중앙부분은 관련 이미지와 게시판 글목록일부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 로그인 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하단에는 사이트관련 </a:t>
            </a:r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A0F15-FC0B-4ECA-8AFD-71081F60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메인메뉴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9C2B93-2047-4103-B99F-3A0DEB1D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40361"/>
              </p:ext>
            </p:extLst>
          </p:nvPr>
        </p:nvGraphicFramePr>
        <p:xfrm>
          <a:off x="986972" y="1822510"/>
          <a:ext cx="856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140">
                  <a:extLst>
                    <a:ext uri="{9D8B030D-6E8A-4147-A177-3AD203B41FA5}">
                      <a16:colId xmlns:a16="http://schemas.microsoft.com/office/drawing/2014/main" val="726070986"/>
                    </a:ext>
                  </a:extLst>
                </a:gridCol>
                <a:gridCol w="1223140">
                  <a:extLst>
                    <a:ext uri="{9D8B030D-6E8A-4147-A177-3AD203B41FA5}">
                      <a16:colId xmlns:a16="http://schemas.microsoft.com/office/drawing/2014/main" val="417834889"/>
                    </a:ext>
                  </a:extLst>
                </a:gridCol>
                <a:gridCol w="1223140">
                  <a:extLst>
                    <a:ext uri="{9D8B030D-6E8A-4147-A177-3AD203B41FA5}">
                      <a16:colId xmlns:a16="http://schemas.microsoft.com/office/drawing/2014/main" val="1820767039"/>
                    </a:ext>
                  </a:extLst>
                </a:gridCol>
                <a:gridCol w="1565618">
                  <a:extLst>
                    <a:ext uri="{9D8B030D-6E8A-4147-A177-3AD203B41FA5}">
                      <a16:colId xmlns:a16="http://schemas.microsoft.com/office/drawing/2014/main" val="639604629"/>
                    </a:ext>
                  </a:extLst>
                </a:gridCol>
                <a:gridCol w="880662">
                  <a:extLst>
                    <a:ext uri="{9D8B030D-6E8A-4147-A177-3AD203B41FA5}">
                      <a16:colId xmlns:a16="http://schemas.microsoft.com/office/drawing/2014/main" val="3110213972"/>
                    </a:ext>
                  </a:extLst>
                </a:gridCol>
                <a:gridCol w="1335934">
                  <a:extLst>
                    <a:ext uri="{9D8B030D-6E8A-4147-A177-3AD203B41FA5}">
                      <a16:colId xmlns:a16="http://schemas.microsoft.com/office/drawing/2014/main" val="3088162547"/>
                    </a:ext>
                  </a:extLst>
                </a:gridCol>
                <a:gridCol w="1110346">
                  <a:extLst>
                    <a:ext uri="{9D8B030D-6E8A-4147-A177-3AD203B41FA5}">
                      <a16:colId xmlns:a16="http://schemas.microsoft.com/office/drawing/2014/main" val="4128953267"/>
                    </a:ext>
                  </a:extLst>
                </a:gridCol>
              </a:tblGrid>
              <a:tr h="319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525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154198-3151-4C6B-BDFE-22E7583438CA}"/>
              </a:ext>
            </a:extLst>
          </p:cNvPr>
          <p:cNvSpPr txBox="1"/>
          <p:nvPr/>
        </p:nvSpPr>
        <p:spPr>
          <a:xfrm>
            <a:off x="986972" y="2717074"/>
            <a:ext cx="8460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마우스가 메뉴위에 올라가면 메뉴 색깔 변경되도록 제작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메뉴 클릭하면 해당 페이지로 전환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/>
              <a:t>모든 페이지의 </a:t>
            </a:r>
            <a:r>
              <a:rPr lang="ko-KR" altLang="en-US" sz="2400" dirty="0"/>
              <a:t>상단에는 항상 </a:t>
            </a:r>
            <a:r>
              <a:rPr lang="ko-KR" altLang="en-US" sz="2400" dirty="0" err="1"/>
              <a:t>메인메뉴가</a:t>
            </a:r>
            <a:r>
              <a:rPr lang="ko-KR" altLang="en-US" sz="2400" dirty="0"/>
              <a:t> 보이도록 구성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298394AF-C919-461F-BF37-D660D20E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2873"/>
              </p:ext>
            </p:extLst>
          </p:nvPr>
        </p:nvGraphicFramePr>
        <p:xfrm>
          <a:off x="1143726" y="3112737"/>
          <a:ext cx="856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140">
                  <a:extLst>
                    <a:ext uri="{9D8B030D-6E8A-4147-A177-3AD203B41FA5}">
                      <a16:colId xmlns:a16="http://schemas.microsoft.com/office/drawing/2014/main" val="726070986"/>
                    </a:ext>
                  </a:extLst>
                </a:gridCol>
                <a:gridCol w="1223140">
                  <a:extLst>
                    <a:ext uri="{9D8B030D-6E8A-4147-A177-3AD203B41FA5}">
                      <a16:colId xmlns:a16="http://schemas.microsoft.com/office/drawing/2014/main" val="417834889"/>
                    </a:ext>
                  </a:extLst>
                </a:gridCol>
                <a:gridCol w="1223140">
                  <a:extLst>
                    <a:ext uri="{9D8B030D-6E8A-4147-A177-3AD203B41FA5}">
                      <a16:colId xmlns:a16="http://schemas.microsoft.com/office/drawing/2014/main" val="1820767039"/>
                    </a:ext>
                  </a:extLst>
                </a:gridCol>
                <a:gridCol w="1565618">
                  <a:extLst>
                    <a:ext uri="{9D8B030D-6E8A-4147-A177-3AD203B41FA5}">
                      <a16:colId xmlns:a16="http://schemas.microsoft.com/office/drawing/2014/main" val="639604629"/>
                    </a:ext>
                  </a:extLst>
                </a:gridCol>
                <a:gridCol w="880662">
                  <a:extLst>
                    <a:ext uri="{9D8B030D-6E8A-4147-A177-3AD203B41FA5}">
                      <a16:colId xmlns:a16="http://schemas.microsoft.com/office/drawing/2014/main" val="3110213972"/>
                    </a:ext>
                  </a:extLst>
                </a:gridCol>
                <a:gridCol w="1335934">
                  <a:extLst>
                    <a:ext uri="{9D8B030D-6E8A-4147-A177-3AD203B41FA5}">
                      <a16:colId xmlns:a16="http://schemas.microsoft.com/office/drawing/2014/main" val="3088162547"/>
                    </a:ext>
                  </a:extLst>
                </a:gridCol>
                <a:gridCol w="1110346">
                  <a:extLst>
                    <a:ext uri="{9D8B030D-6E8A-4147-A177-3AD203B41FA5}">
                      <a16:colId xmlns:a16="http://schemas.microsoft.com/office/drawing/2014/main" val="4128953267"/>
                    </a:ext>
                  </a:extLst>
                </a:gridCol>
              </a:tblGrid>
              <a:tr h="319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취미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게시판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5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6151-7786-4723-9068-C10389D1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관심분야</a:t>
            </a:r>
            <a:r>
              <a:rPr lang="en-US" altLang="ko-KR" dirty="0"/>
              <a:t>(</a:t>
            </a:r>
            <a:r>
              <a:rPr lang="ko-KR" altLang="en-US" dirty="0"/>
              <a:t>취미</a:t>
            </a:r>
            <a:r>
              <a:rPr lang="en-US" altLang="ko-KR" dirty="0"/>
              <a:t>)</a:t>
            </a:r>
            <a:r>
              <a:rPr lang="ko-KR" altLang="en-US" dirty="0"/>
              <a:t> 콘텐츠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0D19C-F5A9-4827-BB19-8851A395B9E6}"/>
              </a:ext>
            </a:extLst>
          </p:cNvPr>
          <p:cNvSpPr txBox="1"/>
          <p:nvPr/>
        </p:nvSpPr>
        <p:spPr>
          <a:xfrm>
            <a:off x="633547" y="1391195"/>
            <a:ext cx="5754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이미지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</a:t>
            </a:r>
            <a:r>
              <a:rPr lang="en-US" altLang="ko-KR" sz="2400" dirty="0"/>
              <a:t>,</a:t>
            </a:r>
            <a:r>
              <a:rPr lang="ko-KR" altLang="en-US" sz="2400" dirty="0"/>
              <a:t> 문단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포함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화면상에 적절한 레이아웃 구성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21785-CF29-4BCB-A00A-A64BBD59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2677285"/>
            <a:ext cx="3648861" cy="2457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800230-DCBD-4DC9-8765-A36E2806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70" y="2654554"/>
            <a:ext cx="3969268" cy="2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2F158-E7A1-480E-9A7F-8B95C94D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-</a:t>
            </a:r>
            <a:r>
              <a:rPr lang="ko-KR" altLang="en-US" dirty="0"/>
              <a:t>목록보기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CD043-F6A3-4EC9-ACF9-70A9B856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906"/>
            <a:ext cx="6343858" cy="53877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AA1F6A-1691-4BC6-AF8F-A383A7ECD9BB}"/>
              </a:ext>
            </a:extLst>
          </p:cNvPr>
          <p:cNvSpPr/>
          <p:nvPr/>
        </p:nvSpPr>
        <p:spPr>
          <a:xfrm>
            <a:off x="1705708" y="3024554"/>
            <a:ext cx="4390292" cy="15474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4F032CD-D29D-4FA4-9EAD-E79536071A04}"/>
                  </a:ext>
                </a:extLst>
              </p14:cNvPr>
              <p14:cNvContentPartPr/>
              <p14:nvPr/>
            </p14:nvContentPartPr>
            <p14:xfrm>
              <a:off x="812880" y="25560"/>
              <a:ext cx="4921560" cy="5067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4F032CD-D29D-4FA4-9EAD-E79536071A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16200"/>
                <a:ext cx="494028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54C39-FFF5-46AF-9BC2-3E900CD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-</a:t>
            </a:r>
            <a:r>
              <a:rPr lang="ko-KR" altLang="en-US" dirty="0"/>
              <a:t>글 내용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C3E64-543C-497D-A187-E0D4CD48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906"/>
            <a:ext cx="6343858" cy="53877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3B9A42-E2EA-4C19-BEB4-A5BAED0E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090" y="1846729"/>
            <a:ext cx="5619910" cy="4168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B4503F8-FBE9-4C7F-8ED9-417D4765442C}"/>
              </a:ext>
            </a:extLst>
          </p:cNvPr>
          <p:cNvSpPr/>
          <p:nvPr/>
        </p:nvSpPr>
        <p:spPr>
          <a:xfrm>
            <a:off x="3357154" y="3642360"/>
            <a:ext cx="156755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4FA46B-496F-4C25-8815-066F8A9BBF08}"/>
              </a:ext>
            </a:extLst>
          </p:cNvPr>
          <p:cNvCxnSpPr>
            <a:cxnSpLocks/>
          </p:cNvCxnSpPr>
          <p:nvPr/>
        </p:nvCxnSpPr>
        <p:spPr>
          <a:xfrm>
            <a:off x="3513909" y="3720737"/>
            <a:ext cx="4689565" cy="3548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C3E56F-DF75-4839-A99D-3766192FF801}"/>
              </a:ext>
            </a:extLst>
          </p:cNvPr>
          <p:cNvSpPr/>
          <p:nvPr/>
        </p:nvSpPr>
        <p:spPr>
          <a:xfrm>
            <a:off x="8029940" y="3429000"/>
            <a:ext cx="3687443" cy="19343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AD8B7C8-0D00-4C84-8708-26B80518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74" y="2783156"/>
            <a:ext cx="4913408" cy="3644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D48968-3383-45E1-83E7-6F78E2C1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-</a:t>
            </a:r>
            <a:r>
              <a:rPr lang="ko-KR" altLang="en-US" dirty="0"/>
              <a:t>글쓰기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C75654E-2D12-4AAD-B3D0-3661DCDD95B1}"/>
              </a:ext>
            </a:extLst>
          </p:cNvPr>
          <p:cNvSpPr txBox="1">
            <a:spLocks/>
          </p:cNvSpPr>
          <p:nvPr/>
        </p:nvSpPr>
        <p:spPr>
          <a:xfrm>
            <a:off x="307676" y="230456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858186-F6E3-457C-BD35-CDA0081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906"/>
            <a:ext cx="6343858" cy="53877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A419FD4-1D43-4A57-9245-38D970220974}"/>
              </a:ext>
            </a:extLst>
          </p:cNvPr>
          <p:cNvSpPr/>
          <p:nvPr/>
        </p:nvSpPr>
        <p:spPr>
          <a:xfrm>
            <a:off x="5701936" y="4217474"/>
            <a:ext cx="156755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D22689-4FF4-4985-BB7B-25A495EF429E}"/>
              </a:ext>
            </a:extLst>
          </p:cNvPr>
          <p:cNvCxnSpPr>
            <a:cxnSpLocks/>
          </p:cNvCxnSpPr>
          <p:nvPr/>
        </p:nvCxnSpPr>
        <p:spPr>
          <a:xfrm>
            <a:off x="5858691" y="4295851"/>
            <a:ext cx="2619103" cy="3095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31183-371E-470F-AA2E-D59CE57BBF80}"/>
              </a:ext>
            </a:extLst>
          </p:cNvPr>
          <p:cNvSpPr/>
          <p:nvPr/>
        </p:nvSpPr>
        <p:spPr>
          <a:xfrm>
            <a:off x="8029939" y="4295851"/>
            <a:ext cx="3400061" cy="19343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3FAE-43A0-4F33-8A80-B6CC6AF3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E9332-78E0-4659-988E-D6D82A8A4A10}"/>
              </a:ext>
            </a:extLst>
          </p:cNvPr>
          <p:cNvSpPr txBox="1"/>
          <p:nvPr/>
        </p:nvSpPr>
        <p:spPr>
          <a:xfrm>
            <a:off x="1201783" y="1802674"/>
            <a:ext cx="9015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 자기소개내용</a:t>
            </a:r>
            <a:r>
              <a:rPr lang="en-US" altLang="ko-KR" dirty="0"/>
              <a:t>: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 학번</a:t>
            </a:r>
            <a:r>
              <a:rPr lang="en-US" altLang="ko-KR" dirty="0"/>
              <a:t>,</a:t>
            </a:r>
            <a:r>
              <a:rPr lang="ko-KR" altLang="en-US" dirty="0"/>
              <a:t> 이메일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자주가는 사이트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사이트맵으로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학력 </a:t>
            </a:r>
            <a:r>
              <a:rPr lang="en-US" altLang="ko-KR" dirty="0"/>
              <a:t>:</a:t>
            </a:r>
            <a:r>
              <a:rPr lang="ko-KR" altLang="en-US" dirty="0"/>
              <a:t> 초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고등</a:t>
            </a:r>
            <a:r>
              <a:rPr lang="en-US" altLang="ko-KR" dirty="0"/>
              <a:t>, </a:t>
            </a:r>
            <a:r>
              <a:rPr lang="ko-KR" altLang="en-US" dirty="0"/>
              <a:t>대학 정보를 표를 이용하여 정리</a:t>
            </a:r>
            <a:r>
              <a:rPr lang="en-US" altLang="ko-KR" dirty="0"/>
              <a:t>,</a:t>
            </a:r>
            <a:r>
              <a:rPr lang="ko-KR" altLang="en-US" dirty="0"/>
              <a:t> 사이트로 이동하는 링크를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이번학기 수강정보 </a:t>
            </a:r>
            <a:r>
              <a:rPr lang="en-US" altLang="ko-KR" dirty="0"/>
              <a:t>:</a:t>
            </a:r>
            <a:r>
              <a:rPr lang="ko-KR" altLang="en-US" dirty="0"/>
              <a:t> 표로 정리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표는 두께 </a:t>
            </a:r>
            <a:r>
              <a:rPr lang="en-US" altLang="ko-KR" dirty="0"/>
              <a:t>1px,</a:t>
            </a:r>
            <a:r>
              <a:rPr lang="ko-KR" altLang="en-US" dirty="0"/>
              <a:t> 적절한 배경처리</a:t>
            </a:r>
            <a:r>
              <a:rPr lang="en-US" altLang="ko-KR" dirty="0"/>
              <a:t>,</a:t>
            </a:r>
            <a:r>
              <a:rPr lang="ko-KR" altLang="en-US" dirty="0"/>
              <a:t> 가운데 정렬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35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5e0f1762-fa29-419b-83b6-574f79bc3436" xsi:nil="true"/>
    <NotebookType xmlns="5e0f1762-fa29-419b-83b6-574f79bc3436" xsi:nil="true"/>
    <FolderType xmlns="5e0f1762-fa29-419b-83b6-574f79bc3436" xsi:nil="true"/>
    <Student_Groups xmlns="5e0f1762-fa29-419b-83b6-574f79bc3436">
      <UserInfo>
        <DisplayName/>
        <AccountId xsi:nil="true"/>
        <AccountType/>
      </UserInfo>
    </Student_Groups>
    <AppVersion xmlns="5e0f1762-fa29-419b-83b6-574f79bc3436" xsi:nil="true"/>
    <DefaultSectionNames xmlns="5e0f1762-fa29-419b-83b6-574f79bc3436" xsi:nil="true"/>
    <Math_Settings xmlns="5e0f1762-fa29-419b-83b6-574f79bc3436" xsi:nil="true"/>
    <Students xmlns="5e0f1762-fa29-419b-83b6-574f79bc3436">
      <UserInfo>
        <DisplayName/>
        <AccountId xsi:nil="true"/>
        <AccountType/>
      </UserInfo>
    </Students>
    <Invited_Students xmlns="5e0f1762-fa29-419b-83b6-574f79bc3436" xsi:nil="true"/>
    <Self_Registration_Enabled xmlns="5e0f1762-fa29-419b-83b6-574f79bc3436" xsi:nil="true"/>
    <Has_Teacher_Only_SectionGroup xmlns="5e0f1762-fa29-419b-83b6-574f79bc3436" xsi:nil="true"/>
    <Teachers xmlns="5e0f1762-fa29-419b-83b6-574f79bc3436">
      <UserInfo>
        <DisplayName/>
        <AccountId xsi:nil="true"/>
        <AccountType/>
      </UserInfo>
    </Teachers>
    <LMS_Mappings xmlns="5e0f1762-fa29-419b-83b6-574f79bc3436" xsi:nil="true"/>
    <IsNotebookLocked xmlns="5e0f1762-fa29-419b-83b6-574f79bc3436" xsi:nil="true"/>
    <CultureName xmlns="5e0f1762-fa29-419b-83b6-574f79bc3436" xsi:nil="true"/>
    <TeamsChannelId xmlns="5e0f1762-fa29-419b-83b6-574f79bc3436" xsi:nil="true"/>
    <Invited_Teachers xmlns="5e0f1762-fa29-419b-83b6-574f79bc3436" xsi:nil="true"/>
    <Owner xmlns="5e0f1762-fa29-419b-83b6-574f79bc3436">
      <UserInfo>
        <DisplayName/>
        <AccountId xsi:nil="true"/>
        <AccountType/>
      </UserInfo>
    </Owner>
    <Distribution_Groups xmlns="5e0f1762-fa29-419b-83b6-574f79bc3436" xsi:nil="true"/>
    <Is_Collaboration_Space_Locked xmlns="5e0f1762-fa29-419b-83b6-574f79bc34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7CAF48306B2A4FA4C13E7115BEB3FC" ma:contentTypeVersion="30" ma:contentTypeDescription="새 문서를 만듭니다." ma:contentTypeScope="" ma:versionID="5a77129d94a4862c986e9e8b0b921e43">
  <xsd:schema xmlns:xsd="http://www.w3.org/2001/XMLSchema" xmlns:xs="http://www.w3.org/2001/XMLSchema" xmlns:p="http://schemas.microsoft.com/office/2006/metadata/properties" xmlns:ns3="5e0f1762-fa29-419b-83b6-574f79bc3436" xmlns:ns4="b8cb38de-75d4-44f8-b27f-414637fc06fc" targetNamespace="http://schemas.microsoft.com/office/2006/metadata/properties" ma:root="true" ma:fieldsID="e405ce076a73a12cb4d7121b4b6f71a4" ns3:_="" ns4:_="">
    <xsd:import namespace="5e0f1762-fa29-419b-83b6-574f79bc3436"/>
    <xsd:import namespace="b8cb38de-75d4-44f8-b27f-414637fc06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f1762-fa29-419b-83b6-574f79bc3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b38de-75d4-44f8-b27f-414637fc06fc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4500ED-3AF7-4C0B-AE74-C479A9CA59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39A7AE-E382-45A6-9F5B-20A734A186B2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8cb38de-75d4-44f8-b27f-414637fc06fc"/>
    <ds:schemaRef ds:uri="5e0f1762-fa29-419b-83b6-574f79bc343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F0BC06-B9DE-41DA-9562-3A3D7FEA5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f1762-fa29-419b-83b6-574f79bc3436"/>
    <ds:schemaRef ds:uri="b8cb38de-75d4-44f8-b27f-414637fc0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988</TotalTime>
  <Words>301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기말과제</vt:lpstr>
      <vt:lpstr>홈페이지 만들기</vt:lpstr>
      <vt:lpstr>메인화면</vt:lpstr>
      <vt:lpstr>메인메뉴</vt:lpstr>
      <vt:lpstr>관심분야(취미) 콘텐츠</vt:lpstr>
      <vt:lpstr>게시판-목록보기</vt:lpstr>
      <vt:lpstr>게시판-글 내용 보기</vt:lpstr>
      <vt:lpstr>게시판-글쓰기</vt:lpstr>
      <vt:lpstr>개발자소개</vt:lpstr>
      <vt:lpstr>달력</vt:lpstr>
      <vt:lpstr>애니메이션</vt:lpstr>
      <vt:lpstr>회원가입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윤정섭</cp:lastModifiedBy>
  <cp:revision>40</cp:revision>
  <dcterms:created xsi:type="dcterms:W3CDTF">2017-01-05T09:08:23Z</dcterms:created>
  <dcterms:modified xsi:type="dcterms:W3CDTF">2023-05-23T00:32:55Z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0x010100137CAF48306B2A4FA4C13E7115BEB3FC</vt:lpwstr>
  </property>
</Properties>
</file>