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d2065f7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d2065f7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d2065f7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d2065f7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d2065f7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d2065f7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Python for Data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0" y="44481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Branavan SUBRAMANIAM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Quentin TOURETTE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Video Transcoding Time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Insights on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Videos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812150" y="1508950"/>
            <a:ext cx="55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Video is the number 1 source of information for 66% of people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812150" y="2235400"/>
            <a:ext cx="579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Over 500 million people watch Facebook videos every day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812150" y="2839375"/>
            <a:ext cx="55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YouTubers upload 300 hours of video content to the platform every minute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812150" y="3565825"/>
            <a:ext cx="55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People spend an average of 6 hours and 48 minutes per week watching online videos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Video Transcoding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044050" y="1180000"/>
            <a:ext cx="33327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Calibri"/>
                <a:ea typeface="Calibri"/>
                <a:cs typeface="Calibri"/>
                <a:sym typeface="Calibri"/>
              </a:rPr>
              <a:t>Why Video Transcoding?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Difference in device resources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Difference in Network bandwidth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Difference in video representation types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778650" y="1180000"/>
            <a:ext cx="35763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Calibri"/>
                <a:ea typeface="Calibri"/>
                <a:cs typeface="Calibri"/>
                <a:sym typeface="Calibri"/>
              </a:rPr>
              <a:t>A process with many needs 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A need in decreasing its complexity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A need to optimize transcoding jobs in multicore and cloud environment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Predict resource requirement of each job to avoid over provisioning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>
            <a:off x="4572000" y="1180000"/>
            <a:ext cx="11400" cy="34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Video Transcoding time prediction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44050" y="1180000"/>
            <a:ext cx="71763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Challenges of our model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Predict the transcoding time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Fit our model with a variety of videos format transcoding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fr" sz="1700">
                <a:latin typeface="Calibri"/>
                <a:ea typeface="Calibri"/>
                <a:cs typeface="Calibri"/>
                <a:sym typeface="Calibri"/>
              </a:rPr>
              <a:t>Help systems allocate the right amount of resource for each transcoding jobs and optimize runtime scheduling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