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d2065f7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d2065f7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4d2065f7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4d2065f7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4d2065f7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4d2065f7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for Data Analysis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0" y="44481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Branavan SUBRAMANIAM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Quentin TOURETTE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Video Transcoding Time Prediction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Insights on </a:t>
            </a:r>
            <a:r>
              <a:rPr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Videos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812150" y="1508950"/>
            <a:ext cx="551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Video is the number 1 source of information for 66% of people 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812150" y="2235400"/>
            <a:ext cx="579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 500 million people watch Facebook videos every day 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812150" y="2839375"/>
            <a:ext cx="551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YouTubers upload 300 hours of video content to the platform every minute 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812150" y="3565825"/>
            <a:ext cx="551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People spend an average of 6 hours and 48 minutes per week watching online videos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Video Transcoding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044050" y="1180000"/>
            <a:ext cx="33327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Video Transcoding?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Difference in device resources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Difference in Network bandwidth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Difference in video representation types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778650" y="1180000"/>
            <a:ext cx="35763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process with many needs 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need in decreasing its complexity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need to optimize transcoding jobs in multicore and cloud environment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resource requirement of each job to avoid over provisioning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 flipH="1">
            <a:off x="4572000" y="1180000"/>
            <a:ext cx="11400" cy="34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Video Transcoding time prediction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044050" y="1180000"/>
            <a:ext cx="71763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Challenges of our model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the transcoding time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Fit our model with a variety of videos format transcoding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alibri"/>
              <a:buChar char="●"/>
            </a:pPr>
            <a:r>
              <a:rPr lang="fr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Help systems allocate the right amount of resource for each transcoding jobs and optimize runtime scheduling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