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7" r:id="rId17"/>
    <p:sldId id="270" r:id="rId18"/>
    <p:sldId id="272" r:id="rId19"/>
    <p:sldId id="273" r:id="rId20"/>
    <p:sldId id="274" r:id="rId21"/>
    <p:sldId id="275" r:id="rId22"/>
    <p:sldId id="278" r:id="rId23"/>
    <p:sldId id="279" r:id="rId24"/>
    <p:sldId id="276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19721D-F06D-47F4-8741-706DB9BF759A}" v="9" dt="2021-12-08T16:59:29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llard, Brandon P" userId="5a76381a-a88a-4780-beb5-ba165a3348f6" providerId="ADAL" clId="{6319721D-F06D-47F4-8741-706DB9BF759A}"/>
    <pc:docChg chg="undo custSel addSld modSld">
      <pc:chgData name="Bullard, Brandon P" userId="5a76381a-a88a-4780-beb5-ba165a3348f6" providerId="ADAL" clId="{6319721D-F06D-47F4-8741-706DB9BF759A}" dt="2021-12-09T22:51:02.575" v="4025" actId="20577"/>
      <pc:docMkLst>
        <pc:docMk/>
      </pc:docMkLst>
      <pc:sldChg chg="modSp mod">
        <pc:chgData name="Bullard, Brandon P" userId="5a76381a-a88a-4780-beb5-ba165a3348f6" providerId="ADAL" clId="{6319721D-F06D-47F4-8741-706DB9BF759A}" dt="2021-12-04T00:52:14.572" v="68" actId="20577"/>
        <pc:sldMkLst>
          <pc:docMk/>
          <pc:sldMk cId="1496692642" sldId="259"/>
        </pc:sldMkLst>
        <pc:spChg chg="mod">
          <ac:chgData name="Bullard, Brandon P" userId="5a76381a-a88a-4780-beb5-ba165a3348f6" providerId="ADAL" clId="{6319721D-F06D-47F4-8741-706DB9BF759A}" dt="2021-12-04T00:52:14.572" v="68" actId="20577"/>
          <ac:spMkLst>
            <pc:docMk/>
            <pc:sldMk cId="1496692642" sldId="259"/>
            <ac:spMk id="3" creationId="{7FE011A9-1A27-434C-B674-2EE2D83536DA}"/>
          </ac:spMkLst>
        </pc:spChg>
      </pc:sldChg>
      <pc:sldChg chg="addSp modSp mod">
        <pc:chgData name="Bullard, Brandon P" userId="5a76381a-a88a-4780-beb5-ba165a3348f6" providerId="ADAL" clId="{6319721D-F06D-47F4-8741-706DB9BF759A}" dt="2021-12-06T04:50:44.987" v="345" actId="20577"/>
        <pc:sldMkLst>
          <pc:docMk/>
          <pc:sldMk cId="1695618493" sldId="260"/>
        </pc:sldMkLst>
        <pc:spChg chg="mod">
          <ac:chgData name="Bullard, Brandon P" userId="5a76381a-a88a-4780-beb5-ba165a3348f6" providerId="ADAL" clId="{6319721D-F06D-47F4-8741-706DB9BF759A}" dt="2021-12-06T04:50:44.987" v="345" actId="20577"/>
          <ac:spMkLst>
            <pc:docMk/>
            <pc:sldMk cId="1695618493" sldId="260"/>
            <ac:spMk id="2" creationId="{F86968AA-8154-4781-9F56-F49A81F29D38}"/>
          </ac:spMkLst>
        </pc:spChg>
        <pc:spChg chg="mod">
          <ac:chgData name="Bullard, Brandon P" userId="5a76381a-a88a-4780-beb5-ba165a3348f6" providerId="ADAL" clId="{6319721D-F06D-47F4-8741-706DB9BF759A}" dt="2021-12-04T00:53:11.262" v="146" actId="5793"/>
          <ac:spMkLst>
            <pc:docMk/>
            <pc:sldMk cId="1695618493" sldId="260"/>
            <ac:spMk id="3" creationId="{3F2CECAC-4F2E-4372-B365-F469694B80AF}"/>
          </ac:spMkLst>
        </pc:spChg>
        <pc:picChg chg="add mod">
          <ac:chgData name="Bullard, Brandon P" userId="5a76381a-a88a-4780-beb5-ba165a3348f6" providerId="ADAL" clId="{6319721D-F06D-47F4-8741-706DB9BF759A}" dt="2021-12-04T00:59:02.390" v="194" actId="14100"/>
          <ac:picMkLst>
            <pc:docMk/>
            <pc:sldMk cId="1695618493" sldId="260"/>
            <ac:picMk id="5" creationId="{4BB49816-275D-4404-B670-394927DDD137}"/>
          </ac:picMkLst>
        </pc:picChg>
      </pc:sldChg>
      <pc:sldChg chg="addSp delSp modSp new mod">
        <pc:chgData name="Bullard, Brandon P" userId="5a76381a-a88a-4780-beb5-ba165a3348f6" providerId="ADAL" clId="{6319721D-F06D-47F4-8741-706DB9BF759A}" dt="2021-12-06T04:50:55.112" v="359" actId="20577"/>
        <pc:sldMkLst>
          <pc:docMk/>
          <pc:sldMk cId="126445918" sldId="261"/>
        </pc:sldMkLst>
        <pc:spChg chg="mod">
          <ac:chgData name="Bullard, Brandon P" userId="5a76381a-a88a-4780-beb5-ba165a3348f6" providerId="ADAL" clId="{6319721D-F06D-47F4-8741-706DB9BF759A}" dt="2021-12-06T04:50:55.112" v="359" actId="20577"/>
          <ac:spMkLst>
            <pc:docMk/>
            <pc:sldMk cId="126445918" sldId="261"/>
            <ac:spMk id="2" creationId="{34F41356-7A2D-4FC5-9857-36B8520EBDDC}"/>
          </ac:spMkLst>
        </pc:spChg>
        <pc:spChg chg="del">
          <ac:chgData name="Bullard, Brandon P" userId="5a76381a-a88a-4780-beb5-ba165a3348f6" providerId="ADAL" clId="{6319721D-F06D-47F4-8741-706DB9BF759A}" dt="2021-12-04T01:03:47.856" v="195" actId="22"/>
          <ac:spMkLst>
            <pc:docMk/>
            <pc:sldMk cId="126445918" sldId="261"/>
            <ac:spMk id="3" creationId="{EB82C759-F29E-49A5-BD8B-581BC847F219}"/>
          </ac:spMkLst>
        </pc:spChg>
        <pc:picChg chg="add mod ord">
          <ac:chgData name="Bullard, Brandon P" userId="5a76381a-a88a-4780-beb5-ba165a3348f6" providerId="ADAL" clId="{6319721D-F06D-47F4-8741-706DB9BF759A}" dt="2021-12-04T01:05:51.802" v="200" actId="14100"/>
          <ac:picMkLst>
            <pc:docMk/>
            <pc:sldMk cId="126445918" sldId="261"/>
            <ac:picMk id="5" creationId="{D52D3C43-0D03-467B-9E62-1CE20A3DAF8C}"/>
          </ac:picMkLst>
        </pc:picChg>
        <pc:picChg chg="add mod modCrop">
          <ac:chgData name="Bullard, Brandon P" userId="5a76381a-a88a-4780-beb5-ba165a3348f6" providerId="ADAL" clId="{6319721D-F06D-47F4-8741-706DB9BF759A}" dt="2021-12-04T01:06:10.691" v="202" actId="1076"/>
          <ac:picMkLst>
            <pc:docMk/>
            <pc:sldMk cId="126445918" sldId="261"/>
            <ac:picMk id="7" creationId="{0205A9FC-8FFA-49C7-8C6E-46142EB772C1}"/>
          </ac:picMkLst>
        </pc:picChg>
      </pc:sldChg>
      <pc:sldChg chg="addSp delSp modSp new mod">
        <pc:chgData name="Bullard, Brandon P" userId="5a76381a-a88a-4780-beb5-ba165a3348f6" providerId="ADAL" clId="{6319721D-F06D-47F4-8741-706DB9BF759A}" dt="2021-12-06T08:35:55.314" v="2310" actId="20577"/>
        <pc:sldMkLst>
          <pc:docMk/>
          <pc:sldMk cId="4030849725" sldId="262"/>
        </pc:sldMkLst>
        <pc:spChg chg="mod">
          <ac:chgData name="Bullard, Brandon P" userId="5a76381a-a88a-4780-beb5-ba165a3348f6" providerId="ADAL" clId="{6319721D-F06D-47F4-8741-706DB9BF759A}" dt="2021-12-06T08:35:55.314" v="2310" actId="20577"/>
          <ac:spMkLst>
            <pc:docMk/>
            <pc:sldMk cId="4030849725" sldId="262"/>
            <ac:spMk id="2" creationId="{4011DA0C-C0DF-40E6-8727-F01EB55266FC}"/>
          </ac:spMkLst>
        </pc:spChg>
        <pc:spChg chg="add del mod">
          <ac:chgData name="Bullard, Brandon P" userId="5a76381a-a88a-4780-beb5-ba165a3348f6" providerId="ADAL" clId="{6319721D-F06D-47F4-8741-706DB9BF759A}" dt="2021-12-06T04:52:33.995" v="416" actId="20577"/>
          <ac:spMkLst>
            <pc:docMk/>
            <pc:sldMk cId="4030849725" sldId="262"/>
            <ac:spMk id="3" creationId="{03218F28-87AD-49D6-A449-B73056DFE152}"/>
          </ac:spMkLst>
        </pc:spChg>
        <pc:picChg chg="add del mod ord">
          <ac:chgData name="Bullard, Brandon P" userId="5a76381a-a88a-4780-beb5-ba165a3348f6" providerId="ADAL" clId="{6319721D-F06D-47F4-8741-706DB9BF759A}" dt="2021-12-06T04:46:14.243" v="268" actId="22"/>
          <ac:picMkLst>
            <pc:docMk/>
            <pc:sldMk cId="4030849725" sldId="262"/>
            <ac:picMk id="5" creationId="{A435E689-1044-494C-BBDB-C84FDACC7E20}"/>
          </ac:picMkLst>
        </pc:picChg>
        <pc:picChg chg="add mod">
          <ac:chgData name="Bullard, Brandon P" userId="5a76381a-a88a-4780-beb5-ba165a3348f6" providerId="ADAL" clId="{6319721D-F06D-47F4-8741-706DB9BF759A}" dt="2021-12-06T04:52:00.064" v="362" actId="1076"/>
          <ac:picMkLst>
            <pc:docMk/>
            <pc:sldMk cId="4030849725" sldId="262"/>
            <ac:picMk id="7" creationId="{401C91F8-3BD0-4DDF-B048-C1480895B8BC}"/>
          </ac:picMkLst>
        </pc:picChg>
      </pc:sldChg>
      <pc:sldChg chg="addSp modSp new mod">
        <pc:chgData name="Bullard, Brandon P" userId="5a76381a-a88a-4780-beb5-ba165a3348f6" providerId="ADAL" clId="{6319721D-F06D-47F4-8741-706DB9BF759A}" dt="2021-12-06T08:35:48.048" v="2299" actId="20577"/>
        <pc:sldMkLst>
          <pc:docMk/>
          <pc:sldMk cId="4274727664" sldId="263"/>
        </pc:sldMkLst>
        <pc:spChg chg="mod">
          <ac:chgData name="Bullard, Brandon P" userId="5a76381a-a88a-4780-beb5-ba165a3348f6" providerId="ADAL" clId="{6319721D-F06D-47F4-8741-706DB9BF759A}" dt="2021-12-06T08:35:48.048" v="2299" actId="20577"/>
          <ac:spMkLst>
            <pc:docMk/>
            <pc:sldMk cId="4274727664" sldId="263"/>
            <ac:spMk id="2" creationId="{9298514F-836A-4489-98ED-EF78B38AF0ED}"/>
          </ac:spMkLst>
        </pc:spChg>
        <pc:spChg chg="mod">
          <ac:chgData name="Bullard, Brandon P" userId="5a76381a-a88a-4780-beb5-ba165a3348f6" providerId="ADAL" clId="{6319721D-F06D-47F4-8741-706DB9BF759A}" dt="2021-12-06T05:01:43.204" v="956" actId="20577"/>
          <ac:spMkLst>
            <pc:docMk/>
            <pc:sldMk cId="4274727664" sldId="263"/>
            <ac:spMk id="3" creationId="{2D954C6E-A2C7-4748-94FC-D3D1DAECF323}"/>
          </ac:spMkLst>
        </pc:spChg>
        <pc:picChg chg="add mod">
          <ac:chgData name="Bullard, Brandon P" userId="5a76381a-a88a-4780-beb5-ba165a3348f6" providerId="ADAL" clId="{6319721D-F06D-47F4-8741-706DB9BF759A}" dt="2021-12-06T05:02:10.055" v="965" actId="14100"/>
          <ac:picMkLst>
            <pc:docMk/>
            <pc:sldMk cId="4274727664" sldId="263"/>
            <ac:picMk id="5" creationId="{D9B5561B-29C4-4D10-B6DF-E76E96622A2E}"/>
          </ac:picMkLst>
        </pc:picChg>
        <pc:picChg chg="add mod">
          <ac:chgData name="Bullard, Brandon P" userId="5a76381a-a88a-4780-beb5-ba165a3348f6" providerId="ADAL" clId="{6319721D-F06D-47F4-8741-706DB9BF759A}" dt="2021-12-06T05:02:03.585" v="962" actId="1076"/>
          <ac:picMkLst>
            <pc:docMk/>
            <pc:sldMk cId="4274727664" sldId="263"/>
            <ac:picMk id="7" creationId="{14C3A422-6EC1-44EE-8ADC-22B0A5060809}"/>
          </ac:picMkLst>
        </pc:picChg>
      </pc:sldChg>
      <pc:sldChg chg="addSp modSp new mod">
        <pc:chgData name="Bullard, Brandon P" userId="5a76381a-a88a-4780-beb5-ba165a3348f6" providerId="ADAL" clId="{6319721D-F06D-47F4-8741-706DB9BF759A}" dt="2021-12-06T08:35:41.993" v="2288" actId="20577"/>
        <pc:sldMkLst>
          <pc:docMk/>
          <pc:sldMk cId="3325454782" sldId="264"/>
        </pc:sldMkLst>
        <pc:spChg chg="mod">
          <ac:chgData name="Bullard, Brandon P" userId="5a76381a-a88a-4780-beb5-ba165a3348f6" providerId="ADAL" clId="{6319721D-F06D-47F4-8741-706DB9BF759A}" dt="2021-12-06T08:35:41.993" v="2288" actId="20577"/>
          <ac:spMkLst>
            <pc:docMk/>
            <pc:sldMk cId="3325454782" sldId="264"/>
            <ac:spMk id="2" creationId="{1E923241-47A2-4CA6-B247-0B358A696D6C}"/>
          </ac:spMkLst>
        </pc:spChg>
        <pc:spChg chg="mod">
          <ac:chgData name="Bullard, Brandon P" userId="5a76381a-a88a-4780-beb5-ba165a3348f6" providerId="ADAL" clId="{6319721D-F06D-47F4-8741-706DB9BF759A}" dt="2021-12-06T05:09:05.704" v="1129" actId="20577"/>
          <ac:spMkLst>
            <pc:docMk/>
            <pc:sldMk cId="3325454782" sldId="264"/>
            <ac:spMk id="3" creationId="{FA625965-871D-408E-BD86-780B2EB3DC98}"/>
          </ac:spMkLst>
        </pc:spChg>
        <pc:picChg chg="add mod">
          <ac:chgData name="Bullard, Brandon P" userId="5a76381a-a88a-4780-beb5-ba165a3348f6" providerId="ADAL" clId="{6319721D-F06D-47F4-8741-706DB9BF759A}" dt="2021-12-06T05:05:04.401" v="1033" actId="14100"/>
          <ac:picMkLst>
            <pc:docMk/>
            <pc:sldMk cId="3325454782" sldId="264"/>
            <ac:picMk id="5" creationId="{D4A93C96-9CAA-4CBF-8C95-512CD844D9F9}"/>
          </ac:picMkLst>
        </pc:picChg>
        <pc:picChg chg="add mod">
          <ac:chgData name="Bullard, Brandon P" userId="5a76381a-a88a-4780-beb5-ba165a3348f6" providerId="ADAL" clId="{6319721D-F06D-47F4-8741-706DB9BF759A}" dt="2021-12-06T05:09:08.915" v="1130" actId="1076"/>
          <ac:picMkLst>
            <pc:docMk/>
            <pc:sldMk cId="3325454782" sldId="264"/>
            <ac:picMk id="7" creationId="{C2900C1E-455F-4F50-8503-7E2A5C344C7E}"/>
          </ac:picMkLst>
        </pc:picChg>
        <pc:picChg chg="add mod">
          <ac:chgData name="Bullard, Brandon P" userId="5a76381a-a88a-4780-beb5-ba165a3348f6" providerId="ADAL" clId="{6319721D-F06D-47F4-8741-706DB9BF759A}" dt="2021-12-06T05:09:12.003" v="1131" actId="1076"/>
          <ac:picMkLst>
            <pc:docMk/>
            <pc:sldMk cId="3325454782" sldId="264"/>
            <ac:picMk id="9" creationId="{E4927D05-897B-4474-B276-5BFF17C44D52}"/>
          </ac:picMkLst>
        </pc:picChg>
        <pc:picChg chg="add mod">
          <ac:chgData name="Bullard, Brandon P" userId="5a76381a-a88a-4780-beb5-ba165a3348f6" providerId="ADAL" clId="{6319721D-F06D-47F4-8741-706DB9BF759A}" dt="2021-12-06T05:09:15.220" v="1132" actId="1076"/>
          <ac:picMkLst>
            <pc:docMk/>
            <pc:sldMk cId="3325454782" sldId="264"/>
            <ac:picMk id="11" creationId="{2253C7E3-38EE-40FD-9A64-82F7B4C58722}"/>
          </ac:picMkLst>
        </pc:picChg>
      </pc:sldChg>
      <pc:sldChg chg="addSp delSp modSp new mod">
        <pc:chgData name="Bullard, Brandon P" userId="5a76381a-a88a-4780-beb5-ba165a3348f6" providerId="ADAL" clId="{6319721D-F06D-47F4-8741-706DB9BF759A}" dt="2021-12-06T08:35:35.237" v="2277" actId="20577"/>
        <pc:sldMkLst>
          <pc:docMk/>
          <pc:sldMk cId="4247344296" sldId="265"/>
        </pc:sldMkLst>
        <pc:spChg chg="mod">
          <ac:chgData name="Bullard, Brandon P" userId="5a76381a-a88a-4780-beb5-ba165a3348f6" providerId="ADAL" clId="{6319721D-F06D-47F4-8741-706DB9BF759A}" dt="2021-12-06T08:35:35.237" v="2277" actId="20577"/>
          <ac:spMkLst>
            <pc:docMk/>
            <pc:sldMk cId="4247344296" sldId="265"/>
            <ac:spMk id="2" creationId="{D0485C60-AA86-4A30-8203-9383D29FD392}"/>
          </ac:spMkLst>
        </pc:spChg>
        <pc:spChg chg="del">
          <ac:chgData name="Bullard, Brandon P" userId="5a76381a-a88a-4780-beb5-ba165a3348f6" providerId="ADAL" clId="{6319721D-F06D-47F4-8741-706DB9BF759A}" dt="2021-12-06T06:02:52.467" v="1163" actId="22"/>
          <ac:spMkLst>
            <pc:docMk/>
            <pc:sldMk cId="4247344296" sldId="265"/>
            <ac:spMk id="3" creationId="{27BB30E9-C7A6-42F6-80B7-14E2C525B216}"/>
          </ac:spMkLst>
        </pc:spChg>
        <pc:spChg chg="add mod">
          <ac:chgData name="Bullard, Brandon P" userId="5a76381a-a88a-4780-beb5-ba165a3348f6" providerId="ADAL" clId="{6319721D-F06D-47F4-8741-706DB9BF759A}" dt="2021-12-06T06:54:27.764" v="1611" actId="5793"/>
          <ac:spMkLst>
            <pc:docMk/>
            <pc:sldMk cId="4247344296" sldId="265"/>
            <ac:spMk id="6" creationId="{C3BDEF47-497E-4A21-84FE-3C54EE079505}"/>
          </ac:spMkLst>
        </pc:spChg>
        <pc:picChg chg="add mod ord">
          <ac:chgData name="Bullard, Brandon P" userId="5a76381a-a88a-4780-beb5-ba165a3348f6" providerId="ADAL" clId="{6319721D-F06D-47F4-8741-706DB9BF759A}" dt="2021-12-06T06:15:28.818" v="1349" actId="14100"/>
          <ac:picMkLst>
            <pc:docMk/>
            <pc:sldMk cId="4247344296" sldId="265"/>
            <ac:picMk id="5" creationId="{2431E9A9-D0EC-49B3-992C-40B4512BD927}"/>
          </ac:picMkLst>
        </pc:picChg>
      </pc:sldChg>
      <pc:sldChg chg="addSp delSp modSp new mod">
        <pc:chgData name="Bullard, Brandon P" userId="5a76381a-a88a-4780-beb5-ba165a3348f6" providerId="ADAL" clId="{6319721D-F06D-47F4-8741-706DB9BF759A}" dt="2021-12-06T08:35:29.523" v="2264" actId="20577"/>
        <pc:sldMkLst>
          <pc:docMk/>
          <pc:sldMk cId="2227894351" sldId="266"/>
        </pc:sldMkLst>
        <pc:spChg chg="mod">
          <ac:chgData name="Bullard, Brandon P" userId="5a76381a-a88a-4780-beb5-ba165a3348f6" providerId="ADAL" clId="{6319721D-F06D-47F4-8741-706DB9BF759A}" dt="2021-12-06T08:35:29.523" v="2264" actId="20577"/>
          <ac:spMkLst>
            <pc:docMk/>
            <pc:sldMk cId="2227894351" sldId="266"/>
            <ac:spMk id="2" creationId="{179D71C6-F705-4224-B851-51E4EE118DCA}"/>
          </ac:spMkLst>
        </pc:spChg>
        <pc:spChg chg="del">
          <ac:chgData name="Bullard, Brandon P" userId="5a76381a-a88a-4780-beb5-ba165a3348f6" providerId="ADAL" clId="{6319721D-F06D-47F4-8741-706DB9BF759A}" dt="2021-12-06T06:17:57.151" v="1373" actId="22"/>
          <ac:spMkLst>
            <pc:docMk/>
            <pc:sldMk cId="2227894351" sldId="266"/>
            <ac:spMk id="3" creationId="{CD05009F-A5D7-475F-82D5-B838FBC2A62B}"/>
          </ac:spMkLst>
        </pc:spChg>
        <pc:spChg chg="add del mod">
          <ac:chgData name="Bullard, Brandon P" userId="5a76381a-a88a-4780-beb5-ba165a3348f6" providerId="ADAL" clId="{6319721D-F06D-47F4-8741-706DB9BF759A}" dt="2021-12-06T06:18:53.769" v="1383"/>
          <ac:spMkLst>
            <pc:docMk/>
            <pc:sldMk cId="2227894351" sldId="266"/>
            <ac:spMk id="6" creationId="{D5B3D3E0-00DA-4558-8EA6-B18BD298296E}"/>
          </ac:spMkLst>
        </pc:spChg>
        <pc:picChg chg="add mod ord">
          <ac:chgData name="Bullard, Brandon P" userId="5a76381a-a88a-4780-beb5-ba165a3348f6" providerId="ADAL" clId="{6319721D-F06D-47F4-8741-706DB9BF759A}" dt="2021-12-06T07:29:06.827" v="1785" actId="14100"/>
          <ac:picMkLst>
            <pc:docMk/>
            <pc:sldMk cId="2227894351" sldId="266"/>
            <ac:picMk id="5" creationId="{0B6EAAEB-CD73-4092-BCB6-D56DF6207F97}"/>
          </ac:picMkLst>
        </pc:picChg>
        <pc:picChg chg="add mod">
          <ac:chgData name="Bullard, Brandon P" userId="5a76381a-a88a-4780-beb5-ba165a3348f6" providerId="ADAL" clId="{6319721D-F06D-47F4-8741-706DB9BF759A}" dt="2021-12-06T07:29:09.027" v="1786" actId="1076"/>
          <ac:picMkLst>
            <pc:docMk/>
            <pc:sldMk cId="2227894351" sldId="266"/>
            <ac:picMk id="8" creationId="{FC68B0E4-CE21-4EE0-BB06-A42994E35B9B}"/>
          </ac:picMkLst>
        </pc:picChg>
        <pc:picChg chg="add mod">
          <ac:chgData name="Bullard, Brandon P" userId="5a76381a-a88a-4780-beb5-ba165a3348f6" providerId="ADAL" clId="{6319721D-F06D-47F4-8741-706DB9BF759A}" dt="2021-12-06T07:29:12.289" v="1788" actId="1036"/>
          <ac:picMkLst>
            <pc:docMk/>
            <pc:sldMk cId="2227894351" sldId="266"/>
            <ac:picMk id="10" creationId="{0A50C10F-5904-4340-BEFD-BB099F731471}"/>
          </ac:picMkLst>
        </pc:picChg>
      </pc:sldChg>
      <pc:sldChg chg="addSp modSp new mod">
        <pc:chgData name="Bullard, Brandon P" userId="5a76381a-a88a-4780-beb5-ba165a3348f6" providerId="ADAL" clId="{6319721D-F06D-47F4-8741-706DB9BF759A}" dt="2021-12-06T08:35:22.714" v="2251" actId="20577"/>
        <pc:sldMkLst>
          <pc:docMk/>
          <pc:sldMk cId="2486398637" sldId="267"/>
        </pc:sldMkLst>
        <pc:spChg chg="mod">
          <ac:chgData name="Bullard, Brandon P" userId="5a76381a-a88a-4780-beb5-ba165a3348f6" providerId="ADAL" clId="{6319721D-F06D-47F4-8741-706DB9BF759A}" dt="2021-12-06T08:35:22.714" v="2251" actId="20577"/>
          <ac:spMkLst>
            <pc:docMk/>
            <pc:sldMk cId="2486398637" sldId="267"/>
            <ac:spMk id="2" creationId="{D9B2E700-5CC2-4F17-A5F5-52D5DADC3032}"/>
          </ac:spMkLst>
        </pc:spChg>
        <pc:spChg chg="mod">
          <ac:chgData name="Bullard, Brandon P" userId="5a76381a-a88a-4780-beb5-ba165a3348f6" providerId="ADAL" clId="{6319721D-F06D-47F4-8741-706DB9BF759A}" dt="2021-12-06T06:34:51.478" v="1548" actId="20577"/>
          <ac:spMkLst>
            <pc:docMk/>
            <pc:sldMk cId="2486398637" sldId="267"/>
            <ac:spMk id="3" creationId="{49F71855-C50C-4DDE-B9DE-32E3C7EB827E}"/>
          </ac:spMkLst>
        </pc:spChg>
        <pc:picChg chg="add mod">
          <ac:chgData name="Bullard, Brandon P" userId="5a76381a-a88a-4780-beb5-ba165a3348f6" providerId="ADAL" clId="{6319721D-F06D-47F4-8741-706DB9BF759A}" dt="2021-12-06T06:34:43.685" v="1531" actId="1076"/>
          <ac:picMkLst>
            <pc:docMk/>
            <pc:sldMk cId="2486398637" sldId="267"/>
            <ac:picMk id="5" creationId="{0AEFB185-C0A0-45EE-B04E-9FFC5D726603}"/>
          </ac:picMkLst>
        </pc:picChg>
      </pc:sldChg>
      <pc:sldChg chg="addSp delSp modSp new mod">
        <pc:chgData name="Bullard, Brandon P" userId="5a76381a-a88a-4780-beb5-ba165a3348f6" providerId="ADAL" clId="{6319721D-F06D-47F4-8741-706DB9BF759A}" dt="2021-12-06T08:35:16.165" v="2238" actId="20577"/>
        <pc:sldMkLst>
          <pc:docMk/>
          <pc:sldMk cId="579503395" sldId="268"/>
        </pc:sldMkLst>
        <pc:spChg chg="mod">
          <ac:chgData name="Bullard, Brandon P" userId="5a76381a-a88a-4780-beb5-ba165a3348f6" providerId="ADAL" clId="{6319721D-F06D-47F4-8741-706DB9BF759A}" dt="2021-12-06T08:35:16.165" v="2238" actId="20577"/>
          <ac:spMkLst>
            <pc:docMk/>
            <pc:sldMk cId="579503395" sldId="268"/>
            <ac:spMk id="2" creationId="{1CA3C0F5-3606-49BF-8331-74537E3927A0}"/>
          </ac:spMkLst>
        </pc:spChg>
        <pc:spChg chg="del">
          <ac:chgData name="Bullard, Brandon P" userId="5a76381a-a88a-4780-beb5-ba165a3348f6" providerId="ADAL" clId="{6319721D-F06D-47F4-8741-706DB9BF759A}" dt="2021-12-06T06:57:08.922" v="1641" actId="22"/>
          <ac:spMkLst>
            <pc:docMk/>
            <pc:sldMk cId="579503395" sldId="268"/>
            <ac:spMk id="3" creationId="{535BA52B-B261-4A9C-9105-5BACF2AE5629}"/>
          </ac:spMkLst>
        </pc:spChg>
        <pc:spChg chg="add del mod">
          <ac:chgData name="Bullard, Brandon P" userId="5a76381a-a88a-4780-beb5-ba165a3348f6" providerId="ADAL" clId="{6319721D-F06D-47F4-8741-706DB9BF759A}" dt="2021-12-06T06:59:16.311" v="1646" actId="22"/>
          <ac:spMkLst>
            <pc:docMk/>
            <pc:sldMk cId="579503395" sldId="268"/>
            <ac:spMk id="7" creationId="{02E1726D-9BA2-43DD-BB74-E1435519C81B}"/>
          </ac:spMkLst>
        </pc:spChg>
        <pc:spChg chg="add mod">
          <ac:chgData name="Bullard, Brandon P" userId="5a76381a-a88a-4780-beb5-ba165a3348f6" providerId="ADAL" clId="{6319721D-F06D-47F4-8741-706DB9BF759A}" dt="2021-12-06T07:05:07.501" v="1753" actId="14100"/>
          <ac:spMkLst>
            <pc:docMk/>
            <pc:sldMk cId="579503395" sldId="268"/>
            <ac:spMk id="14" creationId="{D9A49EC0-064C-434C-94ED-CC389FFDB8C8}"/>
          </ac:spMkLst>
        </pc:spChg>
        <pc:picChg chg="add del mod ord">
          <ac:chgData name="Bullard, Brandon P" userId="5a76381a-a88a-4780-beb5-ba165a3348f6" providerId="ADAL" clId="{6319721D-F06D-47F4-8741-706DB9BF759A}" dt="2021-12-06T06:59:12.574" v="1644" actId="478"/>
          <ac:picMkLst>
            <pc:docMk/>
            <pc:sldMk cId="579503395" sldId="268"/>
            <ac:picMk id="5" creationId="{2171F4B3-E83B-4403-BA96-3DD2CB463A61}"/>
          </ac:picMkLst>
        </pc:picChg>
        <pc:picChg chg="add mod ord">
          <ac:chgData name="Bullard, Brandon P" userId="5a76381a-a88a-4780-beb5-ba165a3348f6" providerId="ADAL" clId="{6319721D-F06D-47F4-8741-706DB9BF759A}" dt="2021-12-06T07:04:25.963" v="1695" actId="1076"/>
          <ac:picMkLst>
            <pc:docMk/>
            <pc:sldMk cId="579503395" sldId="268"/>
            <ac:picMk id="9" creationId="{7091D662-03C6-498D-BBC2-42E296C4B02B}"/>
          </ac:picMkLst>
        </pc:picChg>
        <pc:picChg chg="add mod modCrop">
          <ac:chgData name="Bullard, Brandon P" userId="5a76381a-a88a-4780-beb5-ba165a3348f6" providerId="ADAL" clId="{6319721D-F06D-47F4-8741-706DB9BF759A}" dt="2021-12-06T07:04:22.576" v="1694" actId="1076"/>
          <ac:picMkLst>
            <pc:docMk/>
            <pc:sldMk cId="579503395" sldId="268"/>
            <ac:picMk id="11" creationId="{CE305954-D52E-4B5E-84A6-973CE8DE9AF7}"/>
          </ac:picMkLst>
        </pc:picChg>
        <pc:picChg chg="add mod">
          <ac:chgData name="Bullard, Brandon P" userId="5a76381a-a88a-4780-beb5-ba165a3348f6" providerId="ADAL" clId="{6319721D-F06D-47F4-8741-706DB9BF759A}" dt="2021-12-06T07:04:20.422" v="1693" actId="1076"/>
          <ac:picMkLst>
            <pc:docMk/>
            <pc:sldMk cId="579503395" sldId="268"/>
            <ac:picMk id="13" creationId="{D5F77743-D962-426D-9D16-C07A608F575C}"/>
          </ac:picMkLst>
        </pc:picChg>
      </pc:sldChg>
      <pc:sldChg chg="modSp new mod">
        <pc:chgData name="Bullard, Brandon P" userId="5a76381a-a88a-4780-beb5-ba165a3348f6" providerId="ADAL" clId="{6319721D-F06D-47F4-8741-706DB9BF759A}" dt="2021-12-06T22:10:44.547" v="3282" actId="20577"/>
        <pc:sldMkLst>
          <pc:docMk/>
          <pc:sldMk cId="103747905" sldId="269"/>
        </pc:sldMkLst>
        <pc:spChg chg="mod">
          <ac:chgData name="Bullard, Brandon P" userId="5a76381a-a88a-4780-beb5-ba165a3348f6" providerId="ADAL" clId="{6319721D-F06D-47F4-8741-706DB9BF759A}" dt="2021-12-06T08:35:05.570" v="2221" actId="20577"/>
          <ac:spMkLst>
            <pc:docMk/>
            <pc:sldMk cId="103747905" sldId="269"/>
            <ac:spMk id="2" creationId="{A3542023-78EA-4C54-B6B1-07D089AB9888}"/>
          </ac:spMkLst>
        </pc:spChg>
        <pc:spChg chg="mod">
          <ac:chgData name="Bullard, Brandon P" userId="5a76381a-a88a-4780-beb5-ba165a3348f6" providerId="ADAL" clId="{6319721D-F06D-47F4-8741-706DB9BF759A}" dt="2021-12-06T22:10:44.547" v="3282" actId="20577"/>
          <ac:spMkLst>
            <pc:docMk/>
            <pc:sldMk cId="103747905" sldId="269"/>
            <ac:spMk id="3" creationId="{86C8CE44-E7F5-4611-A13F-315519C71B83}"/>
          </ac:spMkLst>
        </pc:spChg>
      </pc:sldChg>
      <pc:sldChg chg="modSp new mod">
        <pc:chgData name="Bullard, Brandon P" userId="5a76381a-a88a-4780-beb5-ba165a3348f6" providerId="ADAL" clId="{6319721D-F06D-47F4-8741-706DB9BF759A}" dt="2021-12-07T20:18:14.827" v="3340" actId="5793"/>
        <pc:sldMkLst>
          <pc:docMk/>
          <pc:sldMk cId="3163971364" sldId="270"/>
        </pc:sldMkLst>
        <pc:spChg chg="mod">
          <ac:chgData name="Bullard, Brandon P" userId="5a76381a-a88a-4780-beb5-ba165a3348f6" providerId="ADAL" clId="{6319721D-F06D-47F4-8741-706DB9BF759A}" dt="2021-12-06T08:34:55.880" v="2210" actId="20577"/>
          <ac:spMkLst>
            <pc:docMk/>
            <pc:sldMk cId="3163971364" sldId="270"/>
            <ac:spMk id="2" creationId="{DED31544-2487-4488-B6F4-D0AA91AB4426}"/>
          </ac:spMkLst>
        </pc:spChg>
        <pc:spChg chg="mod">
          <ac:chgData name="Bullard, Brandon P" userId="5a76381a-a88a-4780-beb5-ba165a3348f6" providerId="ADAL" clId="{6319721D-F06D-47F4-8741-706DB9BF759A}" dt="2021-12-07T20:18:14.827" v="3340" actId="5793"/>
          <ac:spMkLst>
            <pc:docMk/>
            <pc:sldMk cId="3163971364" sldId="270"/>
            <ac:spMk id="3" creationId="{49ED97C7-7478-4757-9F0C-E9E088490524}"/>
          </ac:spMkLst>
        </pc:spChg>
      </pc:sldChg>
      <pc:sldChg chg="addSp delSp modSp new mod">
        <pc:chgData name="Bullard, Brandon P" userId="5a76381a-a88a-4780-beb5-ba165a3348f6" providerId="ADAL" clId="{6319721D-F06D-47F4-8741-706DB9BF759A}" dt="2021-12-06T22:09:51.357" v="3188" actId="20577"/>
        <pc:sldMkLst>
          <pc:docMk/>
          <pc:sldMk cId="2898726642" sldId="271"/>
        </pc:sldMkLst>
        <pc:spChg chg="mod">
          <ac:chgData name="Bullard, Brandon P" userId="5a76381a-a88a-4780-beb5-ba165a3348f6" providerId="ADAL" clId="{6319721D-F06D-47F4-8741-706DB9BF759A}" dt="2021-12-06T22:06:51.101" v="2788" actId="20577"/>
          <ac:spMkLst>
            <pc:docMk/>
            <pc:sldMk cId="2898726642" sldId="271"/>
            <ac:spMk id="2" creationId="{2633CBED-866C-48EA-BB6C-E30F1367057C}"/>
          </ac:spMkLst>
        </pc:spChg>
        <pc:spChg chg="del mod">
          <ac:chgData name="Bullard, Brandon P" userId="5a76381a-a88a-4780-beb5-ba165a3348f6" providerId="ADAL" clId="{6319721D-F06D-47F4-8741-706DB9BF759A}" dt="2021-12-06T22:05:02.870" v="2766" actId="22"/>
          <ac:spMkLst>
            <pc:docMk/>
            <pc:sldMk cId="2898726642" sldId="271"/>
            <ac:spMk id="3" creationId="{0D8913AA-6BF8-4B27-97AA-C99D868461D1}"/>
          </ac:spMkLst>
        </pc:spChg>
        <pc:spChg chg="add mod">
          <ac:chgData name="Bullard, Brandon P" userId="5a76381a-a88a-4780-beb5-ba165a3348f6" providerId="ADAL" clId="{6319721D-F06D-47F4-8741-706DB9BF759A}" dt="2021-12-06T22:09:51.357" v="3188" actId="20577"/>
          <ac:spMkLst>
            <pc:docMk/>
            <pc:sldMk cId="2898726642" sldId="271"/>
            <ac:spMk id="6" creationId="{2B72F79F-4772-4213-B15D-79BCDF14C39A}"/>
          </ac:spMkLst>
        </pc:spChg>
        <pc:picChg chg="add mod ord">
          <ac:chgData name="Bullard, Brandon P" userId="5a76381a-a88a-4780-beb5-ba165a3348f6" providerId="ADAL" clId="{6319721D-F06D-47F4-8741-706DB9BF759A}" dt="2021-12-06T22:09:36.611" v="3148" actId="14100"/>
          <ac:picMkLst>
            <pc:docMk/>
            <pc:sldMk cId="2898726642" sldId="271"/>
            <ac:picMk id="5" creationId="{D5B63D92-4546-47F7-92C1-31DE744A79AA}"/>
          </ac:picMkLst>
        </pc:picChg>
      </pc:sldChg>
      <pc:sldChg chg="addSp delSp modSp new mod">
        <pc:chgData name="Bullard, Brandon P" userId="5a76381a-a88a-4780-beb5-ba165a3348f6" providerId="ADAL" clId="{6319721D-F06D-47F4-8741-706DB9BF759A}" dt="2021-12-07T21:24:34.573" v="3436" actId="1076"/>
        <pc:sldMkLst>
          <pc:docMk/>
          <pc:sldMk cId="3424663203" sldId="272"/>
        </pc:sldMkLst>
        <pc:spChg chg="mod">
          <ac:chgData name="Bullard, Brandon P" userId="5a76381a-a88a-4780-beb5-ba165a3348f6" providerId="ADAL" clId="{6319721D-F06D-47F4-8741-706DB9BF759A}" dt="2021-12-07T21:23:44.459" v="3352" actId="20577"/>
          <ac:spMkLst>
            <pc:docMk/>
            <pc:sldMk cId="3424663203" sldId="272"/>
            <ac:spMk id="2" creationId="{3DEE7060-F3B5-4498-8E76-E4C5B9BF68E5}"/>
          </ac:spMkLst>
        </pc:spChg>
        <pc:spChg chg="add del mod">
          <ac:chgData name="Bullard, Brandon P" userId="5a76381a-a88a-4780-beb5-ba165a3348f6" providerId="ADAL" clId="{6319721D-F06D-47F4-8741-706DB9BF759A}" dt="2021-12-07T21:24:20.330" v="3432" actId="20577"/>
          <ac:spMkLst>
            <pc:docMk/>
            <pc:sldMk cId="3424663203" sldId="272"/>
            <ac:spMk id="3" creationId="{CE36605B-A13A-496E-83CD-C78B09876C47}"/>
          </ac:spMkLst>
        </pc:spChg>
        <pc:picChg chg="add del mod ord">
          <ac:chgData name="Bullard, Brandon P" userId="5a76381a-a88a-4780-beb5-ba165a3348f6" providerId="ADAL" clId="{6319721D-F06D-47F4-8741-706DB9BF759A}" dt="2021-12-07T21:23:49.423" v="3355" actId="22"/>
          <ac:picMkLst>
            <pc:docMk/>
            <pc:sldMk cId="3424663203" sldId="272"/>
            <ac:picMk id="5" creationId="{B7C0C85D-F512-4D6C-B05D-C6AABCC2D84D}"/>
          </ac:picMkLst>
        </pc:picChg>
        <pc:picChg chg="add mod">
          <ac:chgData name="Bullard, Brandon P" userId="5a76381a-a88a-4780-beb5-ba165a3348f6" providerId="ADAL" clId="{6319721D-F06D-47F4-8741-706DB9BF759A}" dt="2021-12-07T21:24:34.573" v="3436" actId="1076"/>
          <ac:picMkLst>
            <pc:docMk/>
            <pc:sldMk cId="3424663203" sldId="272"/>
            <ac:picMk id="7" creationId="{ACDDA645-D9EA-4180-942D-EC7FB31BABC8}"/>
          </ac:picMkLst>
        </pc:picChg>
      </pc:sldChg>
      <pc:sldChg chg="addSp delSp modSp new mod">
        <pc:chgData name="Bullard, Brandon P" userId="5a76381a-a88a-4780-beb5-ba165a3348f6" providerId="ADAL" clId="{6319721D-F06D-47F4-8741-706DB9BF759A}" dt="2021-12-07T21:26:26.036" v="3456" actId="1076"/>
        <pc:sldMkLst>
          <pc:docMk/>
          <pc:sldMk cId="2706518359" sldId="273"/>
        </pc:sldMkLst>
        <pc:spChg chg="mod">
          <ac:chgData name="Bullard, Brandon P" userId="5a76381a-a88a-4780-beb5-ba165a3348f6" providerId="ADAL" clId="{6319721D-F06D-47F4-8741-706DB9BF759A}" dt="2021-12-07T21:25:23.368" v="3452" actId="20577"/>
          <ac:spMkLst>
            <pc:docMk/>
            <pc:sldMk cId="2706518359" sldId="273"/>
            <ac:spMk id="2" creationId="{A2EE6864-6FD3-4AFC-9E3D-203FBA136E62}"/>
          </ac:spMkLst>
        </pc:spChg>
        <pc:spChg chg="del">
          <ac:chgData name="Bullard, Brandon P" userId="5a76381a-a88a-4780-beb5-ba165a3348f6" providerId="ADAL" clId="{6319721D-F06D-47F4-8741-706DB9BF759A}" dt="2021-12-07T21:26:18.511" v="3453" actId="22"/>
          <ac:spMkLst>
            <pc:docMk/>
            <pc:sldMk cId="2706518359" sldId="273"/>
            <ac:spMk id="3" creationId="{4B976C6D-3156-499A-9D78-E149FC5EB204}"/>
          </ac:spMkLst>
        </pc:spChg>
        <pc:picChg chg="add mod ord">
          <ac:chgData name="Bullard, Brandon P" userId="5a76381a-a88a-4780-beb5-ba165a3348f6" providerId="ADAL" clId="{6319721D-F06D-47F4-8741-706DB9BF759A}" dt="2021-12-07T21:26:26.036" v="3456" actId="1076"/>
          <ac:picMkLst>
            <pc:docMk/>
            <pc:sldMk cId="2706518359" sldId="273"/>
            <ac:picMk id="5" creationId="{53A58487-BD13-4F44-8B62-2656A89AFEFC}"/>
          </ac:picMkLst>
        </pc:picChg>
      </pc:sldChg>
      <pc:sldChg chg="addSp delSp modSp new mod">
        <pc:chgData name="Bullard, Brandon P" userId="5a76381a-a88a-4780-beb5-ba165a3348f6" providerId="ADAL" clId="{6319721D-F06D-47F4-8741-706DB9BF759A}" dt="2021-12-07T21:27:23.025" v="3482" actId="14100"/>
        <pc:sldMkLst>
          <pc:docMk/>
          <pc:sldMk cId="1384770530" sldId="274"/>
        </pc:sldMkLst>
        <pc:spChg chg="mod">
          <ac:chgData name="Bullard, Brandon P" userId="5a76381a-a88a-4780-beb5-ba165a3348f6" providerId="ADAL" clId="{6319721D-F06D-47F4-8741-706DB9BF759A}" dt="2021-12-07T21:26:52.726" v="3478" actId="20577"/>
          <ac:spMkLst>
            <pc:docMk/>
            <pc:sldMk cId="1384770530" sldId="274"/>
            <ac:spMk id="2" creationId="{8D6849E8-FB56-40D7-89B5-EB3D27ADC698}"/>
          </ac:spMkLst>
        </pc:spChg>
        <pc:spChg chg="del mod">
          <ac:chgData name="Bullard, Brandon P" userId="5a76381a-a88a-4780-beb5-ba165a3348f6" providerId="ADAL" clId="{6319721D-F06D-47F4-8741-706DB9BF759A}" dt="2021-12-07T21:27:18.066" v="3480" actId="22"/>
          <ac:spMkLst>
            <pc:docMk/>
            <pc:sldMk cId="1384770530" sldId="274"/>
            <ac:spMk id="3" creationId="{2469ADE6-B976-45D9-A280-E59726A0D355}"/>
          </ac:spMkLst>
        </pc:spChg>
        <pc:picChg chg="add mod ord">
          <ac:chgData name="Bullard, Brandon P" userId="5a76381a-a88a-4780-beb5-ba165a3348f6" providerId="ADAL" clId="{6319721D-F06D-47F4-8741-706DB9BF759A}" dt="2021-12-07T21:27:23.025" v="3482" actId="14100"/>
          <ac:picMkLst>
            <pc:docMk/>
            <pc:sldMk cId="1384770530" sldId="274"/>
            <ac:picMk id="5" creationId="{CC79754C-2BBB-4EDF-9303-81CA0944EDF6}"/>
          </ac:picMkLst>
        </pc:picChg>
      </pc:sldChg>
      <pc:sldChg chg="addSp delSp modSp new mod">
        <pc:chgData name="Bullard, Brandon P" userId="5a76381a-a88a-4780-beb5-ba165a3348f6" providerId="ADAL" clId="{6319721D-F06D-47F4-8741-706DB9BF759A}" dt="2021-12-07T21:50:34.114" v="3644" actId="14100"/>
        <pc:sldMkLst>
          <pc:docMk/>
          <pc:sldMk cId="407806099" sldId="275"/>
        </pc:sldMkLst>
        <pc:spChg chg="mod">
          <ac:chgData name="Bullard, Brandon P" userId="5a76381a-a88a-4780-beb5-ba165a3348f6" providerId="ADAL" clId="{6319721D-F06D-47F4-8741-706DB9BF759A}" dt="2021-12-07T21:45:15.251" v="3624" actId="1076"/>
          <ac:spMkLst>
            <pc:docMk/>
            <pc:sldMk cId="407806099" sldId="275"/>
            <ac:spMk id="2" creationId="{C90E8697-E562-409F-815B-A4FE0D369079}"/>
          </ac:spMkLst>
        </pc:spChg>
        <pc:spChg chg="del mod">
          <ac:chgData name="Bullard, Brandon P" userId="5a76381a-a88a-4780-beb5-ba165a3348f6" providerId="ADAL" clId="{6319721D-F06D-47F4-8741-706DB9BF759A}" dt="2021-12-07T21:33:08.177" v="3496" actId="22"/>
          <ac:spMkLst>
            <pc:docMk/>
            <pc:sldMk cId="407806099" sldId="275"/>
            <ac:spMk id="3" creationId="{4E69098C-01D8-4D82-A150-86FFAF2D43CA}"/>
          </ac:spMkLst>
        </pc:spChg>
        <pc:spChg chg="add del mod">
          <ac:chgData name="Bullard, Brandon P" userId="5a76381a-a88a-4780-beb5-ba165a3348f6" providerId="ADAL" clId="{6319721D-F06D-47F4-8741-706DB9BF759A}" dt="2021-12-07T21:41:20.848" v="3505" actId="22"/>
          <ac:spMkLst>
            <pc:docMk/>
            <pc:sldMk cId="407806099" sldId="275"/>
            <ac:spMk id="7" creationId="{BD05BA25-4D69-4FC8-B3D9-9AA5D2521431}"/>
          </ac:spMkLst>
        </pc:spChg>
        <pc:spChg chg="add mod">
          <ac:chgData name="Bullard, Brandon P" userId="5a76381a-a88a-4780-beb5-ba165a3348f6" providerId="ADAL" clId="{6319721D-F06D-47F4-8741-706DB9BF759A}" dt="2021-12-07T21:45:10.716" v="3623" actId="403"/>
          <ac:spMkLst>
            <pc:docMk/>
            <pc:sldMk cId="407806099" sldId="275"/>
            <ac:spMk id="12" creationId="{7BBA5448-4476-40B2-BF1D-ECFD6E89452A}"/>
          </ac:spMkLst>
        </pc:spChg>
        <pc:grpChg chg="del mod">
          <ac:chgData name="Bullard, Brandon P" userId="5a76381a-a88a-4780-beb5-ba165a3348f6" providerId="ADAL" clId="{6319721D-F06D-47F4-8741-706DB9BF759A}" dt="2021-12-07T21:46:56.973" v="3639"/>
          <ac:grpSpMkLst>
            <pc:docMk/>
            <pc:sldMk cId="407806099" sldId="275"/>
            <ac:grpSpMk id="22" creationId="{B8277422-2271-4895-A626-E3F0A6920E9E}"/>
          </ac:grpSpMkLst>
        </pc:grpChg>
        <pc:grpChg chg="del mod">
          <ac:chgData name="Bullard, Brandon P" userId="5a76381a-a88a-4780-beb5-ba165a3348f6" providerId="ADAL" clId="{6319721D-F06D-47F4-8741-706DB9BF759A}" dt="2021-12-07T21:47:10.838" v="3641"/>
          <ac:grpSpMkLst>
            <pc:docMk/>
            <pc:sldMk cId="407806099" sldId="275"/>
            <ac:grpSpMk id="24" creationId="{FFA7E95F-0949-452B-BA9F-827185A8BF0F}"/>
          </ac:grpSpMkLst>
        </pc:grpChg>
        <pc:grpChg chg="mod">
          <ac:chgData name="Bullard, Brandon P" userId="5a76381a-a88a-4780-beb5-ba165a3348f6" providerId="ADAL" clId="{6319721D-F06D-47F4-8741-706DB9BF759A}" dt="2021-12-07T21:47:10.838" v="3641"/>
          <ac:grpSpMkLst>
            <pc:docMk/>
            <pc:sldMk cId="407806099" sldId="275"/>
            <ac:grpSpMk id="26" creationId="{C036B4EC-D29A-44C4-974A-2C5259F0526F}"/>
          </ac:grpSpMkLst>
        </pc:grpChg>
        <pc:picChg chg="add del mod ord">
          <ac:chgData name="Bullard, Brandon P" userId="5a76381a-a88a-4780-beb5-ba165a3348f6" providerId="ADAL" clId="{6319721D-F06D-47F4-8741-706DB9BF759A}" dt="2021-12-07T21:41:16.397" v="3503" actId="478"/>
          <ac:picMkLst>
            <pc:docMk/>
            <pc:sldMk cId="407806099" sldId="275"/>
            <ac:picMk id="5" creationId="{A18BA696-95D8-4DEF-BA00-6D5D3A3AA54B}"/>
          </ac:picMkLst>
        </pc:picChg>
        <pc:picChg chg="add mod ord">
          <ac:chgData name="Bullard, Brandon P" userId="5a76381a-a88a-4780-beb5-ba165a3348f6" providerId="ADAL" clId="{6319721D-F06D-47F4-8741-706DB9BF759A}" dt="2021-12-07T21:41:27.230" v="3507" actId="14100"/>
          <ac:picMkLst>
            <pc:docMk/>
            <pc:sldMk cId="407806099" sldId="275"/>
            <ac:picMk id="9" creationId="{C8D7C041-DCBF-4F5E-B789-CF2E9C3FC141}"/>
          </ac:picMkLst>
        </pc:picChg>
        <pc:picChg chg="add mod">
          <ac:chgData name="Bullard, Brandon P" userId="5a76381a-a88a-4780-beb5-ba165a3348f6" providerId="ADAL" clId="{6319721D-F06D-47F4-8741-706DB9BF759A}" dt="2021-12-07T21:50:34.114" v="3644" actId="14100"/>
          <ac:picMkLst>
            <pc:docMk/>
            <pc:sldMk cId="407806099" sldId="275"/>
            <ac:picMk id="11" creationId="{B39369A1-897C-46C3-8067-A7C5FA9C40FF}"/>
          </ac:picMkLst>
        </pc:picChg>
        <pc:inkChg chg="add">
          <ac:chgData name="Bullard, Brandon P" userId="5a76381a-a88a-4780-beb5-ba165a3348f6" providerId="ADAL" clId="{6319721D-F06D-47F4-8741-706DB9BF759A}" dt="2021-12-07T21:45:41.852" v="3625" actId="9405"/>
          <ac:inkMkLst>
            <pc:docMk/>
            <pc:sldMk cId="407806099" sldId="275"/>
            <ac:inkMk id="13" creationId="{99114F19-0552-472B-A2CD-294E6CE164B5}"/>
          </ac:inkMkLst>
        </pc:inkChg>
        <pc:inkChg chg="add">
          <ac:chgData name="Bullard, Brandon P" userId="5a76381a-a88a-4780-beb5-ba165a3348f6" providerId="ADAL" clId="{6319721D-F06D-47F4-8741-706DB9BF759A}" dt="2021-12-07T21:45:45.164" v="3626" actId="9405"/>
          <ac:inkMkLst>
            <pc:docMk/>
            <pc:sldMk cId="407806099" sldId="275"/>
            <ac:inkMk id="14" creationId="{8E626B46-844C-436E-B3F0-C1BE84E38633}"/>
          </ac:inkMkLst>
        </pc:inkChg>
        <pc:inkChg chg="add">
          <ac:chgData name="Bullard, Brandon P" userId="5a76381a-a88a-4780-beb5-ba165a3348f6" providerId="ADAL" clId="{6319721D-F06D-47F4-8741-706DB9BF759A}" dt="2021-12-07T21:45:51.168" v="3627" actId="9405"/>
          <ac:inkMkLst>
            <pc:docMk/>
            <pc:sldMk cId="407806099" sldId="275"/>
            <ac:inkMk id="15" creationId="{811087DB-88A2-492D-842D-A80E4E5DAFD9}"/>
          </ac:inkMkLst>
        </pc:inkChg>
        <pc:inkChg chg="add del mod">
          <ac:chgData name="Bullard, Brandon P" userId="5a76381a-a88a-4780-beb5-ba165a3348f6" providerId="ADAL" clId="{6319721D-F06D-47F4-8741-706DB9BF759A}" dt="2021-12-07T21:46:02.025" v="3631" actId="9405"/>
          <ac:inkMkLst>
            <pc:docMk/>
            <pc:sldMk cId="407806099" sldId="275"/>
            <ac:inkMk id="16" creationId="{937F42B8-52B3-4120-AF8C-1679FDEBDD4C}"/>
          </ac:inkMkLst>
        </pc:inkChg>
        <pc:inkChg chg="add">
          <ac:chgData name="Bullard, Brandon P" userId="5a76381a-a88a-4780-beb5-ba165a3348f6" providerId="ADAL" clId="{6319721D-F06D-47F4-8741-706DB9BF759A}" dt="2021-12-07T21:46:05.649" v="3632" actId="9405"/>
          <ac:inkMkLst>
            <pc:docMk/>
            <pc:sldMk cId="407806099" sldId="275"/>
            <ac:inkMk id="17" creationId="{6945D7FD-9BA6-4D09-91BD-60E311DBFEDB}"/>
          </ac:inkMkLst>
        </pc:inkChg>
        <pc:inkChg chg="add">
          <ac:chgData name="Bullard, Brandon P" userId="5a76381a-a88a-4780-beb5-ba165a3348f6" providerId="ADAL" clId="{6319721D-F06D-47F4-8741-706DB9BF759A}" dt="2021-12-07T21:46:06.021" v="3633" actId="9405"/>
          <ac:inkMkLst>
            <pc:docMk/>
            <pc:sldMk cId="407806099" sldId="275"/>
            <ac:inkMk id="18" creationId="{8D54ACB9-ECB2-42A2-B202-860DBA5C83E6}"/>
          </ac:inkMkLst>
        </pc:inkChg>
        <pc:inkChg chg="add mod">
          <ac:chgData name="Bullard, Brandon P" userId="5a76381a-a88a-4780-beb5-ba165a3348f6" providerId="ADAL" clId="{6319721D-F06D-47F4-8741-706DB9BF759A}" dt="2021-12-07T21:47:10.838" v="3641"/>
          <ac:inkMkLst>
            <pc:docMk/>
            <pc:sldMk cId="407806099" sldId="275"/>
            <ac:inkMk id="19" creationId="{2AD6A79B-9A0E-4CE2-9D9D-C6426D4961F7}"/>
          </ac:inkMkLst>
        </pc:inkChg>
        <pc:inkChg chg="add mod">
          <ac:chgData name="Bullard, Brandon P" userId="5a76381a-a88a-4780-beb5-ba165a3348f6" providerId="ADAL" clId="{6319721D-F06D-47F4-8741-706DB9BF759A}" dt="2021-12-07T21:47:10.838" v="3641"/>
          <ac:inkMkLst>
            <pc:docMk/>
            <pc:sldMk cId="407806099" sldId="275"/>
            <ac:inkMk id="20" creationId="{689A1BF5-6AF7-4979-881E-249F1896ABDC}"/>
          </ac:inkMkLst>
        </pc:inkChg>
        <pc:inkChg chg="add mod">
          <ac:chgData name="Bullard, Brandon P" userId="5a76381a-a88a-4780-beb5-ba165a3348f6" providerId="ADAL" clId="{6319721D-F06D-47F4-8741-706DB9BF759A}" dt="2021-12-07T21:47:10.838" v="3641"/>
          <ac:inkMkLst>
            <pc:docMk/>
            <pc:sldMk cId="407806099" sldId="275"/>
            <ac:inkMk id="21" creationId="{91583513-5E5C-4A32-8753-D1DD23E05D17}"/>
          </ac:inkMkLst>
        </pc:inkChg>
        <pc:inkChg chg="add mod">
          <ac:chgData name="Bullard, Brandon P" userId="5a76381a-a88a-4780-beb5-ba165a3348f6" providerId="ADAL" clId="{6319721D-F06D-47F4-8741-706DB9BF759A}" dt="2021-12-07T21:47:10.838" v="3641"/>
          <ac:inkMkLst>
            <pc:docMk/>
            <pc:sldMk cId="407806099" sldId="275"/>
            <ac:inkMk id="23" creationId="{E7669416-762D-4D47-8B28-200D0EC576E2}"/>
          </ac:inkMkLst>
        </pc:inkChg>
        <pc:inkChg chg="add mod">
          <ac:chgData name="Bullard, Brandon P" userId="5a76381a-a88a-4780-beb5-ba165a3348f6" providerId="ADAL" clId="{6319721D-F06D-47F4-8741-706DB9BF759A}" dt="2021-12-07T21:47:10.838" v="3641"/>
          <ac:inkMkLst>
            <pc:docMk/>
            <pc:sldMk cId="407806099" sldId="275"/>
            <ac:inkMk id="25" creationId="{924AF803-69AF-4ED5-B105-633EA092F354}"/>
          </ac:inkMkLst>
        </pc:inkChg>
        <pc:inkChg chg="add del">
          <ac:chgData name="Bullard, Brandon P" userId="5a76381a-a88a-4780-beb5-ba165a3348f6" providerId="ADAL" clId="{6319721D-F06D-47F4-8741-706DB9BF759A}" dt="2021-12-07T21:50:23.759" v="3643" actId="9405"/>
          <ac:inkMkLst>
            <pc:docMk/>
            <pc:sldMk cId="407806099" sldId="275"/>
            <ac:inkMk id="27" creationId="{C3620439-A0B5-4915-A789-1D363AF7A08F}"/>
          </ac:inkMkLst>
        </pc:inkChg>
      </pc:sldChg>
      <pc:sldChg chg="modSp new mod">
        <pc:chgData name="Bullard, Brandon P" userId="5a76381a-a88a-4780-beb5-ba165a3348f6" providerId="ADAL" clId="{6319721D-F06D-47F4-8741-706DB9BF759A}" dt="2021-12-09T18:33:34.875" v="3884" actId="20577"/>
        <pc:sldMkLst>
          <pc:docMk/>
          <pc:sldMk cId="1871011969" sldId="276"/>
        </pc:sldMkLst>
        <pc:spChg chg="mod">
          <ac:chgData name="Bullard, Brandon P" userId="5a76381a-a88a-4780-beb5-ba165a3348f6" providerId="ADAL" clId="{6319721D-F06D-47F4-8741-706DB9BF759A}" dt="2021-12-08T15:27:31.479" v="3656" actId="20577"/>
          <ac:spMkLst>
            <pc:docMk/>
            <pc:sldMk cId="1871011969" sldId="276"/>
            <ac:spMk id="2" creationId="{444CD311-1A22-481D-8B0B-739AFD128BE0}"/>
          </ac:spMkLst>
        </pc:spChg>
        <pc:spChg chg="mod">
          <ac:chgData name="Bullard, Brandon P" userId="5a76381a-a88a-4780-beb5-ba165a3348f6" providerId="ADAL" clId="{6319721D-F06D-47F4-8741-706DB9BF759A}" dt="2021-12-09T18:33:34.875" v="3884" actId="20577"/>
          <ac:spMkLst>
            <pc:docMk/>
            <pc:sldMk cId="1871011969" sldId="276"/>
            <ac:spMk id="3" creationId="{C79F1A21-E5AE-4C69-A40F-FCC22F32883C}"/>
          </ac:spMkLst>
        </pc:spChg>
      </pc:sldChg>
      <pc:sldChg chg="addSp delSp modSp new mod">
        <pc:chgData name="Bullard, Brandon P" userId="5a76381a-a88a-4780-beb5-ba165a3348f6" providerId="ADAL" clId="{6319721D-F06D-47F4-8741-706DB9BF759A}" dt="2021-12-09T18:18:05.006" v="3839" actId="1076"/>
        <pc:sldMkLst>
          <pc:docMk/>
          <pc:sldMk cId="1895210308" sldId="277"/>
        </pc:sldMkLst>
        <pc:spChg chg="mod">
          <ac:chgData name="Bullard, Brandon P" userId="5a76381a-a88a-4780-beb5-ba165a3348f6" providerId="ADAL" clId="{6319721D-F06D-47F4-8741-706DB9BF759A}" dt="2021-12-09T18:16:29.078" v="3835" actId="20577"/>
          <ac:spMkLst>
            <pc:docMk/>
            <pc:sldMk cId="1895210308" sldId="277"/>
            <ac:spMk id="2" creationId="{E209D193-083D-4C2F-904C-93C3176DFD0D}"/>
          </ac:spMkLst>
        </pc:spChg>
        <pc:spChg chg="del mod">
          <ac:chgData name="Bullard, Brandon P" userId="5a76381a-a88a-4780-beb5-ba165a3348f6" providerId="ADAL" clId="{6319721D-F06D-47F4-8741-706DB9BF759A}" dt="2021-12-09T18:17:33.834" v="3837" actId="22"/>
          <ac:spMkLst>
            <pc:docMk/>
            <pc:sldMk cId="1895210308" sldId="277"/>
            <ac:spMk id="3" creationId="{CB76B2FA-B563-48B7-AB5A-0CE5F9660ECD}"/>
          </ac:spMkLst>
        </pc:spChg>
        <pc:picChg chg="add mod ord">
          <ac:chgData name="Bullard, Brandon P" userId="5a76381a-a88a-4780-beb5-ba165a3348f6" providerId="ADAL" clId="{6319721D-F06D-47F4-8741-706DB9BF759A}" dt="2021-12-09T18:18:05.006" v="3839" actId="1076"/>
          <ac:picMkLst>
            <pc:docMk/>
            <pc:sldMk cId="1895210308" sldId="277"/>
            <ac:picMk id="5" creationId="{A08EE632-1C5D-41B7-AFA4-8BE189B332C5}"/>
          </ac:picMkLst>
        </pc:picChg>
      </pc:sldChg>
      <pc:sldChg chg="addSp delSp modSp new mod">
        <pc:chgData name="Bullard, Brandon P" userId="5a76381a-a88a-4780-beb5-ba165a3348f6" providerId="ADAL" clId="{6319721D-F06D-47F4-8741-706DB9BF759A}" dt="2021-12-09T18:25:40.365" v="3861" actId="1076"/>
        <pc:sldMkLst>
          <pc:docMk/>
          <pc:sldMk cId="2656477241" sldId="278"/>
        </pc:sldMkLst>
        <pc:spChg chg="mod">
          <ac:chgData name="Bullard, Brandon P" userId="5a76381a-a88a-4780-beb5-ba165a3348f6" providerId="ADAL" clId="{6319721D-F06D-47F4-8741-706DB9BF759A}" dt="2021-12-09T18:25:02.562" v="3857" actId="20577"/>
          <ac:spMkLst>
            <pc:docMk/>
            <pc:sldMk cId="2656477241" sldId="278"/>
            <ac:spMk id="2" creationId="{6B0BA08F-4FCB-42FF-B772-0583F01E8470}"/>
          </ac:spMkLst>
        </pc:spChg>
        <pc:spChg chg="del mod">
          <ac:chgData name="Bullard, Brandon P" userId="5a76381a-a88a-4780-beb5-ba165a3348f6" providerId="ADAL" clId="{6319721D-F06D-47F4-8741-706DB9BF759A}" dt="2021-12-09T18:25:35.681" v="3859" actId="22"/>
          <ac:spMkLst>
            <pc:docMk/>
            <pc:sldMk cId="2656477241" sldId="278"/>
            <ac:spMk id="3" creationId="{90FB9D95-F9D1-4281-823A-9097D7F569A9}"/>
          </ac:spMkLst>
        </pc:spChg>
        <pc:picChg chg="add mod ord">
          <ac:chgData name="Bullard, Brandon P" userId="5a76381a-a88a-4780-beb5-ba165a3348f6" providerId="ADAL" clId="{6319721D-F06D-47F4-8741-706DB9BF759A}" dt="2021-12-09T18:25:40.365" v="3861" actId="1076"/>
          <ac:picMkLst>
            <pc:docMk/>
            <pc:sldMk cId="2656477241" sldId="278"/>
            <ac:picMk id="5" creationId="{1D17C966-732E-4D08-B999-6D2E75EC9E93}"/>
          </ac:picMkLst>
        </pc:picChg>
      </pc:sldChg>
      <pc:sldChg chg="addSp delSp modSp new mod">
        <pc:chgData name="Bullard, Brandon P" userId="5a76381a-a88a-4780-beb5-ba165a3348f6" providerId="ADAL" clId="{6319721D-F06D-47F4-8741-706DB9BF759A}" dt="2021-12-09T18:26:44.054" v="3880" actId="14100"/>
        <pc:sldMkLst>
          <pc:docMk/>
          <pc:sldMk cId="3773355364" sldId="279"/>
        </pc:sldMkLst>
        <pc:spChg chg="mod">
          <ac:chgData name="Bullard, Brandon P" userId="5a76381a-a88a-4780-beb5-ba165a3348f6" providerId="ADAL" clId="{6319721D-F06D-47F4-8741-706DB9BF759A}" dt="2021-12-09T18:25:48.098" v="3873" actId="20577"/>
          <ac:spMkLst>
            <pc:docMk/>
            <pc:sldMk cId="3773355364" sldId="279"/>
            <ac:spMk id="2" creationId="{8BA86484-ABDC-4FEA-B342-F538DCF53779}"/>
          </ac:spMkLst>
        </pc:spChg>
        <pc:spChg chg="del mod">
          <ac:chgData name="Bullard, Brandon P" userId="5a76381a-a88a-4780-beb5-ba165a3348f6" providerId="ADAL" clId="{6319721D-F06D-47F4-8741-706DB9BF759A}" dt="2021-12-09T18:26:32.831" v="3875" actId="22"/>
          <ac:spMkLst>
            <pc:docMk/>
            <pc:sldMk cId="3773355364" sldId="279"/>
            <ac:spMk id="3" creationId="{47C26FE5-26B2-4EBD-9958-83D07F590827}"/>
          </ac:spMkLst>
        </pc:spChg>
        <pc:picChg chg="add mod ord">
          <ac:chgData name="Bullard, Brandon P" userId="5a76381a-a88a-4780-beb5-ba165a3348f6" providerId="ADAL" clId="{6319721D-F06D-47F4-8741-706DB9BF759A}" dt="2021-12-09T18:26:44.054" v="3880" actId="14100"/>
          <ac:picMkLst>
            <pc:docMk/>
            <pc:sldMk cId="3773355364" sldId="279"/>
            <ac:picMk id="5" creationId="{3AFFCC82-4AB7-4E6C-8FA1-7CAACBE522B9}"/>
          </ac:picMkLst>
        </pc:picChg>
      </pc:sldChg>
      <pc:sldChg chg="modSp new mod">
        <pc:chgData name="Bullard, Brandon P" userId="5a76381a-a88a-4780-beb5-ba165a3348f6" providerId="ADAL" clId="{6319721D-F06D-47F4-8741-706DB9BF759A}" dt="2021-12-09T22:51:02.575" v="4025" actId="20577"/>
        <pc:sldMkLst>
          <pc:docMk/>
          <pc:sldMk cId="2208509542" sldId="280"/>
        </pc:sldMkLst>
        <pc:spChg chg="mod">
          <ac:chgData name="Bullard, Brandon P" userId="5a76381a-a88a-4780-beb5-ba165a3348f6" providerId="ADAL" clId="{6319721D-F06D-47F4-8741-706DB9BF759A}" dt="2021-12-09T22:50:27.247" v="3896" actId="20577"/>
          <ac:spMkLst>
            <pc:docMk/>
            <pc:sldMk cId="2208509542" sldId="280"/>
            <ac:spMk id="2" creationId="{2B3CB611-F7C9-44F6-92BE-F5807169FCEB}"/>
          </ac:spMkLst>
        </pc:spChg>
        <pc:spChg chg="mod">
          <ac:chgData name="Bullard, Brandon P" userId="5a76381a-a88a-4780-beb5-ba165a3348f6" providerId="ADAL" clId="{6319721D-F06D-47F4-8741-706DB9BF759A}" dt="2021-12-09T22:51:02.575" v="4025" actId="20577"/>
          <ac:spMkLst>
            <pc:docMk/>
            <pc:sldMk cId="2208509542" sldId="280"/>
            <ac:spMk id="3" creationId="{CFAC337E-6D67-41E2-850B-B811B4B92DC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21:45:41.84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3,'40'-1,"7"0,-1 2,0 1,1 3,76 17,-95-15,1-1,-1-1,43 1,89-8,-57 0,41 2,-124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21:47:09.8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1013 241 24575,'18'16'0,"0"-1"0,32 20 0,-28-21 0,33 29 0,-45-34 0,0-1 0,0 0 0,1-1 0,0 0 0,0 0 0,1-1 0,13 5 0,-18-9 0,0 0 0,0 0 0,1 0 0,-1-1 0,1 0 0,-1 0 0,0-1 0,1 0 0,-1 0 0,1-1 0,-1 0 0,1 0 0,11-4 0,-19 4 0,1 1 0,-1 0 0,1-1 0,-1 1 0,1 0 0,-1 0 0,1-1 0,0 1 0,-1 0 0,1 0 0,-1 0 0,1 0 0,-1 0 0,1 0 0,0 0 0,-1 0 0,1 0 0,-1 0 0,1 0 0,-1 0 0,1 1 0,0-1 0,-1 0 0,1 0 0,-1 0 0,1 1 0,-1 14 0,-2-3 0,1-8 0,1 0 0,0 0 0,0-1 0,0 1 0,0 0 0,1 0 0,-1 0 0,1-1 0,0 1 0,0 0 0,1-1 0,-1 1 0,1-1 0,-1 1 0,1-1 0,3 4 0,-1-2 0,0-1 0,0 1 0,1-1 0,0 0 0,0 0 0,0 0 0,1-1 0,10 6 0,3-1 0,1-1 0,-1-1 0,1 0 0,41 5 0,-42-8 0,0 2 0,0 1 0,34 14 0,-38-13 0,1 0 0,-1-2 0,1 0 0,0-1 0,1 0 0,18 1 0,-17-4 0,-3 0 0,0 0 0,0-1 0,1-1 0,-1 0 0,15-4 0,-26 4 0,-1 0 0,1 0 0,-1 0 0,1 0 0,-1-1 0,0 0 0,0 0 0,0 1 0,0-2 0,0 1 0,0 0 0,-1-1 0,1 1 0,-1-1 0,0 0 0,1 0 0,-1 0 0,-1 0 0,1 0 0,0 0 0,-1 0 0,1-1 0,-1 1 0,0 0 0,0-1 0,0-5 0,5-70 0,-5 58 0,0 0 0,7-34 0,-2 19 0,-1 0 0,-2 1 0,-2-1 0,-1 0 0,-6-39 0,6 72 0,-1 1 0,1 0 0,-1-1 0,0 1 0,0-1 0,0 1 0,0 0 0,0-1 0,-1 1 0,1 0 0,-1 0 0,1 0 0,-1 0 0,0 0 0,0 1 0,0-1 0,0 0 0,0 1 0,0 0 0,0-1 0,0 1 0,-1 0 0,1 0 0,0 0 0,-1 0 0,1 1 0,-1-1 0,1 1 0,-5-1 0,-9-1 0,0 0 0,-1 2 0,-26 2 0,19-1 0,-851 3 0,626-4 0,227-2 0,1 0 0,-1-1 0,1-1 0,-27-9 0,27 6 0,-1 1 0,-1 2 0,-40-4 0,48 8 0,0 0 0,-1 0 0,1-1 0,0-1 0,0 0 0,-1-1 0,-21-7 0,12-1 0,-1 2 0,0 0 0,-1 2 0,1 1 0,-1 1 0,-1 2 0,1 0 0,-48 2 0,71 2 0,1 0 0,-1 0 0,0 0 0,1 0 0,-1 1 0,1-1 0,0 1 0,-1 0 0,1 0 0,0 0 0,0 1 0,0-1 0,1 1 0,-1-1 0,0 1 0,1 0 0,0 0 0,0 0 0,0 0 0,0 0 0,0 1 0,0-1 0,1 1 0,0-1 0,0 1 0,0 0 0,0-1 0,0 5 0,-1 3 0,0-1 0,1 1 0,1-1 0,0 1 0,0 0 0,1 0 0,0-1 0,6 21 0,-5-24 0,1-1 0,1 1 0,-1 0 0,1-1 0,0 0 0,1 0 0,-1 0 0,1 0 0,0-1 0,1 1 0,-1-1 0,1-1 0,8 6 0,-1-2 0,0 0 0,1-1 0,0 0 0,0-1 0,23 6 0,-12-7 0,1-1 0,0-1 0,0-2 0,0-1 0,31-3 0,11 1 0,14 0 0,-34 0 0,0 2 0,67 8 0,-94-3 0,-1 0 0,1 1 0,-1 1 0,0 1 0,-1 1 0,0 1 0,0 0 0,-1 1 0,-1 1 0,23 21 0,-30-24 0,-1 0 0,0 1 0,-1 1 0,0-1 0,-1 2 0,0-1 0,-1 1 0,0-1 0,-1 2 0,-1-1 0,1 0 0,-2 1 0,0 0 0,0 0 0,-1 0 0,0 18 0,-3-26 0,0 0 0,0 0 0,0-1 0,0 1 0,-1 0 0,0 0 0,0-1 0,0 1 0,0-1 0,-1 0 0,0 1 0,0-1 0,0 0 0,0-1 0,-1 1 0,1-1 0,-1 1 0,0-1 0,0 0 0,0 0 0,0-1 0,-1 0 0,-5 3 0,-1 0 0,0 0 0,-1-1 0,0 0 0,0-1 0,0-1 0,0 0 0,0 0 0,-16-1 0,25-1 0,0 0 0,0 0 0,-1 0 0,1 0 0,0 0 0,0 1 0,0-1 0,0 1 0,0 0 0,0 0 0,0 0 0,0 0 0,0 1 0,0-1 0,-3 3 0,4-2 0,1 1 0,0-1 0,-1 0 0,1 1 0,0-1 0,1 0 0,-1 1 0,0-1 0,1 1 0,-1-1 0,1 1 0,0 0 0,-1-1 0,1 1 0,1-1 0,-1 1 0,0 0 0,1-1 0,0 4 0,15 78 0,-8-52 0,-2 2 0,2 36 0,-9 64 0,-17 135 0,16-205 0,3-47 0,-1-1 0,-1 1 0,-1-1 0,-5 23 0,7-38 0,1-1 0,-1 0 0,0 0 0,0 1 0,0-1 0,0 0 0,0 1 0,0-1 0,0 0 0,0 0 0,0 1 0,-1-1 0,1 0 0,0 1 0,0-1 0,0 0 0,0 0 0,0 1 0,0-1 0,0 0 0,-1 0 0,1 1 0,0-1 0,0 0 0,0 0 0,-1 0 0,1 1 0,0-1 0,0 0 0,-1 0 0,1 0 0,0 0 0,0 0 0,-1 1 0,1-1 0,0 0 0,0 0 0,-1 0 0,1 0 0,0 0 0,-1 0 0,1 0 0,-1 0 0,-4-14 0,-1-25 0,4-383 0,4 214 0,-2 198 0,-1 0 0,0 1 0,0-1 0,-1 0 0,0 1 0,0-1 0,-1 1 0,-1 0 0,0 0 0,0 0 0,0 0 0,-1 1 0,-1 0 0,1 0 0,-12-12 0,9 12 0,0 1 0,-1-1 0,0 2 0,0-1 0,-1 1 0,0 1 0,0 0 0,0 0 0,-1 1 0,1 0 0,-1 1 0,0 0 0,-12-2 0,2 2 0,1 1 0,-1 1 0,1 0 0,-1 2 0,-38 5 0,52-5 0,0 1 0,0-1 0,0 1 0,0 1 0,1-1 0,-1 1 0,1 0 0,0 1 0,0-1 0,0 1 0,0 1 0,0-1 0,1 1 0,0 0 0,0 0 0,0 0 0,1 1 0,0-1 0,0 1 0,-5 10 0,8-13 0,0-1 0,0 1 0,0 0 0,0 0 0,0-1 0,1 1 0,0 0 0,-1 0 0,1 0 0,0-1 0,0 1 0,0 0 0,1 0 0,-1 0 0,1 0 0,-1-1 0,1 1 0,0 0 0,2 2 0,-1-1 0,1 0 0,-1 0 0,1 0 0,1-1 0,-1 1 0,0-1 0,1 0 0,-1 0 0,1 0 0,7 4 0,3 0 0,0 0 0,0-1 0,1-1 0,0 0 0,30 5 0,69 4 0,-98-13 0,-1-1 0,0 0 0,0-1 0,0-1 0,24-5 0,-35 5 0,0 1 0,0-1 0,-1 0 0,1-1 0,0 1 0,-1 0 0,1-1 0,-1 0 0,0 0 0,0 0 0,0 0 0,0-1 0,-1 1 0,1-1 0,-1 1 0,0-1 0,0 0 0,0 0 0,0 0 0,-1 0 0,0 0 0,0 0 0,0-1 0,0 1 0,-1 0 0,1-1 0,-1 1 0,0 0 0,-1-5 0,1 3 0,0-1 0,-1 1 0,0 0 0,0 0 0,0-1 0,-1 1 0,0 0 0,0 0 0,-1 1 0,1-1 0,-1 0 0,-1 1 0,1-1 0,-1 1 0,0 0 0,0 1 0,0-1 0,-1 1 0,-7-7 0,11 11 0,0-1 0,0 1 0,0-1 0,0 1 0,0-1 0,0 1 0,0-1 0,-1 1 0,1 0 0,0 0 0,0 0 0,0 0 0,-1 0 0,1 0 0,0 0 0,0 0 0,0 0 0,-1 0 0,1 1 0,0-1 0,0 0 0,-2 2 0,-5 0 0,8-2 0,-1 0 0,1 0 0,-1 0 0,1 0 0,0 0 0,-1 0 0,1 0 0,-1-1 0,1 1 0,0 0 0,-1 0 0,1 0 0,0-1 0,-1 1 0,1 0 0,0 0 0,-1-1 0,1 1 0,0 0 0,0-1 0,-1 1 0,1 0 0,0-1 0,0 1 0,0-1 0,-1 1 0,1 0 0,0-1 0,0 1 0,0-1 0,0 1 0,0 0 0,0-1 0,0 1 0,0-1 0,0 1 0,0 0 0,0-2 0,0-20 0,0 18 0,0-6 0,0-36 0,0 45 0,0 0 0,-1-1 0,1 1 0,0 0 0,0 0 0,-1-1 0,1 1 0,0 0 0,-1 0 0,1-1 0,-1 1 0,0 0 0,1 0 0,-1 0 0,0 0 0,0 0 0,0 0 0,1 0 0,-1 0 0,0 0 0,0 0 0,-1 1 0,1-1 0,0 0 0,0 1 0,0-1 0,-2 0 0,2 1 0,1 0 0,-1 0 0,0-1 0,1 1 0,-1 0 0,1 0 0,-1 0 0,1 0 0,-1 1 0,1-1 0,-1 0 0,1 0 0,-1 0 0,1 0 0,-1 0 0,1 1 0,-1-1 0,1 0 0,0 0 0,-1 1 0,1-1 0,-1 0 0,1 1 0,0-1 0,-1 0 0,1 1 0,0-1 0,-1 1 0,1-1 0,0 1 0,0-1 0,-1 0 0,1 1 0,0-1 0,0 1 0,0-1 0,-1 2 0,1 24 0,0-4 0,0-21 0,0-1 0,0 1 0,0-1 0,0 1 0,0-1 0,0 1 0,0-1 0,0 1 0,0-1 0,-1 1 0,1-1 0,0 0 0,0 1 0,-1-1 0,1 1 0,0-1 0,-1 0 0,1 1 0,0-1 0,-1 0 0,1 1 0,0-1 0,-1 0 0,1 0 0,-1 1 0,1-1 0,0 0 0,-1 0 0,0 1 0,-91-4-1365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21:45:45.16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1212 1,'-21'2,"0"1,1 1,-1 1,1 1,0 0,0 2,-35 18,9-5,-87 35,-2-7,-2-5,-195 35,221-52,25-4,67-18,5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21:45:51.16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1143 1,'-433'18,"327"-11,-120 16,-85 3,260-27,36 1,38-1,113 3,0 6,-1 5,0 6,192 54,-321-71,7 1,0 1,-1 0,1 1,18 11,-24-10,-9-3,-15-4,-18-10,0-1,1-1,-51-29,17 8,64 32,-21-11,-1 1,-1 1,1 2,-2 0,-49-8,77 17,0 0,0 0,0 0,0 1,0-1,0 0,0 0,0 0,0 0,0 0,0 1,0-1,0 0,0 0,0 0,0 0,0 0,0 1,0-1,0 0,0 0,0 0,0 0,0 0,0 0,0 1,0-1,0 0,0 0,-1 0,1 0,0 0,0 0,0 0,0 0,0 1,0-1,0 0,-1 0,1 0,0 0,0 0,0 0,0 0,0 0,-1 0,1 0,0 0,0 0,0 0,0 0,0 0,-1 0,1 0,0 0,0 0,5 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21:46:05.64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21:46:06.02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21:46:56.0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385 439 24575,'4'0'0,"-1"0"0,1 0 0,-1 1 0,1-1 0,-1 1 0,0 0 0,1 0 0,-1 0 0,4 2 0,13 4 0,336 124-569,616 323-1,-936-435 651,0 3 0,59 45-1,-85-57-98,-16-11-1,-23-16 206,-367-269 560,379 273-747,-34-17 0,12 6 0,38 24 0,0-1 0,0 0 0,0 0 0,0 0 0,0 0 0,0 0 0,0 0 0,0 0 0,0 0 0,0-1 0,1 1 0,-1 0 0,0-2 0,3-2 0,11 8 0,8 8 0,0 0 0,-1 2 0,0 0 0,-1 1 0,0 1 0,-2 1 0,0 0 0,0 1 0,13 20 0,-29-36 0,0 0 0,-1 0 0,1 0 0,0 0 0,-1 0 0,1-1 0,-1 1 0,1 0 0,-1 1 0,0-1 0,1 0 0,-1 0 0,0 0 0,0 0 0,0 0 0,0 0 0,0 0 0,0 0 0,0 0 0,0 3 0,-1-4 0,1 1 0,-1-1 0,1 1 0,-1-1 0,0 1 0,1-1 0,-1 1 0,1-1 0,-1 1 0,0-1 0,0 0 0,1 1 0,-1-1 0,0 0 0,1 1 0,-1-1 0,0 0 0,0 0 0,0 0 0,1 0 0,-2 0 0,-4 0 0,1 0 0,-1-1 0,0 0 0,1 0 0,-1 0 0,-7-3 0,-6-5 0,-1-2 0,2 0 0,-1-1 0,-28-25 0,39 30 0,0 0 0,1 0 0,0-1 0,0 0 0,0 0 0,1-1 0,1 0 0,0 0 0,0 0 0,-6-16 0,7 11 0,0 0 0,1 0 0,1-1 0,0 1 0,1-1 0,1-27 0,-9 100 0,4-28 0,-3 39 0,8-65 0,0 0 0,0 0 0,-1 0 0,1 0 0,-1 0 0,0 0 0,0 0 0,0-1 0,-4 8 0,4-10 0,0 0 0,0 0 0,0 0 0,0 0 0,0 0 0,0 0 0,-1 0 0,1 0 0,0-1 0,0 1 0,-1-1 0,1 1 0,-1-1 0,1 1 0,0-1 0,-1 0 0,1 1 0,-1-1 0,1 0 0,-1 0 0,1 0 0,-1 0 0,1 0 0,-1-1 0,1 1 0,0 0 0,-1-1 0,1 1 0,-1-1 0,0 0 0,-27-11 0,0 0 0,1-2 0,1-1 0,-26-19 0,-33-18 0,64 40 0,-42-21 0,60 31 0,-1 0 0,0 0 0,0 1 0,0-1 0,0 1 0,0 1 0,0-1 0,0 1 0,0-1 0,-10 2 0,14 0 0,-1-1 0,1 1 0,-1-1 0,1 1 0,-1 0 0,1-1 0,0 1 0,0 0 0,-1 0 0,1 0 0,0 0 0,0 0 0,0 0 0,0 0 0,0 0 0,0 0 0,0 1 0,0-1 0,0 3 0,-1 0 0,0 0 0,1 1 0,0-1 0,0 0 0,0 1 0,0 7 0,0-2 0,1-1 0,1 0 0,0 0 0,0 1 0,1-1 0,2 9 0,-4-17 0,0-1 0,0 1 0,1 0 0,-1-1 0,0 1 0,0-1 0,0 1 0,1 0 0,-1-1 0,0 1 0,1-1 0,-1 1 0,0-1 0,1 1 0,-1-1 0,1 1 0,-1-1 0,1 1 0,-1-1 0,1 0 0,-1 1 0,1-1 0,1 1 0,5-11 0,-1-25 0,-6 29 0,1-8 0,0-1 0,-3-23 0,2 33 0,-1 1 0,0-1 0,0 1 0,-1 0 0,1-1 0,-1 1 0,0 0 0,0 0 0,0 0 0,0 0 0,-1 1 0,-5-8 0,-6-5 0,12 13 0,0 0 0,0 0 0,0 0 0,-1 0 0,0 1 0,1-1 0,-1 1 0,0-1 0,0 1 0,0 0 0,-6-3 0,8 5 0,1 0 0,0 0 0,0 0 0,-1 0 0,1 0 0,0 0 0,-1 0 0,1 0 0,0 0 0,0 0 0,-1 0 0,1 0 0,0 0 0,0 0 0,-1 0 0,1 0 0,0 0 0,0 0 0,-1 1 0,1-1 0,0 0 0,0 0 0,-1 0 0,1 0 0,0 1 0,0-1 0,0 0 0,-1 0 0,1 0 0,0 1 0,0-1 0,0 0 0,0 0 0,0 1 0,0-1 0,-1 0 0,1 0 0,0 1 0,0-1 0,0 0 0,0 0 0,0 1 0,0-1 0,0 0 0,0 1 0,0-1 0,0 0 0,0 0 0,0 1 0,0-1 0,1 0 0,-1 0 0,0 1 0,0-1 0,0 0 0,0 0 0,0 1 0,1-1 0,-1 0 0,0 0 0,0 0 0,1 1 0,-1-1 0,0 1 0,0-1 0,1 1 0,-1-1 0,0 0 0,1 1 0,-1-1 0,1 0 0,-1 1 0,0-1 0,1 0 0,-1 1 0,1-1 0,-1 0 0,1 0 0,-1 0 0,1 1 0,-1-1 0,1 0 0,-1 0 0,1 0 0,-1 0 0,1 0 0,-1 0 0,1 0 0,-1 0 0,1 0 0,-1 0 0,1 0 0,-1-1 0,1 1 0,-1 0 0,1 0 0,-1 0 0,1-1 0,-1 1 0,1 0 0,-1 0 0,0-1 0,1 1 0,-1 0 0,1-1 0,-1 0 0,2 0 0,-1 0 0,0-1 0,0 1 0,0-1 0,0 1 0,0-1 0,0 0 0,0 1 0,-1-1 0,1 0 0,-1 0 0,1 1 0,-1-1 0,1 0 0,-1 0 0,0 0 0,0 1 0,0-1 0,0 0 0,-1-3 0,-13-40 0,11 40 0,1-1 0,0 1 0,0-1 0,0 0 0,1 0 0,0 0 0,-1-9 0,6-14 0,1-18 0,-5 44 0,0 1 0,0 0 0,0-1 0,0 1 0,-1 0 0,1-1 0,-1 1 0,0 0 0,1-1 0,-1 1 0,0 0 0,0 0 0,-1 0 0,1 0 0,-2-2 0,2 3 0,0 0 0,-1 1 0,1 0 0,0-1 0,0 1 0,-1 0 0,1-1 0,0 1 0,-1 0 0,1 0 0,0 0 0,-1 0 0,1 0 0,0 1 0,0-1 0,-1 0 0,1 0 0,0 1 0,0-1 0,-1 1 0,1-1 0,0 1 0,0 0 0,0-1 0,0 1 0,0 0 0,0 0 0,0 0 0,0 0 0,-1 1 0,-2 1 0,-1 1 0,1 0 0,0 1 0,0-1 0,-6 9 0,8-8 0,-1 0 0,1 1 0,0-1 0,1 0 0,-1 1 0,1 0 0,-1 5 0,2-9 0,0 1 0,0-1 0,0 1 0,0-1 0,0 1 0,0-1 0,1 1 0,-1-1 0,1 1 0,-1-1 0,1 1 0,0-1 0,0 0 0,0 0 0,0 1 0,1-1 0,2 3 0,-4-4 0,1 0 0,0-1 0,0 1 0,-1-1 0,1 1 0,0-1 0,0 1 0,0-1 0,0 0 0,0 1 0,0-1 0,0 0 0,0 0 0,0 0 0,-1 1 0,1-1 0,0 0 0,0 0 0,0 0 0,0-1 0,0 1 0,0 0 0,0 0 0,0 0 0,0-1 0,0 1 0,0 0 0,0-1 0,0 1 0,-1-1 0,1 1 0,0-1 0,0 0 0,-1 1 0,1-1 0,0 0 0,-1 1 0,1-1 0,0 0 0,-1 0 0,1 1 0,-1-1 0,1-2 0,2-1 0,0 0 0,-1 0 0,0-1 0,1 1 0,-2-1 0,4-9 0,-5 11 0,0 1 0,0-1 0,0 1 0,0-1 0,-1 1 0,1 0 0,-1-1 0,1 1 0,-1-1 0,0 1 0,0 0 0,0 0 0,-2-3 0,3 5 0,0-1 0,-1 1 0,1-1 0,0 1 0,-1-1 0,1 1 0,0 0 0,-1-1 0,1 1 0,-1-1 0,1 1 0,-1 0 0,1 0 0,-1-1 0,1 1 0,-1 0 0,1 0 0,-1 0 0,1-1 0,-1 1 0,1 0 0,-2 0 0,1 0 0,0 1 0,1-1 0,-1 0 0,0 1 0,0-1 0,1 1 0,-1-1 0,0 1 0,1-1 0,-1 1 0,1 0 0,-1-1 0,0 1 0,1 0 0,0-1 0,-1 1 0,1 0 0,-1 0 0,1 0 0,-1 1 0,-3 7 0,3-5 0,-1 0 0,0 0 0,0-1 0,0 1 0,0 0 0,-5 5 0,6-8 0,0 0 0,-1 0 0,1 0 0,0-1 0,0 1 0,-1 0 0,1-1 0,-1 1 0,1-1 0,0 1 0,-1-1 0,1 0 0,-1 1 0,1-1 0,-1 0 0,1 0 0,-1 0 0,1 0 0,-1 0 0,1-1 0,-1 1 0,1 0 0,0-1 0,-3 0 0,-11-5 0,-15-4 0,29 10 0,0-1 0,0 1 0,0 0 0,1 0 0,-1 0 0,0 0 0,0 0 0,0 0 0,0 0 0,0 0 0,0 0 0,0 1 0,0-1 0,0 0 0,1 0 0,-1 1 0,0-1 0,0 1 0,0-1 0,0 1 0,1-1 0,-1 1 0,0 0 0,1-1 0,-1 1 0,0 0 0,4-6 0,0-1 0,-1 1 0,0-1 0,0 0 0,0 0 0,0 0 0,-1 0 0,0 0 0,0 0 0,-1 0 0,0-1 0,0 1 0,0 0 0,-1 0 0,0 0 0,-2-8 0,3 11 0,-1 1 0,0-1 0,0 0 0,0 0 0,0 1 0,0-1 0,0 1 0,-1-1 0,1 1 0,-1 0 0,0 0 0,0-1 0,0 1 0,0 0 0,0 1 0,0-1 0,0 0 0,-1 0 0,1 1 0,-1 0 0,1-1 0,-1 1 0,1 0 0,-1 0 0,0 1 0,0-1 0,1 0 0,-1 1 0,0 0 0,0-1 0,0 1 0,1 0 0,-1 1 0,0-1 0,0 0 0,0 1 0,-2 0 0,2 0 0,1-1 0,0 1 0,0 0 0,0 0 0,-1 0 0,1 0 0,0 0 0,0 0 0,0 0 0,1 1 0,-1-1 0,0 1 0,0-1 0,1 1 0,-1 0 0,1-1 0,-1 1 0,1 0 0,0 0 0,0 0 0,0 0 0,0 0 0,0 0 0,0 1 0,1-1 0,-1 0 0,0 4 0,7-39 0,-1 16 0,-2 6 0,-1 26 0,-2-12 0,-1 0 0,1 0 0,0 0 0,1 0 0,-1 1 0,0-1 0,1 0 0,0 0 0,-1 0 0,1 0 0,0 0 0,1 0 0,1 3 0,-5-10 0,1 4 0,1-1 0,-1 1 0,1 0 0,-1 0 0,0-1 0,1 1 0,-1 0 0,1 0 0,-1 0 0,0 0 0,1 0 0,-1 0 0,1 0 0,-1 0 0,0 0 0,1 0 0,-1 0 0,1 0 0,-1 0 0,0 0 0,1 1 0,-1-1 0,1 0 0,-1 0 0,0 1 0,-3 1 0,1-1 0,-1 0 0,0 0 0,1 0 0,-1 0 0,0-1 0,-6 1 0,8-1 0,-1 0 0,0 0 0,0 1 0,0-1 0,0 1 0,0 0 0,1 0 0,-4 1 0,5-1 0,0 0 0,0-1 0,0 1 0,0 0 0,0 0 0,0 1 0,0-1 0,0 0 0,0 0 0,1 0 0,-1 1 0,1-1 0,-1 0 0,1 0 0,-1 1 0,1-1 0,-1 1 0,1-1 0,0 0 0,0 1 0,0 1 0,0-2 0,0-1 0,0 0 0,0 0 0,0 1 0,0-1 0,0 0 0,0 1 0,0-1 0,0 0 0,0 0 0,0 1 0,0-1 0,0 0 0,0 0 0,0 1 0,-1-1 0,1 0 0,0 0 0,0 0 0,0 1 0,0-1 0,-1 0 0,1 0 0,0 0 0,0 1 0,0-1 0,-1 0 0,1 0 0,0 0 0,0 0 0,0 0 0,-1 1 0,1-1 0,0 0 0,0 0 0,-1 0 0,1 0 0,-12-7 0,-19-27 0,7 8 0,15 18 0,4 4 0,-1 0 0,1-1 0,0 0 0,0 0 0,1 0 0,0-1 0,-6-9 0,1 2 0,0 0 0,0 0 0,-1 1 0,-1 1 0,0 0 0,-1 0 0,0 1 0,0 0 0,-27-15 0,31 20 0,0-1 0,1-1 0,0 1 0,0-1 0,0 0 0,1-1 0,0 1 0,-7-13 0,13 19 0,-1 0 0,1 1 0,0-1 0,-1 1 0,1-1 0,0 0 0,0 1 0,-1-1 0,1 0 0,0 1 0,0-1 0,0 0 0,0 0 0,0 1 0,0-1 0,0 0 0,0 1 0,0-1 0,0 0 0,0 1 0,1-1 0,-1 0 0,0 1 0,0-1 0,1 0 0,-1 1 0,1-2 0,0 1 0,0 0 0,0 0 0,0 1 0,1-1 0,-1 0 0,0 0 0,0 1 0,1-1 0,-1 0 0,1 1 0,-1 0 0,3-1 0,46-3 0,-46 4 0,1824 3 0,-1807-2 0,0 1 0,28 6 0,28 4 0,-68-12 0,0 1 0,0 0 0,0 1 0,0 0 0,0 0 0,-1 1 0,1 0 0,-1 0 0,0 1 0,1 0 0,-2 1 0,1 0 0,8 7 0,-10-7 0,0 1 0,-1 1 0,1-1 0,-1 1 0,-1 0 0,1 0 0,-1 0 0,-1 0 0,1 1 0,-1 0 0,-1 0 0,1 0 0,-1 0 0,1 12 0,2 31 0,-2-1 0,-6 65 0,0-16 0,5-41 0,0-31 0,-2 1 0,-4 41 0,4-68 0,-1 0 0,1-1 0,0 1 0,-1 0 0,1-1 0,0 1 0,-1 0 0,1-1 0,-1 1 0,1 0 0,-1-1 0,0 1 0,1-1 0,-1 1 0,1-1 0,-1 1 0,0-1 0,0 1 0,1-1 0,-1 0 0,0 0 0,1 1 0,-1-1 0,0 0 0,0 0 0,0 0 0,1 1 0,-1-1 0,0 0 0,0 0 0,0-1 0,1 1 0,-1 0 0,0 0 0,0 0 0,0 0 0,1-1 0,-1 1 0,0 0 0,0-1 0,1 1 0,-1 0 0,-1-2 0,-35-17 0,34 17 0,-9-5 0,-2-1 0,1 2 0,-1 0 0,0 1 0,0 0 0,-24-5 0,30 9 0,0 0 0,-1 0 0,1 1 0,0 0 0,-1 0 0,1 1 0,0 0 0,0 0 0,0 1 0,-1 0 0,1 0 0,1 1 0,-11 5 0,7-3 0,0 0 0,-1-1 0,1 0 0,-1-1 0,0 0 0,0-1 0,-19 1 0,-89-4 0,56-1 0,-334 2 0,380 1 0,1 1 0,-1 1 0,1 0 0,0 1 0,-18 8 0,17-6 0,0-1 0,0 0 0,0-2 0,-28 3 0,-416-6 0,205-2 0,245 2 0,0-2 0,-1 0 0,1 0 0,0-1 0,1 0 0,-1-1 0,1-1 0,-1 0 0,1 0 0,1-1 0,-1-1 0,1 1 0,0-2 0,1 1 0,-15-16 0,21 19 0,0 0 0,0-1 0,1 0 0,-1 1 0,1-1 0,0 0 0,0 0 0,1-1 0,0 1 0,-1 0 0,1-11 0,0-2 0,3-37 0,29 128 0,-22-52 0,-1 0 0,-1 0 0,-1 1 0,-1 0 0,5 44 0,-11-118 0,-4-71 0,4 104 0,-2 0 0,-1 1 0,0-1 0,-11-29 0,3 24 0,12 24 0,0 0 0,0 0 0,0 0 0,0-1 0,0 1 0,-1 0 0,1 0 0,0 0 0,0 0 0,0 0 0,0 0 0,0 0 0,0 0 0,0 0 0,0 0 0,0 0 0,0 0 0,0 0 0,-1 0 0,1 0 0,0 0 0,0 0 0,0 0 0,0 0 0,0 0 0,0 0 0,0 0 0,0 0 0,-1 0 0,1 0 0,0 0 0,0 0 0,0 0 0,0 0 0,0 0 0,0 0 0,0 0 0,0 0 0,0 0 0,-1 0 0,1 0 0,0 0 0,0 0 0,0 0 0,0 0 0,0 0 0,0 0 0,0 1 0,0-1 0,0 0 0,0 0 0,0 0 0,0 0 0,0 0 0,0 0 0,0 0 0,0 0 0,-3 17 0,4 53 0,0-42 0,-1-23 0,0-9 0,0-66 0,0 42 0,0 23 0,0 9 0,1 24 0,-1-15 0,1 0 0,-2 0 0,0 1 0,-3 18 0,4-32 0,0 1 0,0 0 0,0-1 0,0 1 0,-1 0 0,1-1 0,0 1 0,0 0 0,0-1 0,-1 1 0,1 0 0,0-1 0,0 1 0,-1-1 0,1 1 0,-1-1 0,1 1 0,-1 0 0,1-1 0,-1 1 0,1-1 0,-1 0 0,1 1 0,-1-1 0,1 1 0,-1-1 0,0 0 0,1 0 0,-1 1 0,1-1 0,-1 0 0,-1 0 0,-15-12 0,-2-3 0,18 14 0,1 1 0,-1 0 0,0 0 0,1-1 0,-1 1 0,0 0 0,1 0 0,-1 0 0,0 0 0,1 0 0,-1 0 0,0 0 0,1 0 0,-1 0 0,0 0 0,1 1 0,-1-1 0,0 0 0,1 0 0,-1 0 0,0 1 0,1-1 0,-1 1 0,1-1 0,-1 0 0,1 1 0,-1-1 0,1 1 0,-1-1 0,0 1 0,-3 5 0,0 0 0,0-1 0,1 1 0,-6 12 0,7-12 0,0-1 0,-1 0 0,0 0 0,0 0 0,0-1 0,0 1 0,-9 8 0,12-13 0,-1 1 0,1-1 0,-1 1 0,0-1 0,1 0 0,-1 1 0,1-1 0,-1 0 0,0 1 0,1-1 0,-1 0 0,0 0 0,1 1 0,-1-1 0,0 0 0,1 0 0,-1 0 0,0 0 0,1 0 0,-1 0 0,0 0 0,1 0 0,-1 0 0,0-1 0,0 1 0,1 0 0,-1 0 0,1-1 0,-1 1 0,0 0 0,1-1 0,-1 1 0,1 0 0,-1-1 0,1 1 0,-1-1 0,1 1 0,-1-1 0,0 0 0,-15-30 0,7 14 0,7 13 0,0 0 0,0 0 0,0 0 0,1 0 0,-1 0 0,1 0 0,0 0 0,0 0 0,1-1 0,-1 1 0,1 0 0,0-1 0,0 1 0,1 0 0,-1-1 0,2-6 0,3-7 0,1-1 0,11-26 0,-2 8 0,-14 34 0,1 1 0,-1-1 0,1 1 0,0-1 0,-1 1 0,1 0 0,1-1 0,-1 1 0,0 0 0,0 0 0,1 1 0,-1-1 0,1 0 0,-1 1 0,1-1 0,0 1 0,0 0 0,-1 0 0,1 0 0,0 1 0,6-2 0,29-13 0,-15-3 0,-20 15 0,-1 0 0,1 0 0,0 1 0,0-1 0,0 1 0,1 0 0,-1 0 0,0 0 0,1 0 0,0 0 0,-1 1 0,1 0 0,0-1 0,6 0 0,-9 3 0,0-1 0,1 0 0,-1 1 0,0-1 0,0 1 0,0-1 0,0 1 0,0 0 0,0-1 0,0 1 0,0 0 0,0 0 0,0 0 0,-1 0 0,1 0 0,0 0 0,-1 0 0,1 0 0,0 0 0,-1 0 0,1 0 0,-1 0 0,1 0 0,-1 1 0,0-1 0,0 0 0,1 2 0,3 38 0,-4-28 0,0-10 0,0-1 0,1 0 0,-1 0 0,1 1 0,-1-1 0,1 0 0,-1 0 0,1 0 0,0 0 0,0 0 0,0 0 0,1 0 0,-1 0 0,0 0 0,1 0 0,-1 0 0,4 2 0,-1-2 0,-1 0 0,1 0 0,0 0 0,0 0 0,0-1 0,1 1 0,3-1 0,21 9 0,-25-8 0,-1 0 0,-1 0 0,1 1 0,0-1 0,0 1 0,-1 0 0,0 0 0,1 0 0,-1 0 0,0 0 0,2 7 0,-2-7 0,0 1 0,0-1 0,0 0 0,0 1 0,1-1 0,-1 0 0,1 0 0,5 4 0,-7-6 0,1-1 0,-1 0 0,0 1 0,1-1 0,-1 0 0,1 0 0,-1 0 0,0 1 0,1-2 0,-1 1 0,1 0 0,-1 0 0,0 0 0,1-1 0,-1 1 0,0 0 0,1-1 0,-1 1 0,0-1 0,1 0 0,-1 1 0,0-1 0,0 0 0,0 0 0,0 0 0,0 0 0,0 0 0,0 0 0,0 0 0,1-2 0,14-16 0,-15 16 0,1 0 0,0 0 0,0 1 0,0-1 0,0 1 0,0 0 0,0 0 0,1 0 0,-1 0 0,1 0 0,-1 0 0,1 0 0,0 1 0,5-3 0,-7 4 0,0 0 0,-1 0 0,1 0 0,0 0 0,-1 0 0,1 0 0,0 0 0,-1 0 0,1 0 0,-1 1 0,1-1 0,0 0 0,-1 0 0,1 1 0,-1-1 0,1 0 0,-1 1 0,1-1 0,-1 0 0,1 1 0,-1-1 0,1 1 0,-1-1 0,0 1 0,1-1 0,-1 1 0,0-1 0,1 2 0,7 20 0,-7-20 0,-1 0 0,1 1 0,-1-1 0,1 0 0,0 0 0,0 0 0,0 0 0,0 0 0,0 0 0,2 2 0,-2-4 0,0 0 0,0 1 0,-1-1 0,1 0 0,0 0 0,0 0 0,0 0 0,0 0 0,0 0 0,0 0 0,-1 0 0,1 0 0,0 0 0,0 0 0,0-1 0,0 1 0,0 0 0,-1 0 0,1-1 0,0 1 0,0-1 0,-1 1 0,1-1 0,0 1 0,0-1 0,-1 1 0,1-1 0,-1 0 0,1 1 0,-1-1 0,1 0 0,-1 0 0,1 1 0,0-2 0,16-28 0,-11 17 0,-5 9 0,1-1 0,-1 1 0,1 0 0,1 0 0,-1 0 0,1 0 0,2-4 0,-3 6 0,0 1 0,0 0 0,-1 0 0,1 0 0,0-1 0,0 2 0,0-1 0,0 0 0,0 0 0,0 1 0,0-1 0,1 1 0,-1-1 0,0 1 0,0 0 0,0 0 0,1 0 0,3 1 0,3-1 0,0-1 0,0 0 0,0 0 0,0 0 0,0-1 0,0-1 0,12-4 0,33-8 0,-52 14 0,0 1 0,0 0 0,1 0 0,-1-1 0,0 1 0,0 1 0,0-1 0,0 0 0,1 0 0,-1 1 0,0-1 0,0 1 0,0 0 0,0 0 0,0-1 0,0 1 0,0 1 0,0-1 0,-1 0 0,1 0 0,0 1 0,-1-1 0,3 2 0,-1 3 0,1-1 0,-1 1 0,0 0 0,0 0 0,-1 0 0,3 7 0,13 30 0,-17-41 0,1 0 0,-1 0 0,1 0 0,0 0 0,-1 0 0,1 0 0,0-1 0,0 1 0,0 0 0,0-1 0,1 0 0,-1 1 0,0-1 0,0 0 0,4 1 0,40 13 0,-26-8 0,1 0 0,1-1 0,33 4 0,-51-10 0,0 0 0,0 0 0,0 0 0,0-1 0,1 0 0,-1 1 0,0-2 0,0 1 0,0 0 0,-1-1 0,1 1 0,0-1 0,-1 0 0,1-1 0,-1 1 0,4-4 0,1-1 0,0-1 0,-1 0 0,0 0 0,10-17 0,-16 26 0,-1-1 0,1 1 0,0-1 0,-1 1 0,1-1 0,-1 1 0,1-1 0,-1 1 0,1-1 0,-1 1 0,0 0 0,1-1 0,-1 1 0,0 0 0,1-1 0,-1 1 0,0 0 0,0-1 0,0 1 0,0 0 0,0 0 0,0 0 0,0 6 0,-9-19 0,7 9 0,-1-1 0,0 1 0,0-1 0,0 1 0,-1 0 0,1 0 0,-1 1 0,0-1 0,0 1 0,0 0 0,0 0 0,0 0 0,0 0 0,0 1 0,-9-2 0,8 1 0,0 1 0,-1 0 0,1 1 0,-1-1 0,1 1 0,-1 0 0,1 1 0,-1-1 0,1 1 0,0 0 0,-1 0 0,-7 4 0,12-7 0,0 1 0,0 0 0,1-1 0,-1 1 0,1-1 0,-1 1 0,1-1 0,0 1 0,-1-1 0,1 1 0,0-1 0,0 0 0,0 1 0,0-1 0,0 1 0,1-1 0,0-2 0,-1-13 0,-1 12 0,0 0 0,0 0 0,-1 0 0,1 0 0,-1 0 0,0 0 0,0 0 0,-1 1 0,1-1 0,-5-4 0,6 7 0,0 1 0,-1 0 0,1 0 0,0 0 0,-1 0 0,1 0 0,-1 0 0,1 0 0,-1 0 0,1 1 0,-1-1 0,0 0 0,1 1 0,-1 0 0,0-1 0,0 1 0,1 0 0,-1 0 0,0 0 0,0 0 0,1 0 0,-1 0 0,0 1 0,0-1 0,1 0 0,-1 1 0,0-1 0,1 1 0,-1 0 0,1 0 0,-1 0 0,1-1 0,-3 4 0,2-3 0,0 1 0,0-1 0,0 1 0,0 0 0,1 0 0,-1 0 0,1 0 0,-1 0 0,1 0 0,0 0 0,0 1 0,0-1 0,0 0 0,0 1 0,1-1 0,-1 1 0,1-1 0,-1 5 0,1-6 0,0 0 0,0 0 0,0 0 0,0 0 0,0 0 0,0 1 0,0-1 0,1 0 0,-1 0 0,0 0 0,0 0 0,1 0 0,-1 0 0,1 0 0,-1 0 0,1-1 0,0 1 0,-1 0 0,1 0 0,0 0 0,-1 0 0,1-1 0,0 1 0,0 0 0,0-1 0,0 1 0,0-1 0,0 1 0,0-1 0,0 1 0,0-1 0,0 0 0,0 1 0,0-1 0,0 0 0,0 0 0,0 0 0,0 0 0,0 0 0,0 0 0,0 0 0,0 0 0,0 0 0,1-1 0,0 1 0,-1 0 0,0 0 0,0-1 0,0 1 0,1 0 0,-1-1 0,0 0 0,0 1 0,0-1 0,0 1 0,0-1 0,0 0 0,0 0 0,0 0 0,0 1 0,0-1 0,-1 0 0,1 0 0,0 0 0,0 0 0,-1-1 0,1 1 0,-1 0 0,1 0 0,-1 0 0,0 0 0,1 0 0,-1-1 0,0 1 0,0 0 0,0 0 0,0-1 0,0 1 0,0 0 0,0-2 0,0 0 0,-1 1 0,1-1 0,0 1 0,-1 0 0,0-1 0,0 1 0,1 0 0,-1-1 0,-1 1 0,1 0 0,0 0 0,0 0 0,-1 0 0,1 0 0,-1 0 0,0 1 0,-3-4 0,1 3 0,-1 0 0,0-1 0,0 2 0,1-1 0,-1 1 0,0-1 0,0 1 0,0 1 0,-8-1 0,11 1 0,0-1 0,0 1 0,0 0 0,0 0 0,0 1 0,0-1 0,0 0 0,0 1 0,0-1 0,0 1 0,0-1 0,0 1 0,0 0 0,1 0 0,-1 0 0,0 0 0,0 0 0,1 1 0,-1-1 0,1 0 0,-1 1 0,1-1 0,0 1 0,-1-1 0,0 4 0,1-5 0,1-1 0,0 1 0,-1 0 0,1 0 0,0 0 0,0 0 0,-1 0 0,1 0 0,0-1 0,-1 1 0,1 0 0,0 0 0,-1 0 0,1 0 0,0 0 0,-1 0 0,1 0 0,0 1 0,-1-1 0,1 0 0,0 0 0,-1 0 0,1 0 0,0 0 0,0 0 0,-1 1 0,1-1 0,0 0 0,0 0 0,-1 0 0,1 1 0,0-1 0,0 0 0,-1 0 0,1 1 0,0-1 0,0 0 0,0 0 0,0 1 0,-1-1 0,1 1 0,-1 0 0,-1 0 0,1 0 0,0 0 0,0 1 0,-1-1 0,1 1 0,0-1 0,0 1 0,0-1 0,1 1 0,-1-1 0,0 1 0,1 0 0,-2 3 0,5 14 0,0-15 0,2-13 0,-2-6 0,-1 1 0,0-1 0,0 0 0,-2 0 0,0 1 0,0-1 0,-1 0 0,-5-20 0,6 34 0,-1-1 0,0 0 0,0 0 0,1 1 0,-1-1 0,0 1 0,0-1 0,0 1 0,-1-1 0,1 1 0,0-1 0,0 1 0,-1 0 0,1 0 0,-1 0 0,1 0 0,-1 0 0,0 0 0,1 0 0,-1 0 0,0 1 0,1-1 0,-1 1 0,0-1 0,0 1 0,0 0 0,0-1 0,1 1 0,-1 0 0,0 0 0,0 1 0,0-1 0,0 0 0,1 0 0,-4 2 0,1-1 0,1 0 0,-1 0 0,1 1 0,0-1 0,0 1 0,0 0 0,0 0 0,0 0 0,0 0 0,0 0 0,1 1 0,-1-1 0,1 1 0,-1 0 0,1 0 0,0 0 0,-3 6 0,2-1 0,1 1 0,-1-1 0,2 1 0,-1 0 0,1 0 0,0 13 0,1-19 0,0 0 0,0 0 0,0 0 0,0-1 0,0 1 0,1 0 0,-1 0 0,1 0 0,0-1 0,0 1 0,0 0 0,0-1 0,0 1 0,1-1 0,-1 1 0,1-1 0,-1 0 0,1 0 0,0 1 0,0-1 0,0 0 0,0-1 0,3 3 0,-7-9 0,-7-5 0,5 9 0,1-1 0,-1 1 0,0-1 0,0 1 0,0 0 0,0 1 0,0-1 0,0 1 0,0-1 0,0 1 0,-1 1 0,1-1 0,0 0 0,0 1 0,0 0 0,0 0 0,-5 2 0,7-2 0,-1-1 0,1 1 0,0 0 0,0 0 0,-1 0 0,1 1 0,0-1 0,0 0 0,0 1 0,0 0 0,0-1 0,1 1 0,-1 0 0,0 0 0,1 0 0,0 0 0,-1 0 0,1 0 0,0 0 0,0 0 0,0 1 0,0-1 0,0 0 0,1 1 0,-1-1 0,1 1 0,-1-1 0,1 1 0,0-1 0,0 3 0,0-3 0,1-1 0,-1 1 0,1 0 0,-1-1 0,1 1 0,-1-1 0,1 1 0,0-1 0,0 0 0,0 1 0,0-1 0,0 0 0,0 1 0,0-1 0,0 0 0,0 0 0,1 0 0,-1 0 0,0 0 0,1 0 0,-1-1 0,1 1 0,-1 0 0,1-1 0,-1 1 0,1-1 0,-1 1 0,1-1 0,-1 0 0,1 1 0,0-1 0,-1 0 0,1 0 0,0 0 0,-1-1 0,1 1 0,1-1 0,2 1 0,-1-1 0,1 0 0,-1 0 0,1 0 0,-1-1 0,0 1 0,0-1 0,0 0 0,0 0 0,0-1 0,0 1 0,5-5 0,-8 6 0,-1 1 0,1-1 0,-1 1 0,1-1 0,-1 1 0,1-1 0,-1 1 0,0-1 0,1 1 0,-1-1 0,0 1 0,1-1 0,-1 0 0,0 1 0,0-1 0,1 0 0,-1 1 0,0-1 0,0 0 0,0 1 0,0-1 0,0 0 0,0 1 0,0-1 0,0 0 0,0 1 0,0-1 0,-1 0 0,1 1 0,-1-2 0,0 1 0,0 0 0,0 0 0,0 0 0,0 0 0,-1 0 0,1 0 0,0 0 0,-1 0 0,1 1 0,-1-1 0,1 0 0,-3 0 0,-46-7 0,47 8 0,-1 0 0,0 0 0,0 0 0,0 1 0,0-1 0,0 1 0,1 0 0,-1 0 0,0 1 0,1-1 0,-1 1 0,1-1 0,-1 1 0,1 0 0,0 1 0,-4 2 0,5-3 0,0 0 0,1 0 0,-1 0 0,1 0 0,-1 0 0,1 1 0,0-1 0,0 0 0,0 1 0,0-1 0,0 0 0,1 1 0,-1-1 0,1 1 0,0-1 0,-1 1 0,1-1 0,0 1 0,0 0 0,1-1 0,-1 1 0,1-1 0,-1 1 0,1-1 0,0 0 0,1 4 0,-1-4 0,0 0 0,0 0 0,0 0 0,0 0 0,0-1 0,1 1 0,-1 0 0,0-1 0,1 1 0,-1-1 0,1 1 0,0-1 0,0 0 0,-1 0 0,1 0 0,0 0 0,0 0 0,0 0 0,0 0 0,0-1 0,0 1 0,0-1 0,0 1 0,1-1 0,-1 0 0,0 0 0,0 0 0,0 0 0,0 0 0,0 0 0,1-1 0,-1 1 0,0-1 0,0 1 0,0-1 0,0 0 0,0 0 0,0 0 0,-1 0 0,1 0 0,0 0 0,0-1 0,-1 1 0,1-1 0,-1 1 0,1-1 0,-1 1 0,0-1 0,1 0 0,-1 0 0,0 1 0,0-1 0,0 0 0,0 0 0,-1 0 0,1 0 0,0 0 0,0-4 0,-1 1 0,1 0 0,-1 0 0,0 0 0,0-1 0,0 1 0,-1 0 0,0 0 0,0 0 0,0 0 0,0 0 0,-1 0 0,0 0 0,0 1 0,0-1 0,-1 1 0,1-1 0,-1 1 0,-6-7 0,4 5 0,0 0 0,-1 0 0,0 0 0,-1 1 0,1 0 0,-1 0 0,0 1 0,0 0 0,0 0 0,-1 0 0,-8-2 0,12 5 0,1 1 0,-1-1 0,0 1 0,0 0 0,0 1 0,1-1 0,-1 0 0,0 1 0,0 0 0,-6 2 0,9-2 0,0-1 0,0 0 0,0 0 0,0 0 0,0 1 0,1-1 0,-1 1 0,0-1 0,0 1 0,0-1 0,0 1 0,1-1 0,-1 1 0,0-1 0,1 1 0,-1 0 0,0 0 0,1-1 0,-1 1 0,1 0 0,-1 0 0,1 0 0,0-1 0,-1 1 0,1 0 0,0 0 0,-1 0 0,1 0 0,0 0 0,0 0 0,0 0 0,0 0 0,0 0 0,0 0 0,0 0 0,0-1 0,0 1 0,0 0 0,1 0 0,-1 0 0,0 0 0,1 0 0,-1 0 0,1 0 0,-1-1 0,0 1 0,2 1 0,-1 0 0,1 0 0,0 0 0,0-1 0,-1 1 0,1 0 0,0-1 0,0 1 0,0-1 0,1 0 0,-1 0 0,0 0 0,0 0 0,1 0 0,-1 0 0,0-1 0,1 1 0,-1-1 0,1 0 0,-1 1 0,1-1 0,-1 0 0,0 0 0,1-1 0,-1 1 0,1 0 0,-1-1 0,1 0 0,-1 1 0,0-1 0,1 0 0,-1 0 0,0 0 0,4-3 0,-4 3 0,0-1 0,0 1 0,0 0 0,-1-1 0,1 0 0,0 1 0,-1-1 0,1 0 0,-1 0 0,1 0 0,-1 0 0,0 0 0,0 0 0,0 0 0,0 0 0,0 0 0,-1 0 0,1-1 0,0 1 0,-1 0 0,0-1 0,0 1 0,1 0 0,-1-1 0,-1 1 0,1 0 0,0-1 0,0 1 0,-1 0 0,0 0 0,1-1 0,-1 1 0,0 0 0,0 0 0,0 0 0,-2-3 0,0 2 0,1 0 0,-1 0 0,1 0 0,-1 1 0,0-1 0,0 1 0,0-1 0,0 1 0,-1 0 0,1 1 0,-1-1 0,1 0 0,-1 1 0,0 0 0,1 0 0,-1 0 0,0 0 0,0 1 0,1 0 0,-1-1 0,0 1 0,-4 1 0,4-1 0,1 0 0,-1 1 0,1-1 0,-1 1 0,1 0 0,0 0 0,-1 0 0,1 1 0,0-1 0,0 1 0,0-1 0,0 1 0,0 0 0,0 0 0,0 1 0,1-1 0,-1 1 0,1-1 0,0 1 0,0 0 0,-1-1 0,2 1 0,-1 0 0,-1 4 0,1-4 0,1 1 0,0-1 0,0 1 0,0-1 0,0 1 0,0-1 0,1 1 0,0 0 0,0-1 0,0 1 0,0 0 0,0-1 0,1 1 0,0 0 0,-1-1 0,3 5 0,-2-6 0,1 1 0,-1-1 0,1 0 0,0 0 0,0 1 0,0-1 0,0 0 0,0-1 0,0 1 0,1 0 0,-1-1 0,0 1 0,1-1 0,-1 0 0,1 1 0,0-1 0,-1 0 0,1-1 0,0 1 0,0-1 0,3 1 0,37 0 0,-41-1 0,0 0 0,-1 0 0,1 0 0,-1-1 0,1 1 0,-1-1 0,1 1 0,-1-1 0,1 1 0,-1-1 0,0 0 0,1 0 0,-1 0 0,0 1 0,1-1 0,-1-1 0,0 1 0,0 0 0,0 0 0,0 0 0,0-1 0,0 1 0,0 0 0,1-3 0,-2 3 0,0 0 0,0 0 0,0 1 0,-1-1 0,1 0 0,0 0 0,0 0 0,0 1 0,-1-1 0,1 0 0,0 0 0,-1 0 0,1 1 0,0-1 0,-1 0 0,1 1 0,-1-1 0,1 0 0,-1 1 0,0-1 0,1 1 0,-1-1 0,0 1 0,1-1 0,-1 1 0,0-1 0,0 1 0,1 0 0,-1-1 0,0 1 0,0 0 0,0 0 0,1-1 0,-3 1 0,-31-6 0,26 5 0,-1 1 0,1-1 0,-1 1 0,1 1 0,-1 0 0,1 0 0,-1 1 0,1 0 0,0 0 0,-9 4 0,12-3 0,1-1 0,0 1 0,-1 0 0,1 0 0,0 0 0,0 0 0,1 1 0,-1-1 0,1 1 0,0 0 0,0 0 0,0 1 0,0-1 0,1 1 0,0-1 0,0 1 0,0 0 0,-2 6 0,3-8 0,0-1 0,1 0 0,-1 1 0,1-1 0,-1 0 0,1 1 0,0-1 0,0 0 0,0 1 0,0-1 0,0 1 0,1-1 0,-1 0 0,1 1 0,-1-1 0,1 0 0,0 1 0,0-1 0,0 0 0,0 0 0,0 0 0,0 0 0,1 0 0,-1 0 0,1 0 0,0 0 0,-1-1 0,1 1 0,0-1 0,0 1 0,0-1 0,0 1 0,0-1 0,0 0 0,0 0 0,1 0 0,-1-1 0,0 1 0,1 0 0,-1-1 0,0 1 0,4-1 0,0 1 0,-1-1 0,1 1 0,0-1 0,-1 0 0,1-1 0,0 1 0,-1-1 0,1 0 0,-1-1 0,1 0 0,-1 1 0,0-1 0,1-1 0,-1 1 0,0-1 0,-1 0 0,7-5 0,-7 4 0,0 0 0,-1-1 0,0 0 0,1 1 0,-2-1 0,1 0 0,-1 0 0,1 0 0,-1-1 0,-1 1 0,1 0 0,-1-1 0,0 0 0,0 1 0,-1-1 0,1 1 0,-1-1 0,-1 0 0,1 1 0,-1-1 0,0 1 0,-2-8 0,2 8 0,0 1 0,-1-1 0,0 1 0,0-1 0,0 1 0,0 0 0,-1 0 0,1 0 0,-1 0 0,0 0 0,0 1 0,-1-1 0,1 1 0,-1 0 0,0 0 0,0 0 0,0 1 0,0-1 0,0 1 0,0 0 0,-1 0 0,1 0 0,-1 1 0,1-1 0,-1 1 0,-5 0 0,6 1 0,1 0 0,-1 0 0,1 1 0,-1-1 0,1 1 0,0 0 0,-1 0 0,1 1 0,0-1 0,0 1 0,-1-1 0,1 1 0,0 0 0,1 0 0,-1 0 0,0 1 0,1-1 0,-1 1 0,1-1 0,0 1 0,-1 0 0,1 0 0,1 0 0,-1 0 0,0 0 0,1 0 0,-2 4 0,-1 2 0,1 0 0,0 0 0,0 0 0,1 1 0,0-1 0,0 1 0,1 0 0,1 16 0,-1-24 0,1 0 0,0 0 0,0 0 0,0 0 0,1 0 0,-1-1 0,0 1 0,1 0 0,-1 0 0,1 0 0,0-1 0,-1 1 0,1 0 0,0-1 0,0 1 0,0-1 0,0 1 0,0-1 0,1 1 0,-1-1 0,0 0 0,1 1 0,-1-1 0,1 0 0,-1 0 0,1 0 0,-1 0 0,1-1 0,0 1 0,-1 0 0,1-1 0,0 1 0,0-1 0,0 1 0,-1-1 0,1 0 0,0 0 0,0 0 0,0 0 0,0 0 0,0 0 0,-1 0 0,1-1 0,3 0 0,3-1 0,0-1 0,-1 0 0,1 0 0,-1 0 0,1-1 0,-1-1 0,0 1 0,10-10 0,-7 5 0,-1 0 0,0 0 0,-1-1 0,0 0 0,-1-1 0,0 0 0,9-18 0,-14 25 0,0 0 0,0-1 0,-1 1 0,1-1 0,-1 0 0,0 1 0,0-1 0,0 0 0,-1 0 0,0 1 0,0-1 0,0 0 0,0 0 0,-1 0 0,0 1 0,0-1 0,0 0 0,-1 1 0,1-1 0,-1 1 0,0-1 0,-1 1 0,-3-6 0,3 7 0,-1 0 0,1 0 0,-1 1 0,0-1 0,0 1 0,0 0 0,0 0 0,0 0 0,0 0 0,-1 1 0,1-1 0,-1 1 0,1 1 0,-1-1 0,1 0 0,-1 1 0,-8 0 0,3 1 0,-1-1 0,0 1 0,0 1 0,1-1 0,-1 2 0,-15 5 0,19-5 0,0 1 0,0 1 0,0-1 0,1 1 0,0 0 0,0 0 0,0 1 0,1 0 0,-1 0 0,1 0 0,-6 11 0,8-13 0,0 0 0,1 0 0,0 1 0,0-1 0,0 0 0,0 1 0,1-1 0,0 1 0,0 0 0,0-1 0,0 1 0,1 0 0,0 0 0,0-1 0,0 1 0,1 0 0,-1 0 0,1-1 0,0 1 0,2 6 0,-1-8 0,0 0 0,1-1 0,-1 1 0,0-1 0,1 1 0,-1-1 0,1 0 0,0 0 0,0 0 0,0 0 0,0 0 0,0-1 0,0 1 0,0-1 0,1 0 0,-1 0 0,0 0 0,4 0 0,-4 0 0,0-1 0,0 1 0,0-1 0,0 1 0,0-1 0,0 0 0,0 0 0,0-1 0,-1 1 0,1 0 0,0-1 0,0 0 0,0 0 0,0 0 0,-1 0 0,1 0 0,0 0 0,-1-1 0,1 1 0,-1-1 0,3-2 0,-4 3 0,0 0 0,0 1 0,-1-1 0,1 0 0,-1 0 0,1 0 0,0 0 0,-1 0 0,0 0 0,1 0 0,-1 0 0,0 0 0,1 0 0,-1 0 0,0 0 0,0 0 0,0 0 0,0 0 0,0 0 0,0 0 0,0 0 0,0 0 0,0 0 0,-1 0 0,1-1 0,-1 0 0,0 1 0,0-1 0,-1 0 0,1 1 0,0 0 0,0-1 0,-1 1 0,1 0 0,-1 0 0,1-1 0,-1 1 0,-3-1 0,-1-1 0,0 1 0,0-1 0,-1 1 0,1 1 0,0-1 0,-1 1 0,-6-1 0,11 2 0,0 0 0,0 0 0,0 0 0,0 0 0,0 0 0,1 0 0,-1 1 0,0-1 0,0 0 0,0 1 0,1 0 0,-1-1 0,0 1 0,1 0 0,-1 0 0,0 0 0,1 0 0,-1 0 0,1 0 0,0 0 0,-1 1 0,1-1 0,0 1 0,0-1 0,-1 1 0,1-1 0,1 1 0,-1-1 0,0 1 0,0 0 0,0-1 0,1 1 0,-1 0 0,1 0 0,0 0 0,-1 1 0,1 0 0,0-1 0,1 0 0,-1 1 0,1-1 0,-1 0 0,1 1 0,0-1 0,-1 0 0,1 0 0,0 0 0,1 0 0,-1 0 0,0 0 0,1 0 0,-1 0 0,1 0 0,-1-1 0,1 1 0,0 0 0,0-1 0,-1 0 0,1 1 0,0-1 0,1 0 0,-1 0 0,0 0 0,0 0 0,4 1 0,4 0 0,0 0 0,0-1 0,1 0 0,-1-1 0,1 1 0,-1-2 0,1 0 0,-1 0 0,1-1 0,-1 0 0,18-7 0,-23 7 0,1 0 0,-1-1 0,0 0 0,0 1 0,0-2 0,0 1 0,-1-1 0,1 0 0,-1 0 0,5-5 0,-7 6 0,0 0 0,0 0 0,0 0 0,0-1 0,-1 1 0,1-1 0,-1 1 0,0-1 0,0 0 0,0 1 0,-1-1 0,1 0 0,-1 0 0,0 1 0,0-1 0,-1-7 0,1 8 0,-1 0 0,-1 0 0,1 0 0,0 0 0,-1 0 0,1 0 0,-1 0 0,0 0 0,0 0 0,0 1 0,0-1 0,-1 1 0,1 0 0,-1-1 0,1 1 0,-1 0 0,0 0 0,0 1 0,0-1 0,0 1 0,0-1 0,0 1 0,0 0 0,0 0 0,-1 0 0,1 1 0,-4-1 0,-6-1 0,0 0 0,0 0 0,-1 2 0,1 0 0,-20 2 0,25-1 0,1 1 0,0 0 0,-1 1 0,1-1 0,0 1 0,0 1 0,1-1 0,-1 1 0,1 0 0,0 1 0,0-1 0,-10 11 0,13-12 0,1-1 0,0 0 0,-1 1 0,1 0 0,0-1 0,1 1 0,-1 0 0,0 0 0,1 0 0,0 0 0,-1 0 0,1 1 0,1-1 0,-1 0 0,0 0 0,1 1 0,-1-1 0,1 1 0,0-1 0,0 0 0,1 1 0,-1-1 0,1 0 0,-1 1 0,1-1 0,0 0 0,0 0 0,1 0 0,-1 0 0,1 0 0,1 3 0,0-3 0,0 0 0,0 0 0,0 0 0,1-1 0,-1 0 0,1 1 0,-1-1 0,1-1 0,0 1 0,-1 0 0,1-1 0,0 0 0,0 0 0,0 0 0,0 0 0,1-1 0,-1 1 0,0-1 0,0 0 0,0-1 0,0 1 0,0-1 0,0 1 0,8-4 0,-8 3 0,-1 0 0,0 0 0,1 0 0,-1-1 0,0 1 0,0-1 0,0 0 0,0 0 0,0 0 0,0-1 0,0 1 0,4-6 0,-6 7 0,0-1 0,0 0 0,0 0 0,0 0 0,0 0 0,0-1 0,0 1 0,-1 0 0,1 0 0,-1 0 0,1-1 0,-1 1 0,0 0 0,0 0 0,0-1 0,0 1 0,-1 0 0,1 0 0,0-1 0,-1 1 0,-1-3 0,2 3 0,-1 0 0,1 1 0,-1-1 0,0 0 0,0 1 0,0-1 0,0 0 0,0 1 0,0 0 0,0-1 0,0 1 0,0 0 0,-1-1 0,1 1 0,-1 0 0,1 0 0,-1 0 0,1 0 0,-1 0 0,1 0 0,-1 1 0,0-1 0,1 0 0,-1 1 0,0 0 0,0-1 0,0 1 0,1 0 0,-1 0 0,0 0 0,0 0 0,0 0 0,1 0 0,-1 0 0,0 1 0,0-1 0,1 1 0,-1-1 0,0 1 0,1 0 0,-1 0 0,0 0 0,1 0 0,-1 0 0,1 0 0,-1 0 0,1 0 0,0 0 0,0 1 0,-1-1 0,1 1 0,0-1 0,0 1 0,0-1 0,1 1 0,-1-1 0,0 1 0,0 0 0,1-1 0,-1 4 0,-1 1 0,1 0 0,0 0 0,1 0 0,0-1 0,-1 1 0,2 0 0,-1 0 0,1 0 0,0 0 0,0 0 0,0 0 0,1-1 0,0 1 0,0 0 0,1-1 0,-1 0 0,1 1 0,6 7 0,-7-10 0,1 0 0,-1-1 0,0 1 0,1 0 0,0-1 0,0 0 0,-1 1 0,1-1 0,0 0 0,1-1 0,-1 1 0,0 0 0,0-1 0,1 0 0,-1 0 0,1 0 0,-1 0 0,1 0 0,0-1 0,-1 0 0,1 1 0,-1-1 0,1-1 0,0 1 0,-1 0 0,1-1 0,-1 0 0,1 0 0,-1 0 0,1 0 0,6-4 0,-7 3 0,1 0 0,0-1 0,-1 1 0,0-1 0,1 0 0,-1 0 0,0 0 0,-1-1 0,1 1 0,0-1 0,-1 1 0,0-1 0,0 0 0,0 0 0,0 0 0,-1 0 0,2-7 0,-2 9 0,-1-1 0,1 0 0,-1 0 0,1 1 0,-1-1 0,0 0 0,0 0 0,-1 0 0,1 1 0,-1-1 0,1 0 0,-1 1 0,0-1 0,0 0 0,0 1 0,0-1 0,0 1 0,0-1 0,-1 1 0,0 0 0,1-1 0,-1 1 0,0 0 0,0 0 0,0 0 0,0 1 0,-5-4 0,2 1 0,-1 1 0,0 0 0,0 1 0,-1-1 0,1 1 0,0 0 0,-1 1 0,1 0 0,-1 0 0,0 0 0,1 1 0,-1 0 0,0 0 0,1 0 0,-1 1 0,0 0 0,1 0 0,-1 1 0,1 0 0,0 0 0,-1 1 0,1-1 0,0 1 0,1 1 0,-1-1 0,0 1 0,1 0 0,0 0 0,0 1 0,0-1 0,0 1 0,1 0 0,0 0 0,0 1 0,0-1 0,1 1 0,0 0 0,0 0 0,0 0 0,-3 12 0,4-11 0,1 1 0,-1-1 0,1 1 0,1-1 0,0 1 0,0-1 0,0 1 0,1-1 0,2 10 0,-3-15 0,0 0 0,1 1 0,-1-1 0,1 0 0,-1 0 0,1 0 0,0-1 0,0 1 0,0 0 0,0 0 0,0 0 0,1-1 0,-1 1 0,0 0 0,1-1 0,0 1 0,-1-1 0,1 0 0,0 0 0,-1 1 0,1-1 0,0 0 0,0 0 0,0-1 0,0 1 0,0 0 0,0-1 0,0 1 0,0-1 0,0 1 0,0-1 0,0 0 0,0 0 0,1 0 0,-1 0 0,0-1 0,2 0 0,-5 1 0,0 0 0,1 0 0,-1 0 0,0 0 0,0 0 0,0 0 0,0-1 0,0 1 0,0 0 0,0-1 0,1 1 0,-1 0 0,0-1 0,0 1 0,1-1 0,-1 0 0,0 1 0,0-1 0,1 0 0,-1 1 0,1-1 0,-1 0 0,1 1 0,-1-1 0,1 0 0,-1 0 0,1 0 0,0 0 0,-1 0 0,1 1 0,0-1 0,0 0 0,-1 0 0,1 0 0,0 0 0,0 0 0,0 0 0,0 0 0,1 0 0,-1 0 0,0 1 0,0-1 0,0 0 0,1 0 0,-1 0 0,0 0 0,1 0 0,-1 1 0,1-1 0,-1 0 0,1 0 0,-1 1 0,1-1 0,0 0 0,-1 1 0,1-1 0,0 0 0,-1 1 0,1-1 0,1 0 0,-6 4 0,0 0 0,0 0 0,1 0 0,-1 0 0,1 1 0,0-1 0,0 1 0,0 0 0,0 0 0,1 0 0,-1 0 0,1 0 0,0 1 0,1-1 0,-1 1 0,1-1 0,-2 9 0,1-5 0,0 1 0,1 0 0,0-1 0,1 1 0,0 0 0,0 0 0,1 0 0,3 15 0,-4-22 0,0-1 0,1 1 0,-1-1 0,0 0 0,1 1 0,-1-1 0,1 0 0,0 1 0,-1-1 0,1 0 0,0 0 0,0 0 0,0 1 0,0-1 0,0 0 0,0 0 0,0-1 0,0 1 0,0 0 0,0 0 0,1 0 0,-1-1 0,0 1 0,1 0 0,-1-1 0,0 0 0,1 1 0,-1-1 0,1 0 0,-1 1 0,0-1 0,1 0 0,-1 0 0,1 0 0,-1 0 0,0-1 0,1 1 0,-1 0 0,1-1 0,-1 1 0,0 0 0,1-1 0,-1 0 0,0 1 0,1-1 0,-1 0 0,1-1 0,3-1 0,0 0 0,0 0 0,0-1 0,-1 0 0,1 0 0,-1 0 0,0-1 0,-1 1 0,1-1 0,4-8 0,-5 6 0,0 0 0,-1 0 0,0-1 0,0 1 0,0 0 0,-1-1 0,0 0 0,-1 1 0,1-1 0,-2 0 0,1 1 0,-1-1 0,0 1 0,0-1 0,-1 1 0,0-1 0,-1 1 0,-6-14 0,6 15 0,0 0 0,0 1 0,-1-1 0,0 1 0,0 0 0,-1 0 0,1 0 0,-1 1 0,0 0 0,0-1 0,-1 2 0,1-1 0,-1 1 0,0 0 0,0 0 0,0 0 0,0 1 0,0 0 0,0 0 0,-1 0 0,1 1 0,-9-1 0,14 2 0,-1 0 0,0 0 0,1 0 0,-1 1 0,0-1 0,1 0 0,-1 1 0,1-1 0,-1 1 0,0-1 0,1 1 0,-1 0 0,1-1 0,-1 1 0,1 0 0,0 0 0,-1 0 0,1 0 0,0 0 0,-2 2 0,1 0 0,0 0 0,0 0 0,0 0 0,1 0 0,-1 1 0,1-1 0,0 1 0,0-1 0,-1 4 0,0 6 0,0 0 0,2 0 0,-1 0 0,2 16 0,0-26 0,-1 0 0,1 1 0,-1-1 0,1 0 0,0 0 0,0 0 0,1 1 0,-1-1 0,1 0 0,-1 0 0,1-1 0,0 1 0,0 0 0,0-1 0,1 1 0,-1-1 0,5 4 0,0-1 0,0-1 0,0 1 0,0-2 0,1 1 0,14 4 0,-32-9 0,1 1 0,0 0 0,-1 1 0,1 0 0,-1 0 0,1 1 0,0 0 0,-16 6 0,22-5 0,-1 0 0,1 1 0,0-1 0,0 1 0,0 0 0,0 0 0,1 0 0,-1 0 0,1 0 0,0 0 0,0 1 0,1-1 0,-1 1 0,1 0 0,0-1 0,1 1 0,-1 0 0,1-1 0,-1 1 0,2 0 0,-1 0 0,1 6 0,0-7 0,-1 0 0,1 0 0,0 0 0,0 0 0,1 0 0,-1 0 0,1 0 0,0-1 0,0 1 0,0-1 0,5 7 0,-5-8 0,-1-1 0,1 1 0,0 0 0,0-1 0,0 0 0,0 1 0,0-1 0,0 0 0,1 0 0,-1 0 0,0-1 0,1 1 0,-1 0 0,0-1 0,1 1 0,-1-1 0,1 0 0,-1 0 0,0 0 0,5-1 0,-4 1 0,-1 0 0,0-1 0,0 1 0,0-1 0,0 0 0,0 1 0,0-1 0,0 0 0,0 0 0,0 0 0,0 0 0,0-1 0,-1 1 0,1-1 0,-1 1 0,1-1 0,-1 1 0,1-1 0,-1 0 0,0 1 0,0-1 0,1 0 0,-1 0 0,-1 0 0,1 0 0,0 0 0,0 0 0,-1 0 0,1-1 0,-1 1 0,0 0 0,0-2 0,0 1 0,0 0 0,0 1 0,0-1 0,-1 0 0,1 0 0,-1 1 0,0-1 0,1 1 0,-1-1 0,-1 1 0,1-1 0,0 1 0,0-1 0,-1 1 0,0 0 0,1 0 0,-1 0 0,0 0 0,0 0 0,0 0 0,0 1 0,0-1 0,-1 0 0,1 1 0,-4-2 0,2 1 0,-1 1 0,1-1 0,-1 1 0,0 0 0,1 0 0,-1 0 0,0 1 0,1 0 0,-7 0 0,9 0 0,-1 0 0,1 1 0,0-1 0,0 1 0,0-1 0,0 1 0,-1 0 0,1 0 0,0 0 0,0 0 0,1 0 0,-1 0 0,0 1 0,0-1 0,1 1 0,-1-1 0,0 1 0,1 0 0,0-1 0,-3 4 0,2 2 0,6-7 0,7-11 0,-7 2 0,0 1 0,0-1 0,-1 0 0,0 0 0,0 0 0,-1 0 0,1-14 0,-1 1 0,0 1 0,-3-25 0,1 42 0,-1 1 0,1 0 0,-1-1 0,0 1 0,0 0 0,0 0 0,0 0 0,-1 0 0,0 0 0,1 0 0,-1 0 0,0 0 0,0 0 0,0 1 0,-1-1 0,1 1 0,-1 0 0,1 0 0,-6-4 0,7 5 0,-1 0 0,0 0 0,0 0 0,0 0 0,0 1 0,-1-1 0,1 0 0,0 1 0,0 0 0,0-1 0,0 1 0,-1 0 0,1 0 0,0 0 0,0 0 0,0 1 0,-1-1 0,1 1 0,0-1 0,0 1 0,0 0 0,0-1 0,0 1 0,0 0 0,0 0 0,0 1 0,0-1 0,1 0 0,-1 1 0,-3 2 0,4-2 0,-1-1 0,1 0 0,0 1 0,-1-1 0,1 1 0,0 0 0,0-1 0,0 1 0,0 0 0,0 0 0,0 0 0,1 0 0,-1 0 0,1-1 0,-1 1 0,1 0 0,0 0 0,0 0 0,-1 0 0,1 0 0,1 0 0,-1 0 0,0 0 0,0 0 0,1 0 0,-1 0 0,1 0 0,0 0 0,0 0 0,-1 0 0,1 0 0,0-1 0,0 1 0,1 0 0,-1-1 0,0 1 0,1-1 0,-1 1 0,1-1 0,-1 0 0,1 1 0,-1-1 0,1 0 0,0 0 0,0 0 0,-1-1 0,1 1 0,0 0 0,0-1 0,0 1 0,0-1 0,0 1 0,0-1 0,0 0 0,0 0 0,0 0 0,0 0 0,0 0 0,0 0 0,0-1 0,0 1 0,0-1 0,0 1 0,0-1 0,0 0 0,-1 0 0,3-1 0,2-1 0,-1-1 0,0 1 0,1-1 0,-1 0 0,-1-1 0,1 1 0,-1-1 0,0 0 0,0 0 0,0 0 0,0-1 0,-1 1 0,3-8 0,-1 2 0,0 0 0,-1-1 0,0 1 0,-1-1 0,0 0 0,1-13 0,-3 14 0,-1 0 0,-1 0 0,1 1 0,-2-1 0,1 0 0,-2 1 0,-3-14 0,4 18 0,0 1 0,0 0 0,0 0 0,0 0 0,-1 0 0,0 1 0,0-1 0,0 1 0,-1 0 0,1-1 0,-1 2 0,0-1 0,0 0 0,0 1 0,-1 0 0,-5-4 0,9 6 0,0 1 0,0-1 0,0 1 0,0-1 0,1 1 0,-1 0 0,0-1 0,0 1 0,0 0 0,0 0 0,0-1 0,0 1 0,0 0 0,0 0 0,0 0 0,0 0 0,0 0 0,0 1 0,0-1 0,0 0 0,0 0 0,0 1 0,0-1 0,0 0 0,0 1 0,0-1 0,0 1 0,1-1 0,-1 1 0,0 0 0,0-1 0,1 1 0,-1 0 0,0-1 0,1 1 0,-1 0 0,0 0 0,1 0 0,-1 0 0,1-1 0,0 1 0,-1 0 0,1 0 0,0 0 0,-1 0 0,1 2 0,-1 0 0,1 0 0,0 0 0,0 0 0,0 0 0,0 0 0,0 0 0,0-1 0,1 1 0,0 0 0,-1 0 0,1 0 0,0 0 0,0 0 0,1-1 0,1 4 0,-2-4 0,1 1 0,-1-1 0,1 0 0,0 0 0,0 0 0,0 0 0,0 0 0,0 0 0,1-1 0,-1 1 0,1-1 0,-1 1 0,1-1 0,-1 0 0,1 0 0,-1 0 0,1 0 0,0 0 0,0-1 0,0 0 0,-1 1 0,1-1 0,3 0 0,-4-1 0,1 1 0,-1-1 0,0 0 0,1 0 0,-1 0 0,0 0 0,0 0 0,0 0 0,0-1 0,0 1 0,0-1 0,0 1 0,-1-1 0,1 0 0,-1 0 0,1 0 0,-1 0 0,1 0 0,-1 0 0,0 0 0,0 0 0,0 0 0,0-1 0,-1 1 0,1 0 0,0-1 0,-1-3 0,1 3 0,-1 0 0,1 0 0,-1 0 0,0 0 0,0 0 0,0 0 0,-1 0 0,1 0 0,-1 0 0,0-1 0,1 1 0,-1 1 0,-1-1 0,1 0 0,0 0 0,-1 0 0,1 1 0,-1-1 0,0 1 0,0-1 0,-3-2 0,4 4 0,-1-1 0,0 1 0,0 0 0,0 0 0,0 0 0,0 0 0,0 0 0,0 0 0,0 0 0,0 1 0,0-1 0,0 1 0,-1-1 0,1 1 0,0 0 0,0 0 0,0 0 0,-1 0 0,1 1 0,0-1 0,0 0 0,0 1 0,-1 0 0,1-1 0,0 1 0,0 0 0,0 0 0,0 0 0,0 0 0,1 1 0,-3 0 0,0 2 0,0-1 0,0 1 0,1-1 0,-1 1 0,1 0 0,0 1 0,0-1 0,0 0 0,0 1 0,1 0 0,0-1 0,0 1 0,0 0 0,1 0 0,0 0 0,-1 7 0,1-10 0,1 0 0,0 0 0,0 0 0,0 0 0,0 0 0,0 1 0,1-1 0,-1 0 0,1 0 0,-1 0 0,1 0 0,0 0 0,-1 0 0,1 0 0,0 0 0,1-1 0,-1 1 0,0 0 0,0-1 0,1 1 0,-1 0 0,1-1 0,-1 0 0,1 1 0,0-1 0,0 0 0,-1 0 0,1 0 0,0 0 0,0 0 0,0 0 0,0 0 0,0-1 0,0 1 0,0-1 0,0 0 0,1 1 0,-1-1 0,0 0 0,0 0 0,4-1 0,-3 1 0,1 0 0,-1-1 0,1 1 0,-1-1 0,1 0 0,-1 0 0,1 0 0,-1-1 0,0 1 0,0-1 0,0 0 0,0 0 0,0 0 0,0 0 0,0 0 0,0 0 0,-1-1 0,1 0 0,-1 1 0,0-1 0,0 0 0,0 0 0,0 0 0,-1 0 0,1 0 0,-1-1 0,1 1 0,-1-1 0,0 1 0,0-6 0,1 4 0,-1 0 0,-1-1 0,1 1 0,-1 0 0,0 0 0,0 0 0,0 0 0,-1-1 0,0 1 0,0 0 0,0 0 0,-1 0 0,1 0 0,-1 1 0,0-1 0,-1 0 0,1 1 0,-1-1 0,0 1 0,-6-8 0,-33-20 0,41 32 0,1 0 0,0-1 0,0 1 0,0 0 0,0 0 0,0 0 0,0-1 0,0 1 0,0 0 0,0 0 0,0 0 0,0-1 0,0 1 0,0 0 0,0 0 0,0 0 0,0 0 0,0-1 0,0 1 0,1 0 0,-1 0 0,0 0 0,0-1 0,0 1 0,0 0 0,0 0 0,0 0 0,0 0 0,1 0 0,-1-1 0,0 1 0,0 0 0,0 0 0,0 0 0,1 0 0,-1 0 0,0 0 0,0 0 0,0 0 0,0 0 0,1 0 0,-1 0 0,0 0 0,0 0 0,0 0 0,1 0 0,-1 0 0,0 0 0,0 0 0,1 0 0,17-5 0,-8 3 0,-7 0 0,0 1 0,-1-1 0,1 0 0,-1 0 0,0 0 0,0 0 0,0 0 0,0-1 0,0 1 0,0-1 0,0 1 0,-1-1 0,0 1 0,1-1 0,-1 0 0,0 0 0,0 0 0,0 0 0,-1 0 0,1-3 0,0 4 0,-1-1 0,1 0 0,-1 0 0,1 0 0,0 1 0,0-1 0,0 1 0,0-1 0,1 1 0,-1-1 0,1 1 0,-1-1 0,1 1 0,0 0 0,0 0 0,0 0 0,0 0 0,0 0 0,0 1 0,1-1 0,-1 1 0,1-1 0,-1 1 0,1 0 0,-1 0 0,4-1 0,17-1 0,-1 0 0,1 2 0,0 1 0,35 3 0,9 1 0,828-4 0,-449 0 0,-431 1 0,-1 1 0,0 0 0,0 1 0,0 1 0,-1 0 0,1 1 0,-1 0 0,19 12 0,43 15 0,-61-28 0,0 2 0,0 0 0,0 0 0,-1 1 0,0 1 0,18 14 0,-24-16 0,1 1 0,-1 0 0,0 1 0,-1 0 0,0 0 0,0 0 0,-1 1 0,0 0 0,0 0 0,5 15 0,11 25 0,-16-40 0,0 1 0,-1 0 0,0 0 0,0 0 0,-1 1 0,-1-1 0,2 17 0,-3-8 0,1 0 0,-1 1 0,-1-1 0,0 1 0,-2 0 0,-5 26 0,7-46 0,0 1 0,0-1 0,0 0 0,0 1 0,0-1 0,0 1 0,0-1 0,0 1 0,-1-1 0,1 0 0,0 1 0,0-1 0,0 1 0,-1-1 0,1 0 0,0 1 0,-1-1 0,1 0 0,0 1 0,0-1 0,-1 0 0,1 0 0,-1 1 0,1-1 0,0 0 0,-1 0 0,1 0 0,-1 1 0,1-1 0,0 0 0,-1 0 0,1 0 0,-1 0 0,1 0 0,-1 0 0,1 0 0,0 0 0,-1 0 0,-15-12 0,-2-1 0,17 12 0,1 1 0,-1 0 0,1 0 0,-1 0 0,0-1 0,1 1 0,-1 0 0,1 0 0,-1 0 0,0 0 0,1 0 0,-1 0 0,1 0 0,-1 0 0,0 1 0,1-1 0,-1 0 0,1 0 0,-1 0 0,1 1 0,-1-1 0,1 0 0,-1 1 0,1-1 0,-1 0 0,1 1 0,-1-1 0,1 0 0,-1 1 0,1-1 0,-1 2 0,1-2 0,-1 1 0,1 0 0,0-1 0,-1 1 0,1-1 0,-1 1 0,1-1 0,-1 1 0,1-1 0,-1 0 0,1 1 0,-1-1 0,1 0 0,-1 1 0,0-1 0,1 0 0,-1 0 0,1 1 0,-1-1 0,0 0 0,1 0 0,-1 0 0,0 0 0,1 0 0,-1 0 0,0 0 0,1 0 0,-1 0 0,0 0 0,1 0 0,-1 0 0,-1-1 0,1 0 0,-1-1 0,0 1 0,1 0 0,-1-1 0,1 1 0,-1-1 0,1 0 0,0 1 0,0-1 0,-2-3 0,-20-54 0,22 55 0,-13-51 0,11 40 0,-1 0 0,0 0 0,-1 0 0,-1 0 0,-11-20 0,17 35 0,0 0 0,0-1 0,0 1 0,0 0 0,0 0 0,0 0 0,0 0 0,0-1 0,0 1 0,0 0 0,0 0 0,-1 0 0,1 0 0,0 0 0,0-1 0,0 1 0,0 0 0,0 0 0,-1 0 0,1 0 0,0 0 0,0 0 0,0 0 0,0-1 0,0 1 0,-1 0 0,1 0 0,0 0 0,0 0 0,0 0 0,-1 0 0,1 0 0,0 0 0,0 0 0,0 0 0,0 0 0,-1 0 0,1 0 0,0 0 0,0 0 0,0 0 0,-1 0 0,1 0 0,0 1 0,0-1 0,-4 10 0,2 16 0,5 35 0,-2-37 0,-7-61 0,-2-1 0,-2 1 0,-1 0 0,-2 0 0,-30-60 0,43 96 0,0 0 0,-1 0 0,1-1 0,-1 1 0,1 0 0,-1 0 0,0 0 0,1 0 0,-1 0 0,0 0 0,0 0 0,0 0 0,0 0 0,0 0 0,0 1 0,0-1 0,0 0 0,-1 0 0,1 1 0,0 0 0,1 1 0,-1-1 0,1 0 0,-1 0 0,1 1 0,-1-1 0,1 0 0,0 1 0,-1-1 0,1 1 0,-1-1 0,1 1 0,0-1 0,-1 1 0,1-1 0,0 1 0,0-1 0,-1 1 0,1-1 0,0 1 0,0-1 0,0 1 0,0 0 0,-1 0 0,-5 53 0,5 220 0,2-195 0,-4-44 0,3-34 0,0-1 0,0 1 0,0-1 0,0 1 0,0-1 0,0 1 0,0-1 0,0 1 0,0-1 0,0 1 0,0-1 0,-1 0 0,1 1 0,0-1 0,0 1 0,0-1 0,-1 0 0,1 1 0,0-1 0,0 1 0,-1-1 0,1 0 0,0 1 0,-1-1 0,1 0 0,-1 0 0,1 1 0,0-1 0,-1 0 0,1 0 0,-1 1 0,1-1 0,0 0 0,-1 0 0,1 0 0,-1 0 0,1 0 0,-1 0 0,1 0 0,-1 0 0,1 0 0,-1 0 0,1 0 0,-1 0 0,1 0 0,0 0 0,-1 0 0,1 0 0,-1-1 0,1 1 0,-1 0 0,1 0 0,0 0 0,-1-1 0,1 1 0,-1 0 0,1-1 0,0 1 0,-1 0 0,1-1 0,0 1 0,0 0 0,-1-1 0,1 1 0,0-1 0,0 1 0,-1-1 0,-2-4 0,0 0 0,1 0 0,-1 0 0,1 0 0,0-1 0,-2-5 0,3 7 0,1 0 0,-1 0 0,0 1 0,-1-1 0,1 1 0,-1-1 0,0 1 0,1 0 0,-1 0 0,-1-1 0,1 1 0,0 1 0,-1-1 0,0 0 0,1 1 0,-5-4 0,6 6 0,0 0 0,1 0 0,-1 0 0,1 0 0,-1 0 0,0 0 0,1 1 0,-1-1 0,1 0 0,-1 0 0,0 0 0,1 1 0,-1-1 0,1 0 0,-1 1 0,1-1 0,-1 0 0,1 1 0,-1-1 0,1 1 0,-1-1 0,1 1 0,0-1 0,-1 1 0,1-1 0,0 1 0,-1-1 0,1 1 0,0-1 0,0 1 0,0 0 0,-1-1 0,1 1 0,0-1 0,0 1 0,0 0 0,0-1 0,0 1 0,0 0 0,-3 30 0,3-29 0,0 13 0,-1 7 0,0-22 0,-2-13 0,-7-82 0,8 63 0,-1 1 0,-11-45 0,13 72 17,0 0 0,-1-1 1,0 1-1,0 0 0,0 0 0,-4-5 0,5 8-54,1 0 0,0 1 0,-1-1-1,1 0 1,-1 1 0,0-1 0,1 1 0,-1-1 0,1 0 0,-1 1 0,0-1-1,1 1 1,-1 0 0,0-1 0,0 1 0,1 0 0,-1-1 0,0 1 0,0 0-1,0 0 1,0 0 0,1-1 0,-1 1 0,0 0 0,0 0 0,0 0 0,0 0-1,1 1 1,-1-1 0,0 0 0,0 0 0,0 0 0,1 1 0,-1-1 0,0 0-1,0 1 1,1-1 0,-1 1 0,-1 0 0,-6 8-6789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21:46:17.4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21:46:18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24575,'14'1'0,"0"1"0,0 0 0,0 1 0,0 1 0,-1 0 0,0 1 0,0 0 0,0 1 0,0 0 0,-1 1 0,0 0 0,0 1 0,-1 1 0,0 0 0,-1 0 0,1 1 0,-2 0 0,0 1 0,9 12 0,-15-15 0,1 0 0,-1 0 0,-1 1 0,0-1 0,0 1 0,-1-1 0,0 1 0,0 0 0,-1 0 0,0-1 0,0 1 0,-4 15 0,3-15 0,0 1 0,0-1 0,1 1 0,0-1 0,1 1 0,0-1 0,0 1 0,1-1 0,4 14 0,-4-20 0,-1-1 0,1 1 0,0-1 0,-1 0 0,1 0 0,0 1 0,0-1 0,1-1 0,-1 1 0,0 0 0,1 0 0,-1-1 0,1 0 0,-1 1 0,1-1 0,0 0 0,0 0 0,-1 0 0,1-1 0,0 1 0,5 0 0,7 0 0,0 0 0,30-2 0,-25 0 0,155-3 0,-166 2 0,1-1 0,-1 0 0,1 0 0,-1-1 0,0 0 0,0-1 0,-1 0 0,1 0 0,13-13 0,19-9 0,-33 22-108,-4 2 29,-1 1 1,1 0-1,0-1 1,0 1-1,0 1 1,0-1-1,0 0 0,1 1 1,-1 0-1,0 0 1,1 1-1,-1-1 1,1 1-1,-1 0 1,8 0-1,3 3-6747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21:46:20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46 24575,'19'-8'0,"-18"7"0,0 0 0,-1 1 0,1-1 0,0 0 0,0 1 0,0-1 0,0 1 0,0-1 0,0 1 0,0-1 0,0 1 0,0 0 0,0-1 0,0 1 0,0 0 0,0 0 0,0 0 0,0 0 0,0 0 0,0 0 0,0 0 0,0 0 0,0 0 0,1 0 0,-1 1 0,0-1 0,0 0 0,0 1 0,0-1 0,0 1 0,-1-1 0,1 1 0,0 0 0,0-1 0,0 1 0,0 0 0,-1-1 0,2 2 0,0 2 0,-1-1 0,1 0 0,-1 1 0,0-1 0,1 1 0,-2-1 0,1 1 0,0-1 0,-1 1 0,0 0 0,0 5 0,-5 48 0,2-36 0,-13 56 0,11-58 0,1-1 0,1 1 0,-2 22 0,5-39 0,-1 0 0,1 1 0,0-1 0,0 1 0,1-1 0,-1 1 0,0-1 0,1 0 0,-1 1 0,1-1 0,0 0 0,0 1 0,0-1 0,0 0 0,0 0 0,0 0 0,1 0 0,-1 0 0,1 0 0,0 0 0,-1-1 0,1 1 0,0 0 0,0-1 0,0 1 0,0-1 0,0 0 0,0 0 0,3 2 0,5-1 0,-1 0 0,1 0 0,0-1 0,0 0 0,0-1 0,11-1 0,-14 1 0,0-1 0,1 1 0,-1 0 0,0 1 0,0 0 0,0 0 0,1 0 0,-1 1 0,13 5 0,-16-4 0,0 0 0,1 0 0,-1 0 0,1-1 0,0 0 0,0 0 0,0 0 0,-1 0 0,2-1 0,-1 0 0,0 0 0,0 0 0,0-1 0,0 0 0,1 0 0,-1 0 0,0-1 0,0 1 0,0-1 0,0 0 0,0-1 0,0 1 0,0-1 0,0 0 0,0 0 0,-1-1 0,1 0 0,-1 1 0,7-6 0,5-2 0,-13 9 0,-1 0 0,0 0 0,1-1 0,-1 1 0,0 0 0,0-1 0,0 1 0,0-1 0,0 0 0,-1 0 0,1 0 0,0 0 0,-1 0 0,1 0 0,-1 0 0,0 0 0,0-1 0,0 1 0,0 0 0,0-1 0,0 1 0,0-5 0,0-3 0,2-18 0,1 0 0,2 1 0,8-27 0,0 5 0,-10 33 0,0 0 0,2 0 0,10-23 0,-5 15-13,-10 20-137,1-1 0,0 1-1,0 0 1,0-1 0,1 1 0,-1 0-1,1 0 1,6-5 0,2 0-6676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7645-442A-4569-B95A-5B957C6C0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A41E0-D9BE-4D73-82BD-3DB348E9A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647FD-087C-4A7E-9302-2E440993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4D5F-443E-40BD-AF1D-77BBB8A98E6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83CD3-0FE2-4C48-8A54-9581CE984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DB81-8FEE-4807-A655-38C5BD3E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9112-3990-4480-A572-0EE715BA2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D161-E888-4674-8CA9-D98612EA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2703B-46F8-4448-9E9A-EC7619C01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7B288-C3EE-4D2D-B5E1-820D7E8C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4D5F-443E-40BD-AF1D-77BBB8A98E6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725D3-C522-4DC5-951F-B4AC55FD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EEFC8-292D-4FF2-9170-F1E14C57A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9112-3990-4480-A572-0EE715BA2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6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C900E9-886B-4072-BDB4-BF8D9E78A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A7F28-E3CD-4973-8108-062B3CC94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13813-C17B-4602-8E70-1C7F2032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4D5F-443E-40BD-AF1D-77BBB8A98E6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1F2C3-64B5-48D0-927F-141CB440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0CA66-BBF7-4C8A-A055-81BE5B62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9112-3990-4480-A572-0EE715BA2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9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017A-7375-4424-94F3-EC70001A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126A7-43D9-4E8E-8DFA-B8634380B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2A1D1-A954-4421-B88B-3AC4A772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4D5F-443E-40BD-AF1D-77BBB8A98E6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30122-92C3-4680-82B3-08A11E9D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1AA02-18DF-4F8B-B2FA-4AEF99C4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9112-3990-4480-A572-0EE715BA2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4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1B16-E42F-4D0B-85F5-F974B4E0A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D1576-B46E-4F56-A22F-CBBD12B03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E508E-442D-453C-8239-56880935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4D5F-443E-40BD-AF1D-77BBB8A98E6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3476A-06EF-4BF2-AE31-F9810EB9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5E3FA-754D-4EE0-89EC-C074F646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9112-3990-4480-A572-0EE715BA2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9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47215-A150-4D98-9FA7-C3412ABB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C310D-73D6-4209-8497-0033C12EB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F0752-B8B7-4B43-9DFA-574EFB300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67C1B-5A69-48B9-A08C-9D0DD5B5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4D5F-443E-40BD-AF1D-77BBB8A98E6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1FE41-2A9B-44DB-A429-F729008CD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4EC81-B798-4B10-AE76-4E33849E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9112-3990-4480-A572-0EE715BA2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0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3E3D-D649-4815-9A5E-3F28290EC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E8F91-9085-46D5-ABCE-C5BFB8664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CFFE0-5A2C-4DE7-BEF4-ECD8D6C19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A8A24-5111-4E22-B407-0CF967F1A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59F10-BB4E-4B4F-85C7-E82AA1819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571B1B-6E07-4C11-8D8F-7E1AC1BB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4D5F-443E-40BD-AF1D-77BBB8A98E6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DD1FD4-44F6-4632-A54A-86FD3C3E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F7E0FE-0383-40D5-8600-E414A5B92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9112-3990-4480-A572-0EE715BA2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4D77-6D95-4713-B4B7-52375224D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CE3B6-A907-46E2-9CDE-21DF58C2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4D5F-443E-40BD-AF1D-77BBB8A98E6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95EF2-CD56-4606-B07A-EBC1CBBC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8758C-4D5F-4565-8944-3D66BDA95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9112-3990-4480-A572-0EE715BA2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9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DE87C1-B130-41F5-82D9-A69BFD92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4D5F-443E-40BD-AF1D-77BBB8A98E6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7F8F8-CE04-4DDA-A94F-649B981A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35841-E8A7-418D-A575-60809C7F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9112-3990-4480-A572-0EE715BA2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6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A75F-2A10-44A5-82B7-500C7026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3199-CFBC-484A-9285-51AEB36B9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720D4-7318-4B17-89F5-16995FF5D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0CB40-9F06-42B1-9FA8-A44E5A48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4D5F-443E-40BD-AF1D-77BBB8A98E6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B18D1-F0A0-4494-BB26-9EA2E54B4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737D-B267-40B0-8C58-F99AF4E3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9112-3990-4480-A572-0EE715BA2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0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1B41-7D9C-43CD-8256-110C5D38F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7D5BC3-B7F4-4EA2-877F-D4B860DFC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9BAE8-E672-4DD2-8C41-BB97E32AE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12CE0-9B23-43C7-B9A3-FBD88F98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4D5F-443E-40BD-AF1D-77BBB8A98E6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39334-0437-48A7-AD3B-735E13A95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4BB37-01A9-42C0-8743-2082B013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9112-3990-4480-A572-0EE715BA2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5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F1A57-7A22-4A22-A186-0695C99D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334CC-C435-4B7C-A851-7CB42131A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A4542-767B-4CAD-AADF-B02FCD68E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04D5F-443E-40BD-AF1D-77BBB8A98E6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5E1BB-1B06-4960-85A3-A659FCC92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5EE23-9FEB-4B2F-B9BC-2B88E0987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09112-3990-4480-A572-0EE715BA2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0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6.xml"/><Relationship Id="rId18" Type="http://schemas.openxmlformats.org/officeDocument/2006/relationships/image" Target="../media/image32.png"/><Relationship Id="rId3" Type="http://schemas.openxmlformats.org/officeDocument/2006/relationships/image" Target="../media/image26.png"/><Relationship Id="rId21" Type="http://schemas.openxmlformats.org/officeDocument/2006/relationships/customXml" Target="../ink/ink10.xml"/><Relationship Id="rId7" Type="http://schemas.openxmlformats.org/officeDocument/2006/relationships/image" Target="../media/image27.png"/><Relationship Id="rId12" Type="http://schemas.openxmlformats.org/officeDocument/2006/relationships/customXml" Target="../ink/ink5.xml"/><Relationship Id="rId17" Type="http://schemas.openxmlformats.org/officeDocument/2006/relationships/customXml" Target="../ink/ink8.xml"/><Relationship Id="rId2" Type="http://schemas.openxmlformats.org/officeDocument/2006/relationships/image" Target="../media/image25.png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29.png"/><Relationship Id="rId5" Type="http://schemas.openxmlformats.org/officeDocument/2006/relationships/image" Target="../media/image260.png"/><Relationship Id="rId15" Type="http://schemas.openxmlformats.org/officeDocument/2006/relationships/customXml" Target="../ink/ink7.xml"/><Relationship Id="rId10" Type="http://schemas.openxmlformats.org/officeDocument/2006/relationships/customXml" Target="../ink/ink4.xml"/><Relationship Id="rId19" Type="http://schemas.openxmlformats.org/officeDocument/2006/relationships/customXml" Target="../ink/ink9.xml"/><Relationship Id="rId4" Type="http://schemas.openxmlformats.org/officeDocument/2006/relationships/customXml" Target="../ink/ink1.xml"/><Relationship Id="rId9" Type="http://schemas.openxmlformats.org/officeDocument/2006/relationships/image" Target="../media/image28.png"/><Relationship Id="rId14" Type="http://schemas.openxmlformats.org/officeDocument/2006/relationships/image" Target="../media/image30.png"/><Relationship Id="rId22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nd18/mountain-project-eda/blob/master/rrg-and-nrg.ipynb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6309-1BB3-448F-A7FB-F844C9D413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Climbing in Washington </a:t>
            </a:r>
            <a:r>
              <a:rPr lang="en-US" sz="4800" dirty="0"/>
              <a:t>(According to Mountain Project)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24D44-18B4-4AE7-AC82-F4AE983C7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16338"/>
            <a:ext cx="9144000" cy="1655762"/>
          </a:xfrm>
        </p:spPr>
        <p:txBody>
          <a:bodyPr/>
          <a:lstStyle/>
          <a:p>
            <a:r>
              <a:rPr lang="en-US" dirty="0"/>
              <a:t>Brandon Bullard</a:t>
            </a:r>
          </a:p>
          <a:p>
            <a:r>
              <a:rPr lang="en-US" dirty="0" err="1"/>
              <a:t>EconS</a:t>
            </a:r>
            <a:r>
              <a:rPr lang="en-US" dirty="0"/>
              <a:t> 523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27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5C60-AA86-4A30-8203-9383D29F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Clean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31E9A9-D0EC-49B3-992C-40B4512BD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7877" y="1767681"/>
            <a:ext cx="7868360" cy="38139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DEF47-497E-4A21-84FE-3C54EE079505}"/>
              </a:ext>
            </a:extLst>
          </p:cNvPr>
          <p:cNvSpPr txBox="1"/>
          <p:nvPr/>
        </p:nvSpPr>
        <p:spPr>
          <a:xfrm>
            <a:off x="942975" y="2305615"/>
            <a:ext cx="99345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Outlier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Negative rating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Negative pitches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1 ft tall route?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1,209,575 ft route?</a:t>
            </a:r>
          </a:p>
        </p:txBody>
      </p:sp>
    </p:spTree>
    <p:extLst>
      <p:ext uri="{BB962C8B-B14F-4D97-AF65-F5344CB8AC3E}">
        <p14:creationId xmlns:p14="http://schemas.microsoft.com/office/powerpoint/2010/main" val="4247344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71C6-F705-4224-B851-51E4EE11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Clean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6EAAEB-CD73-4092-BCB6-D56DF6207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27714"/>
            <a:ext cx="5476336" cy="163447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68B0E4-CE21-4EE0-BB06-A42994E35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" y="3334498"/>
            <a:ext cx="7858125" cy="17407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50C10F-5904-4340-BEFD-BB099F731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7" y="5238912"/>
            <a:ext cx="8320159" cy="10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94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E700-5CC2-4F17-A5F5-52D5DADC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Clean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71855-C50C-4DDE-B9DE-32E3C7EB8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600" cy="4351338"/>
          </a:xfrm>
        </p:spPr>
        <p:txBody>
          <a:bodyPr/>
          <a:lstStyle/>
          <a:p>
            <a:r>
              <a:rPr lang="en-US" dirty="0"/>
              <a:t>What’s up with the routes under 20 ft?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FB185-C0A0-45EE-B04E-9FFC5D72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69" y="2143125"/>
            <a:ext cx="8562460" cy="456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98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CBED-866C-48EA-BB6C-E30F1367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Clean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B63D92-4546-47F7-92C1-31DE744A7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601" y="3038474"/>
            <a:ext cx="9806755" cy="24860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72F79F-4772-4213-B15D-79BCDF14C39A}"/>
              </a:ext>
            </a:extLst>
          </p:cNvPr>
          <p:cNvSpPr txBox="1"/>
          <p:nvPr/>
        </p:nvSpPr>
        <p:spPr>
          <a:xfrm>
            <a:off x="838200" y="1690688"/>
            <a:ext cx="10153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‘type’ column describes whether route is sport, trad, top rope, alpine,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are mixed and/or labeled as top-rope and trad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Reduce ‘type’ category to either ‘sport’ or ‘trad’. Remove top rope only.</a:t>
            </a:r>
          </a:p>
        </p:txBody>
      </p:sp>
    </p:spTree>
    <p:extLst>
      <p:ext uri="{BB962C8B-B14F-4D97-AF65-F5344CB8AC3E}">
        <p14:creationId xmlns:p14="http://schemas.microsoft.com/office/powerpoint/2010/main" val="2898726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C0F5-3606-49BF-8331-74537E39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Clean data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091D662-03C6-498D-BBC2-42E296C4B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340" y="2065336"/>
            <a:ext cx="10640413" cy="91836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305954-D52E-4B5E-84A6-973CE8DE9A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87" b="58986"/>
          <a:stretch/>
        </p:blipFill>
        <p:spPr>
          <a:xfrm>
            <a:off x="603340" y="3220243"/>
            <a:ext cx="11112410" cy="21232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F77743-D962-426D-9D16-C07A608F5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40" y="5816600"/>
            <a:ext cx="11404456" cy="6762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A49EC0-064C-434C-94ED-CC389FFDB8C8}"/>
              </a:ext>
            </a:extLst>
          </p:cNvPr>
          <p:cNvSpPr txBox="1"/>
          <p:nvPr/>
        </p:nvSpPr>
        <p:spPr>
          <a:xfrm>
            <a:off x="603340" y="1592261"/>
            <a:ext cx="6740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Finally, clean up location column</a:t>
            </a:r>
          </a:p>
        </p:txBody>
      </p:sp>
    </p:spTree>
    <p:extLst>
      <p:ext uri="{BB962C8B-B14F-4D97-AF65-F5344CB8AC3E}">
        <p14:creationId xmlns:p14="http://schemas.microsoft.com/office/powerpoint/2010/main" val="579503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42023-78EA-4C54-B6B1-07D089AB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Clean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8CE44-E7F5-4611-A13F-315519C71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review: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Renamed columns to consistent lowercase format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Separated grades into YDS and protection columns. Removed climbs with aid grades, 4</a:t>
            </a:r>
            <a:r>
              <a:rPr lang="en-US" baseline="30000" dirty="0"/>
              <a:t>th</a:t>
            </a:r>
            <a:r>
              <a:rPr lang="en-US" dirty="0"/>
              <a:t> class and lower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Condensed ‘type’ column into either sport or trad routes.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Identify outliers, remove and impute data with respect to route height, rating, pitches.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7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D193-083D-4C2F-904C-93C3176D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Finished DF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8EE632-1C5D-41B7-AFA4-8BE189B33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713" y="1492250"/>
            <a:ext cx="9312512" cy="4871020"/>
          </a:xfrm>
        </p:spPr>
      </p:pic>
    </p:spTree>
    <p:extLst>
      <p:ext uri="{BB962C8B-B14F-4D97-AF65-F5344CB8AC3E}">
        <p14:creationId xmlns:p14="http://schemas.microsoft.com/office/powerpoint/2010/main" val="1895210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1544-2487-4488-B6F4-D0AA91AB4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D97C7-7478-4757-9F0C-E9E088490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find and describe interesting trends in the data.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What are the most popular regions and grades?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Which region has the highest concentration/avg rating of sport/trad climbs?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Are sport or trad climbs rated higher on average? </a:t>
            </a:r>
          </a:p>
        </p:txBody>
      </p:sp>
    </p:spTree>
    <p:extLst>
      <p:ext uri="{BB962C8B-B14F-4D97-AF65-F5344CB8AC3E}">
        <p14:creationId xmlns:p14="http://schemas.microsoft.com/office/powerpoint/2010/main" val="3163971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E7060-F3B5-4498-8E76-E4C5B9BF6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6605B-A13A-496E-83CD-C78B09876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DDA645-D9EA-4180-942D-EC7FB31BA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18" y="1305718"/>
            <a:ext cx="7815263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63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6864-6FD3-4AFC-9E3D-203FBA1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EDA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A58487-BD13-4F44-8B62-2656A89AF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78" y="1690688"/>
            <a:ext cx="11820244" cy="4691062"/>
          </a:xfrm>
        </p:spPr>
      </p:pic>
    </p:spTree>
    <p:extLst>
      <p:ext uri="{BB962C8B-B14F-4D97-AF65-F5344CB8AC3E}">
        <p14:creationId xmlns:p14="http://schemas.microsoft.com/office/powerpoint/2010/main" val="270651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61B8-00AC-47FE-B168-8B36C42E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43EF5-73B2-48BE-A679-4CFC6D2BC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the Objective?</a:t>
            </a:r>
          </a:p>
          <a:p>
            <a:pPr lvl="1"/>
            <a:r>
              <a:rPr lang="en-US" dirty="0"/>
              <a:t>Understand and describe characteristics of climbing in Washington by leveraging data from Mountain Project.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dirty="0"/>
              <a:t>What is Mountain Project</a:t>
            </a:r>
          </a:p>
          <a:p>
            <a:pPr lvl="1"/>
            <a:r>
              <a:rPr lang="en-US" dirty="0"/>
              <a:t>MP is a website and mobile app used by climbers:</a:t>
            </a:r>
          </a:p>
          <a:p>
            <a:pPr lvl="2"/>
            <a:r>
              <a:rPr lang="en-US" dirty="0"/>
              <a:t>To log climbs and share opinions </a:t>
            </a:r>
          </a:p>
          <a:p>
            <a:pPr lvl="2"/>
            <a:r>
              <a:rPr lang="en-US" dirty="0"/>
              <a:t>As a forum to discuss climbing topics</a:t>
            </a:r>
          </a:p>
          <a:p>
            <a:pPr lvl="2"/>
            <a:r>
              <a:rPr lang="en-US" dirty="0"/>
              <a:t>To understand a region, crag, or route of interest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9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849E8-FB56-40D7-89B5-EB3D27AD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EDA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79754C-2BBB-4EDF-9303-81CA0944E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5" y="1690687"/>
            <a:ext cx="11759204" cy="4802187"/>
          </a:xfrm>
        </p:spPr>
      </p:pic>
    </p:spTree>
    <p:extLst>
      <p:ext uri="{BB962C8B-B14F-4D97-AF65-F5344CB8AC3E}">
        <p14:creationId xmlns:p14="http://schemas.microsoft.com/office/powerpoint/2010/main" val="1384770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8697-E562-409F-815B-A4FE0D36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Step 3: EDA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8D7C041-DCBF-4F5E-B789-CF2E9C3FC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115343"/>
            <a:ext cx="6041425" cy="338058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9369A1-897C-46C3-8067-A7C5FA9C4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1" y="2078943"/>
            <a:ext cx="6176962" cy="34328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BA5448-4476-40B2-BF1D-ECFD6E89452A}"/>
              </a:ext>
            </a:extLst>
          </p:cNvPr>
          <p:cNvSpPr txBox="1"/>
          <p:nvPr/>
        </p:nvSpPr>
        <p:spPr>
          <a:xfrm>
            <a:off x="1485900" y="5819775"/>
            <a:ext cx="9020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Left: Sum of route ticks per region. </a:t>
            </a:r>
          </a:p>
          <a:p>
            <a:r>
              <a:rPr lang="en-US" sz="2400" dirty="0"/>
              <a:t>Right: Count of routes per region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9114F19-0552-472B-A2CD-294E6CE164B5}"/>
                  </a:ext>
                </a:extLst>
              </p14:cNvPr>
              <p14:cNvContentPartPr/>
              <p14:nvPr/>
            </p14:nvContentPartPr>
            <p14:xfrm>
              <a:off x="10894918" y="2509044"/>
              <a:ext cx="335880" cy="19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9114F19-0552-472B-A2CD-294E6CE164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40918" y="2401404"/>
                <a:ext cx="4435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E626B46-844C-436E-B3F0-C1BE84E38633}"/>
                  </a:ext>
                </a:extLst>
              </p14:cNvPr>
              <p14:cNvContentPartPr/>
              <p14:nvPr/>
            </p14:nvContentPartPr>
            <p14:xfrm>
              <a:off x="10795198" y="2371884"/>
              <a:ext cx="436680" cy="133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E626B46-844C-436E-B3F0-C1BE84E386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41558" y="2264244"/>
                <a:ext cx="54432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11087DB-88A2-492D-842D-A80E4E5DAFD9}"/>
                  </a:ext>
                </a:extLst>
              </p14:cNvPr>
              <p14:cNvContentPartPr/>
              <p14:nvPr/>
            </p14:nvContentPartPr>
            <p14:xfrm>
              <a:off x="10983838" y="2457924"/>
              <a:ext cx="411480" cy="83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11087DB-88A2-492D-842D-A80E4E5DAFD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930198" y="2350284"/>
                <a:ext cx="51912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945D7FD-9BA6-4D09-91BD-60E311DBFEDB}"/>
                  </a:ext>
                </a:extLst>
              </p14:cNvPr>
              <p14:cNvContentPartPr/>
              <p14:nvPr/>
            </p14:nvContentPartPr>
            <p14:xfrm>
              <a:off x="11205238" y="2406084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945D7FD-9BA6-4D09-91BD-60E311DBFE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51598" y="229844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D54ACB9-ECB2-42A2-B202-860DBA5C83E6}"/>
                  </a:ext>
                </a:extLst>
              </p14:cNvPr>
              <p14:cNvContentPartPr/>
              <p14:nvPr/>
            </p14:nvContentPartPr>
            <p14:xfrm>
              <a:off x="11205238" y="2406084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D54ACB9-ECB2-42A2-B202-860DBA5C83E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51598" y="229844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7669416-762D-4D47-8B28-200D0EC576E2}"/>
                  </a:ext>
                </a:extLst>
              </p14:cNvPr>
              <p14:cNvContentPartPr/>
              <p14:nvPr/>
            </p14:nvContentPartPr>
            <p14:xfrm>
              <a:off x="10963318" y="2257404"/>
              <a:ext cx="848160" cy="416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7669416-762D-4D47-8B28-200D0EC576E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954318" y="2248764"/>
                <a:ext cx="865800" cy="43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036B4EC-D29A-44C4-974A-2C5259F0526F}"/>
              </a:ext>
            </a:extLst>
          </p:cNvPr>
          <p:cNvGrpSpPr/>
          <p:nvPr/>
        </p:nvGrpSpPr>
        <p:grpSpPr>
          <a:xfrm>
            <a:off x="11004718" y="2285484"/>
            <a:ext cx="746280" cy="598680"/>
            <a:chOff x="11004718" y="2285484"/>
            <a:chExt cx="746280" cy="59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AD6A79B-9A0E-4CE2-9D9D-C6426D4961F7}"/>
                    </a:ext>
                  </a:extLst>
                </p14:cNvPr>
                <p14:cNvContentPartPr/>
                <p14:nvPr/>
              </p14:nvContentPartPr>
              <p14:xfrm>
                <a:off x="11024518" y="243236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AD6A79B-9A0E-4CE2-9D9D-C6426D4961F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015518" y="242336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89A1BF5-6AF7-4979-881E-249F1896ABDC}"/>
                    </a:ext>
                  </a:extLst>
                </p14:cNvPr>
                <p14:cNvContentPartPr/>
                <p14:nvPr/>
              </p14:nvContentPartPr>
              <p14:xfrm>
                <a:off x="11024518" y="2432364"/>
                <a:ext cx="303120" cy="149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89A1BF5-6AF7-4979-881E-249F1896ABD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015518" y="2423364"/>
                  <a:ext cx="3207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1583513-5E5C-4A32-8753-D1DD23E05D17}"/>
                    </a:ext>
                  </a:extLst>
                </p14:cNvPr>
                <p14:cNvContentPartPr/>
                <p14:nvPr/>
              </p14:nvContentPartPr>
              <p14:xfrm>
                <a:off x="11118838" y="2450724"/>
                <a:ext cx="199440" cy="160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1583513-5E5C-4A32-8753-D1DD23E05D1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110198" y="2442084"/>
                  <a:ext cx="217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24AF803-69AF-4ED5-B105-633EA092F354}"/>
                    </a:ext>
                  </a:extLst>
                </p14:cNvPr>
                <p14:cNvContentPartPr/>
                <p14:nvPr/>
              </p14:nvContentPartPr>
              <p14:xfrm>
                <a:off x="11004718" y="2285484"/>
                <a:ext cx="746280" cy="598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24AF803-69AF-4ED5-B105-633EA092F35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942078" y="2222484"/>
                  <a:ext cx="871920" cy="72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7806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A08F-4FCB-42FF-B772-0583F01E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EDA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17C966-732E-4D08-B999-6D2E75EC9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3668" y="1534319"/>
            <a:ext cx="6824663" cy="4822614"/>
          </a:xfrm>
        </p:spPr>
      </p:pic>
    </p:spTree>
    <p:extLst>
      <p:ext uri="{BB962C8B-B14F-4D97-AF65-F5344CB8AC3E}">
        <p14:creationId xmlns:p14="http://schemas.microsoft.com/office/powerpoint/2010/main" val="2656477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6484-ABDC-4FEA-B342-F538DCF5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EDA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FFCC82-4AB7-4E6C-8FA1-7CAACBE52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0700" y="545850"/>
            <a:ext cx="5829300" cy="6025794"/>
          </a:xfrm>
        </p:spPr>
      </p:pic>
    </p:spTree>
    <p:extLst>
      <p:ext uri="{BB962C8B-B14F-4D97-AF65-F5344CB8AC3E}">
        <p14:creationId xmlns:p14="http://schemas.microsoft.com/office/powerpoint/2010/main" val="3773355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D311-1A22-481D-8B0B-739AFD12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F1A21-E5AE-4C69-A40F-FCC22F328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https://github.com/jnd18/mountain-project-eda/blob/master/rrg-and-nrg.ipynb</a:t>
            </a:r>
            <a:endParaRPr lang="en-US" dirty="0"/>
          </a:p>
          <a:p>
            <a:r>
              <a:rPr lang="en-US" dirty="0"/>
              <a:t>Many of the cleaning functions and were inspired by a similar project in 2019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11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B611-F7C9-44F6-92BE-F5807169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C337E-6D67-41E2-850B-B811B4B92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processing of comments, forums.</a:t>
            </a:r>
          </a:p>
        </p:txBody>
      </p:sp>
    </p:spTree>
    <p:extLst>
      <p:ext uri="{BB962C8B-B14F-4D97-AF65-F5344CB8AC3E}">
        <p14:creationId xmlns:p14="http://schemas.microsoft.com/office/powerpoint/2010/main" val="220850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0B92B-B74E-4DC8-8AD0-52E4C6C7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363C5-4532-4521-AA43-1C44552F1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 grants access to CSV’s containing the following information: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F578A-8724-4136-9118-AFEF6A320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03" y="2514600"/>
            <a:ext cx="11131794" cy="214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5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EB634-FCAC-4118-A766-967382BA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011A9-1A27-434C-B674-2EE2D8353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Gather additional data</a:t>
            </a:r>
          </a:p>
          <a:p>
            <a:pPr lvl="1"/>
            <a:r>
              <a:rPr lang="en-US" dirty="0"/>
              <a:t>Create web scraper to grab # of votes, and # of ticks.</a:t>
            </a:r>
          </a:p>
          <a:p>
            <a:pPr lvl="1"/>
            <a:endParaRPr lang="en-US" b="1" dirty="0"/>
          </a:p>
          <a:p>
            <a:r>
              <a:rPr lang="en-US" b="1" dirty="0"/>
              <a:t>Clean + Exploratory Data Analysis</a:t>
            </a:r>
          </a:p>
          <a:p>
            <a:pPr lvl="1"/>
            <a:r>
              <a:rPr lang="en-US" dirty="0"/>
              <a:t>Find and impute/remove outliers</a:t>
            </a:r>
          </a:p>
          <a:p>
            <a:pPr lvl="1"/>
            <a:r>
              <a:rPr lang="en-US" dirty="0"/>
              <a:t>Describe min, max, mean, etc.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Observe relationships</a:t>
            </a:r>
          </a:p>
          <a:p>
            <a:pPr lvl="1"/>
            <a:r>
              <a:rPr lang="en-US" dirty="0"/>
              <a:t>Which region has the highest concentration of ‘hard’ routes?</a:t>
            </a:r>
          </a:p>
          <a:p>
            <a:pPr lvl="1"/>
            <a:r>
              <a:rPr lang="en-US" dirty="0"/>
              <a:t>What is the average length of a sport route versus trad?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69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8AA-8154-4781-9F56-F49A81F2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Get more data (MP stats page)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ECAC-4F2E-4372-B365-F469694B8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B49816-275D-4404-B670-394927DDD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825625"/>
            <a:ext cx="11339776" cy="278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1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1356-7A2D-4FC5-9857-36B8520E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Get more data (web scraper)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2D3C43-0D03-467B-9E62-1CE20A3DA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5150"/>
            <a:ext cx="7116378" cy="4127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05A9FC-8FFA-49C7-8C6E-46142EB772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6202" b="969"/>
          <a:stretch/>
        </p:blipFill>
        <p:spPr>
          <a:xfrm>
            <a:off x="6305550" y="5203825"/>
            <a:ext cx="4610100" cy="151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DA0C-C0DF-40E6-8727-F01EB552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Clean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18F28-87AD-49D6-A449-B73056DFE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Rename column names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1C91F8-3BD0-4DDF-B048-C1480895B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5" y="1690688"/>
            <a:ext cx="5591175" cy="468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49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14F-836A-4489-98ED-EF78B38A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Clean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54C6E-A2C7-4748-94FC-D3D1DAECF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up ‘grades’ column</a:t>
            </a:r>
          </a:p>
          <a:p>
            <a:r>
              <a:rPr lang="en-US" dirty="0"/>
              <a:t>‘grades’ has information on grade AND protection.</a:t>
            </a:r>
          </a:p>
          <a:p>
            <a:r>
              <a:rPr lang="en-US" dirty="0"/>
              <a:t>Grade = Yosemite decimal system (5.0, 5.5, 5.10a)</a:t>
            </a:r>
          </a:p>
          <a:p>
            <a:r>
              <a:rPr lang="en-US" dirty="0"/>
              <a:t>Protection = degree of safety (PG13, R, X)</a:t>
            </a:r>
          </a:p>
          <a:p>
            <a:endParaRPr lang="en-US" dirty="0"/>
          </a:p>
          <a:p>
            <a:r>
              <a:rPr lang="en-US" dirty="0"/>
              <a:t>Goal: Identify Yosemite decimal system</a:t>
            </a:r>
          </a:p>
          <a:p>
            <a:pPr marL="0" indent="0">
              <a:buNone/>
            </a:pPr>
            <a:r>
              <a:rPr lang="en-US" dirty="0"/>
              <a:t> and protection information, separate columns.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5561B-29C4-4D10-B6DF-E76E96622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001" y="2160811"/>
            <a:ext cx="3439751" cy="4239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C3A422-6EC1-44EE-8ADC-22B0A5060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50" y="1690688"/>
            <a:ext cx="4631602" cy="34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2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3241-47A2-4CA6-B247-0B358A69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Clean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25965-871D-408E-BD86-780B2EB3D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 yds information using reg exp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Collect protection information using reg exp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to data frame: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93C96-9CAA-4CBF-8C95-512CD844D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292350"/>
            <a:ext cx="6027091" cy="62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900C1E-455F-4F50-8503-7E2A5C344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3943351"/>
            <a:ext cx="7790717" cy="622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927D05-897B-4474-B276-5BFF17C44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4" y="5369719"/>
            <a:ext cx="4903307" cy="8810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53C7E3-38EE-40FD-9A64-82F7B4C58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99" y="4425950"/>
            <a:ext cx="20669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5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9255</TotalTime>
  <Words>557</Words>
  <Application>Microsoft Office PowerPoint</Application>
  <PresentationFormat>Widescreen</PresentationFormat>
  <Paragraphs>98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Climbing in Washington (According to Mountain Project)</vt:lpstr>
      <vt:lpstr>Overview</vt:lpstr>
      <vt:lpstr>Available Data</vt:lpstr>
      <vt:lpstr>Objectives</vt:lpstr>
      <vt:lpstr>Step 1: Get more data (MP stats page)</vt:lpstr>
      <vt:lpstr>Step 1: Get more data (web scraper)</vt:lpstr>
      <vt:lpstr>Step 2: Clean data</vt:lpstr>
      <vt:lpstr>Step 2: Clean data</vt:lpstr>
      <vt:lpstr>Step 2: Clean data</vt:lpstr>
      <vt:lpstr>Step 2: Clean data</vt:lpstr>
      <vt:lpstr>Step 2: Clean data</vt:lpstr>
      <vt:lpstr>Step 2: Clean data</vt:lpstr>
      <vt:lpstr>Step 2: Clean data</vt:lpstr>
      <vt:lpstr>Step 2: Clean data</vt:lpstr>
      <vt:lpstr>Step 2: Clean data</vt:lpstr>
      <vt:lpstr>Finished DF</vt:lpstr>
      <vt:lpstr>Step 3: EDA</vt:lpstr>
      <vt:lpstr>Step 3: EDA</vt:lpstr>
      <vt:lpstr>Step 3: EDA</vt:lpstr>
      <vt:lpstr>Step 3: EDA</vt:lpstr>
      <vt:lpstr>Step 3: EDA</vt:lpstr>
      <vt:lpstr>Step 3: EDA</vt:lpstr>
      <vt:lpstr>Step 3: EDA</vt:lpstr>
      <vt:lpstr>Reference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Climbing in Washington (According to Mountain Project)</dc:title>
  <dc:creator>Bullard, Brandon P</dc:creator>
  <cp:lastModifiedBy>Bullard, Brandon P</cp:lastModifiedBy>
  <cp:revision>1</cp:revision>
  <dcterms:created xsi:type="dcterms:W3CDTF">2021-12-01T23:12:13Z</dcterms:created>
  <dcterms:modified xsi:type="dcterms:W3CDTF">2021-12-09T22:52:51Z</dcterms:modified>
</cp:coreProperties>
</file>