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5E76-1A8F-45B3-8F1A-BCB854DD0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C5A92-5128-4AF1-9440-2F8C7BD5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DEE8-00E9-4FE5-A0CC-39BD5A82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657-8FAA-49B2-95E8-98F5DBB5EDC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A2D8-A3DE-42A7-87A5-F70A625A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199C-D68D-4508-A982-63C221D8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19AE-2669-46F5-A539-9B43646B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5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7B97-3B25-488D-A6F2-0D5008B6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ED9AF-4FF3-42B4-81D5-9D30663C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D2C33-4220-4381-84F7-23DDAA18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657-8FAA-49B2-95E8-98F5DBB5EDC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3DCA-3F57-47CE-9637-F392E821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AE19-E8EE-4530-A702-B0A5E864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19AE-2669-46F5-A539-9B43646B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C9994-23E2-45B8-A04F-F1BD7D5A5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C3860-A53D-4E16-8986-4629F60D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A8D2-0648-429C-B97B-B96C0824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657-8FAA-49B2-95E8-98F5DBB5EDC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52E2C-90D9-485A-A09F-C45C637B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4CEAC-90FC-4A08-9135-2972D351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19AE-2669-46F5-A539-9B43646B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7D8D-FB0D-493F-AFE0-FD9995F2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DAE0-C94E-49BD-932B-A0178FB1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BA70B-357C-4EA9-8C08-86DF00A8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657-8FAA-49B2-95E8-98F5DBB5EDC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39FB3-8FE7-4C7A-88FF-84358FD3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E377-B9E2-465D-B1AF-FE8572B6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19AE-2669-46F5-A539-9B43646B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1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6B16-2454-4390-AA39-515C6A89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64A49-44B3-42A9-B255-3E4EB262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3019-11A7-49FF-8B4B-68A081EE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657-8FAA-49B2-95E8-98F5DBB5EDC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B257-E4DB-444F-9832-BCE00657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D9DD-D78D-46D2-9810-22B34F9E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19AE-2669-46F5-A539-9B43646B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009A-BC6E-4B3C-9765-199FD62A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78D4A-3316-4ED7-AA43-ED108217C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3700B-F778-4D8D-B712-F3D8AECCD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6A2B6-00C5-4DD1-B9F6-9080A009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657-8FAA-49B2-95E8-98F5DBB5EDC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E044D-193F-4E0C-90FF-7D04C18C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754AC-0155-42ED-9088-86077911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19AE-2669-46F5-A539-9B43646B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3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8C20-5C03-46BA-A228-48ECAC7A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62883-8A8E-4A9F-8648-BBA9BB20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D789-C3D5-432E-AA84-F5666952D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BDF23-96E8-443F-AB08-0D8946F76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4C2B3-9D77-437B-B590-BD454AF77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C216F-45E4-40F5-AC79-022FF18A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657-8FAA-49B2-95E8-98F5DBB5EDC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98820-8E86-4487-B161-CAEB94F4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C1479-CE7A-4E11-B156-6031AE0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19AE-2669-46F5-A539-9B43646B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3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96CD-45F5-40C7-9F70-4918E8F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E59F6-D564-4B64-996F-27D5E3E8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657-8FAA-49B2-95E8-98F5DBB5EDC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8BC23-011C-41AC-B027-C1700A78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98028-26EE-45F7-BD28-4024E8DF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19AE-2669-46F5-A539-9B43646B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9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5AC4A-8924-4174-9FD9-1B19EA5B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657-8FAA-49B2-95E8-98F5DBB5EDC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7345D-2F8A-4668-949C-0C4A192A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10D01-A9DF-473B-8D53-9801C2FE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19AE-2669-46F5-A539-9B43646B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85FA-5D9F-4548-8ED7-0317C44E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8CF5-9C87-49EE-A058-6EC109161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75872-A3C4-4A0F-9F31-34206F8D9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53351-5ADB-4570-BAB5-5420242A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657-8FAA-49B2-95E8-98F5DBB5EDC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09A58-BBD3-410D-A3B3-85C815A3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D2646-EFD0-4B87-A9F8-1223E2B9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19AE-2669-46F5-A539-9B43646B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4B96-01AF-49F8-8990-8747A0E7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1DE98-7230-415A-AF38-50F0CBABA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537DD-3726-472C-A7FF-E06D39B14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CBDD4-DA86-46CB-99DB-58BAE510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657-8FAA-49B2-95E8-98F5DBB5EDC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A912B-F9C8-4E80-AAF0-DB5CE18C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1CD74-81D4-437E-82BE-297816BD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19AE-2669-46F5-A539-9B43646B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EAC8A-5F3C-468B-B461-92CC191B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4A075-066E-41B1-8B2A-958327FA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78CAD-8AD8-4BCD-8592-D2DFA08E1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8657-8FAA-49B2-95E8-98F5DBB5EDC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C96F-EF4F-45C4-B5B0-5E54F528B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1659-C4E5-457A-89D2-2F14B66F0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819AE-2669-46F5-A539-9B43646B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9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0833-B062-4D78-B3EF-63A882C8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BF4653-4078-4A36-9DF8-E2D805C13793}"/>
              </a:ext>
            </a:extLst>
          </p:cNvPr>
          <p:cNvSpPr/>
          <p:nvPr/>
        </p:nvSpPr>
        <p:spPr>
          <a:xfrm>
            <a:off x="497840" y="1812608"/>
            <a:ext cx="1280160" cy="4080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464C2D-5F45-47B3-9282-2B0AF560246C}"/>
              </a:ext>
            </a:extLst>
          </p:cNvPr>
          <p:cNvSpPr/>
          <p:nvPr/>
        </p:nvSpPr>
        <p:spPr>
          <a:xfrm>
            <a:off x="1949327" y="1812608"/>
            <a:ext cx="1280160" cy="4080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9E8E24-5A13-4BEF-867B-A5B8B08BBE91}"/>
              </a:ext>
            </a:extLst>
          </p:cNvPr>
          <p:cNvSpPr/>
          <p:nvPr/>
        </p:nvSpPr>
        <p:spPr>
          <a:xfrm>
            <a:off x="3442847" y="1810653"/>
            <a:ext cx="1280160" cy="4080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1FAD98-465A-4CB8-83E9-5087F7A16A74}"/>
              </a:ext>
            </a:extLst>
          </p:cNvPr>
          <p:cNvSpPr/>
          <p:nvPr/>
        </p:nvSpPr>
        <p:spPr>
          <a:xfrm>
            <a:off x="4918324" y="1810653"/>
            <a:ext cx="1280160" cy="4080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2101BB-E488-4CCD-9A7C-4497795FFE98}"/>
              </a:ext>
            </a:extLst>
          </p:cNvPr>
          <p:cNvSpPr/>
          <p:nvPr/>
        </p:nvSpPr>
        <p:spPr>
          <a:xfrm>
            <a:off x="6388968" y="1810653"/>
            <a:ext cx="1280160" cy="4080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7B531-CEB9-4378-AD71-331272B9918D}"/>
              </a:ext>
            </a:extLst>
          </p:cNvPr>
          <p:cNvSpPr txBox="1"/>
          <p:nvPr/>
        </p:nvSpPr>
        <p:spPr>
          <a:xfrm>
            <a:off x="732482" y="1487487"/>
            <a:ext cx="783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E944BB-2138-4CBF-AFE4-01B1E822C2C9}"/>
              </a:ext>
            </a:extLst>
          </p:cNvPr>
          <p:cNvSpPr txBox="1"/>
          <p:nvPr/>
        </p:nvSpPr>
        <p:spPr>
          <a:xfrm>
            <a:off x="2245832" y="1477372"/>
            <a:ext cx="770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Tuesday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98857-9E67-4831-BB11-CF6AB75462A0}"/>
              </a:ext>
            </a:extLst>
          </p:cNvPr>
          <p:cNvSpPr txBox="1"/>
          <p:nvPr/>
        </p:nvSpPr>
        <p:spPr>
          <a:xfrm>
            <a:off x="3595462" y="1487487"/>
            <a:ext cx="104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Wednesday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253B2-9136-4276-8B89-254A38497E36}"/>
              </a:ext>
            </a:extLst>
          </p:cNvPr>
          <p:cNvSpPr txBox="1"/>
          <p:nvPr/>
        </p:nvSpPr>
        <p:spPr>
          <a:xfrm>
            <a:off x="5152932" y="1507004"/>
            <a:ext cx="849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Thursday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F925D-4128-46AA-9940-5C9B2E8EDB0A}"/>
              </a:ext>
            </a:extLst>
          </p:cNvPr>
          <p:cNvSpPr txBox="1"/>
          <p:nvPr/>
        </p:nvSpPr>
        <p:spPr>
          <a:xfrm>
            <a:off x="6726461" y="1515424"/>
            <a:ext cx="849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Friday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1AD9AA-3561-435A-A263-FCEF9BC235F3}"/>
              </a:ext>
            </a:extLst>
          </p:cNvPr>
          <p:cNvSpPr/>
          <p:nvPr/>
        </p:nvSpPr>
        <p:spPr>
          <a:xfrm>
            <a:off x="7890678" y="1795264"/>
            <a:ext cx="1280160" cy="4080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D17E6DB-CF8D-4C87-AB4C-B645FFD36E0A}"/>
              </a:ext>
            </a:extLst>
          </p:cNvPr>
          <p:cNvSpPr/>
          <p:nvPr/>
        </p:nvSpPr>
        <p:spPr>
          <a:xfrm>
            <a:off x="9392388" y="1785149"/>
            <a:ext cx="1280160" cy="4080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CEF1C2-E8E3-4EAF-BDC2-67D5499E89AD}"/>
              </a:ext>
            </a:extLst>
          </p:cNvPr>
          <p:cNvSpPr txBox="1"/>
          <p:nvPr/>
        </p:nvSpPr>
        <p:spPr>
          <a:xfrm>
            <a:off x="8059580" y="1508363"/>
            <a:ext cx="823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Saturday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8706C3-610F-4386-A4A6-239E4759560C}"/>
              </a:ext>
            </a:extLst>
          </p:cNvPr>
          <p:cNvSpPr txBox="1"/>
          <p:nvPr/>
        </p:nvSpPr>
        <p:spPr>
          <a:xfrm>
            <a:off x="9678009" y="1502876"/>
            <a:ext cx="708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Sunday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1600EEF-E07E-4C24-B8E7-097FBDD3C01D}"/>
              </a:ext>
            </a:extLst>
          </p:cNvPr>
          <p:cNvSpPr/>
          <p:nvPr/>
        </p:nvSpPr>
        <p:spPr>
          <a:xfrm>
            <a:off x="-589446" y="2897972"/>
            <a:ext cx="849936" cy="528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Item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A4B98D6-19FC-4D70-A13C-4994D04FC0C1}"/>
              </a:ext>
            </a:extLst>
          </p:cNvPr>
          <p:cNvSpPr/>
          <p:nvPr/>
        </p:nvSpPr>
        <p:spPr>
          <a:xfrm>
            <a:off x="619760" y="2052320"/>
            <a:ext cx="995680" cy="865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Task 1</a:t>
            </a:r>
          </a:p>
        </p:txBody>
      </p:sp>
    </p:spTree>
    <p:extLst>
      <p:ext uri="{BB962C8B-B14F-4D97-AF65-F5344CB8AC3E}">
        <p14:creationId xmlns:p14="http://schemas.microsoft.com/office/powerpoint/2010/main" val="79657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44A1-2E3E-42FB-8E9E-54242F0B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Add/Edit Item</a:t>
            </a:r>
          </a:p>
        </p:txBody>
      </p:sp>
    </p:spTree>
    <p:extLst>
      <p:ext uri="{BB962C8B-B14F-4D97-AF65-F5344CB8AC3E}">
        <p14:creationId xmlns:p14="http://schemas.microsoft.com/office/powerpoint/2010/main" val="33595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5D22-90B3-4259-9038-28132966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Statistics</a:t>
            </a:r>
          </a:p>
        </p:txBody>
      </p:sp>
    </p:spTree>
    <p:extLst>
      <p:ext uri="{BB962C8B-B14F-4D97-AF65-F5344CB8AC3E}">
        <p14:creationId xmlns:p14="http://schemas.microsoft.com/office/powerpoint/2010/main" val="212621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Main Page</vt:lpstr>
      <vt:lpstr>Add/Edit Item</vt:lpstr>
      <vt:lpstr>View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Page</dc:title>
  <dc:creator>Brandon Nguyen</dc:creator>
  <cp:lastModifiedBy>Brandon Nguyen</cp:lastModifiedBy>
  <cp:revision>12</cp:revision>
  <dcterms:created xsi:type="dcterms:W3CDTF">2019-04-09T02:17:00Z</dcterms:created>
  <dcterms:modified xsi:type="dcterms:W3CDTF">2019-04-09T02:28:50Z</dcterms:modified>
</cp:coreProperties>
</file>