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BFD4-4231-49A7-8944-661420F88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96121-08D7-4B26-8FBA-4D779D572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500E-AD7A-4F50-97D8-E1E35DC0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3738-D832-4BC2-9E88-F16B928D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A16A-1BEC-43DD-A161-61EA38FE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AEDA-5EDC-412C-B1C0-F21BE32C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4993E-4C15-4753-AA7F-A5323739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A25B9-6870-4A3B-98E5-986EC380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F6168-817D-406A-9763-9B7B81E9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9411-23BB-466D-A59A-22E4D8E6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61F86-48CC-4114-B59A-EC002CB85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1EEC2-ED56-4099-AAE1-89A48CE0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4AB8-7FD0-4D12-BA85-8D62BF94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AAE0-4D42-4C41-949D-5885806A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DDD1-0FF2-46BA-A02B-8E944887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28BD-0EDA-46FE-8709-FA5B1DD1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3C04-8A7E-4EC1-B0B1-1021A0C9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006C-D3AB-4F74-8B1F-43DC3634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BD2A-0AD9-4549-B4E5-8BB5726F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7CF2-F373-43DB-B615-A5ABADDC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E53A-FF35-435B-A064-A6FCFE6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85CD7-B074-4E81-B660-3BA8EE0CD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AAA9-B46F-4CF6-B5D2-204591AD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191C-5754-437B-9624-B6B133CF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4396E-B6B8-4155-AA04-388AB6EE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07C9-E8F6-4A96-AD19-F1395B7F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F1D5-3B5C-4363-9987-1BEB7D43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70D3-9FFB-4DD1-9367-17812CE68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6DB-9361-4781-9522-B7D55A7B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547E-275E-4405-AD24-DF6BC423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5E8A1-945C-45E7-B3EA-7983483D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8D4A-C564-4B77-B750-C185F994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C69E-01B3-4DDC-A4F9-2D844588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55A4E-D270-4B6D-B9BE-5A9981CB5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234A6-792C-41A3-A1D1-6B876BEDB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5AE7-C3A3-44CB-A88C-0D1D1E318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0B969-A6F8-4279-A010-6A816D93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91844-52DA-479F-9001-95076F93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84DBF-0FF9-4DEE-A6E8-A95A1C54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0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8A0E-B6B1-447C-A148-3E991DD8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3FFBF-5A5F-4E2F-AA14-088F1B83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6F4E6-0A46-4E17-8EC5-717ACAE1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66A4D-8612-4AD8-BFCA-E0C08177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A0EE1-AD3B-43C6-BF34-882C65CC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A7CC1-62B3-4507-AAE2-115C8A00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8FEFC-F5F7-4ADC-A7F3-17F26DA8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59E8-7D57-44CD-9D81-A7685697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F7F1-F9E8-43B8-835A-D182D23A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82AD8-8F07-4366-9D68-ECC47FCE4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FA98C-E056-4A57-9FB8-AB7C711B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BEAFC-792E-4CEF-9B35-E4E1E65B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FB3A-E60A-45FC-AF9B-E4DC7990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651B-20A5-4361-98DC-BC64C97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A0780-6B02-450F-982A-E7F50605C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EA741-B0D8-453E-A2A3-535412AF0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E2844-7996-4276-AFF4-399142C0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DB1E0-13EE-489B-8813-E4EDCD5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999AA-B907-4451-B641-58C1DF4A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5E64-5078-4426-9776-2F0B8A87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0CF5-63D5-4748-9DA1-3D5E0FA3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C8D6B-5639-4698-8F0E-8417EA8A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74A0-AFEC-4E99-9C2E-3235857A007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F907-9754-4B57-ACB4-F7E8EF8ED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07BA-1DD7-44B2-8C30-0262E2EC3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D29A-D8A9-42AB-841C-6BB2AEF3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5363-AAEC-43FC-B7B6-26F9E3C77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18A9D-2141-46D0-92C0-097D0469D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0F3655-C158-4E70-B290-78BB9D9E4738}"/>
              </a:ext>
            </a:extLst>
          </p:cNvPr>
          <p:cNvSpPr/>
          <p:nvPr/>
        </p:nvSpPr>
        <p:spPr>
          <a:xfrm>
            <a:off x="1019175" y="114300"/>
            <a:ext cx="10534650" cy="64389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AE25B295-8715-4E81-996A-51BC20EDC3D6}"/>
              </a:ext>
            </a:extLst>
          </p:cNvPr>
          <p:cNvSpPr/>
          <p:nvPr/>
        </p:nvSpPr>
        <p:spPr>
          <a:xfrm>
            <a:off x="3783806" y="590550"/>
            <a:ext cx="4624388" cy="5486400"/>
          </a:xfrm>
          <a:prstGeom prst="lightningBol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Nguyen</dc:creator>
  <cp:lastModifiedBy>Brandon Nguyen</cp:lastModifiedBy>
  <cp:revision>1</cp:revision>
  <dcterms:created xsi:type="dcterms:W3CDTF">2019-01-27T22:26:57Z</dcterms:created>
  <dcterms:modified xsi:type="dcterms:W3CDTF">2019-01-27T22:30:18Z</dcterms:modified>
</cp:coreProperties>
</file>