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5" r:id="rId10"/>
    <p:sldId id="266" r:id="rId11"/>
    <p:sldId id="267" r:id="rId12"/>
    <p:sldId id="268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0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7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1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4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0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8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5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6D0E-76EA-46D2-A5FA-1FC6173303C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64315B-F5E6-45F7-BF14-576B52C3E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5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E6FD4-2B69-4CDF-A61B-8E1283B13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rgbClr val="454545"/>
                </a:solidFill>
              </a:rPr>
              <a:t>Image Processing</a:t>
            </a:r>
            <a:br>
              <a:rPr lang="en-US" sz="6000" dirty="0">
                <a:solidFill>
                  <a:srgbClr val="454545"/>
                </a:solidFill>
              </a:rPr>
            </a:br>
            <a:r>
              <a:rPr lang="en-US" sz="6000" dirty="0">
                <a:solidFill>
                  <a:srgbClr val="454545"/>
                </a:solidFill>
              </a:rPr>
              <a:t>Feature 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63C4-7889-4EE2-A5D0-B615C4B3A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Brandon Cuadrado, 109237297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3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ADB8F-32D3-4A87-BC82-5BED5C7F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Image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DF34E-35FD-4C1E-8B3E-41DF77BE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Image.cs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CurrentImage</a:t>
            </a:r>
            <a:r>
              <a:rPr lang="en-US" dirty="0"/>
              <a:t> object</a:t>
            </a:r>
          </a:p>
          <a:p>
            <a:r>
              <a:rPr lang="en-US" dirty="0" err="1"/>
              <a:t>OriginalPixels</a:t>
            </a:r>
            <a:r>
              <a:rPr lang="en-US" dirty="0"/>
              <a:t> list for easy reversion</a:t>
            </a:r>
          </a:p>
          <a:p>
            <a:r>
              <a:rPr lang="en-US" dirty="0"/>
              <a:t>Feature List</a:t>
            </a:r>
          </a:p>
          <a:p>
            <a:pPr lvl="1"/>
            <a:r>
              <a:rPr lang="en-US" dirty="0"/>
              <a:t>Pixels list for current iteration</a:t>
            </a:r>
          </a:p>
          <a:p>
            <a:pPr lvl="1"/>
            <a:r>
              <a:rPr lang="en-US" dirty="0"/>
              <a:t>RBF model</a:t>
            </a:r>
          </a:p>
          <a:p>
            <a:pPr lvl="1"/>
            <a:r>
              <a:rPr lang="en-US" dirty="0"/>
              <a:t>Current Palette</a:t>
            </a:r>
          </a:p>
          <a:p>
            <a:pPr lvl="1"/>
            <a:r>
              <a:rPr lang="en-US" dirty="0"/>
              <a:t>List of Segments (unused in current iteration)</a:t>
            </a:r>
          </a:p>
        </p:txBody>
      </p:sp>
    </p:spTree>
    <p:extLst>
      <p:ext uri="{BB962C8B-B14F-4D97-AF65-F5344CB8AC3E}">
        <p14:creationId xmlns:p14="http://schemas.microsoft.com/office/powerpoint/2010/main" val="39385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4F18-49C4-4217-9B25-3447EDC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Architecutre</a:t>
            </a:r>
            <a:r>
              <a:rPr lang="en-US" dirty="0"/>
              <a:t> – Pixel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13BA-B7BF-4905-99F0-98D08AD1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Pixel.cs</a:t>
            </a:r>
            <a:endParaRPr lang="en-US" dirty="0"/>
          </a:p>
          <a:p>
            <a:r>
              <a:rPr lang="en-US" dirty="0"/>
              <a:t>Position and Color</a:t>
            </a:r>
          </a:p>
          <a:p>
            <a:pPr lvl="1"/>
            <a:r>
              <a:rPr lang="en-US" dirty="0"/>
              <a:t>Each with their own C# Class</a:t>
            </a:r>
          </a:p>
          <a:p>
            <a:endParaRPr lang="en-US" dirty="0"/>
          </a:p>
          <a:p>
            <a:r>
              <a:rPr lang="en-US" dirty="0" err="1"/>
              <a:t>Color.cs</a:t>
            </a:r>
            <a:endParaRPr lang="en-US" dirty="0"/>
          </a:p>
          <a:p>
            <a:r>
              <a:rPr lang="en-US" dirty="0"/>
              <a:t>Initialized in RGB or Lab</a:t>
            </a:r>
          </a:p>
          <a:p>
            <a:r>
              <a:rPr lang="en-US" dirty="0"/>
              <a:t>Automatic calculation between color spaces</a:t>
            </a:r>
          </a:p>
        </p:txBody>
      </p:sp>
    </p:spTree>
    <p:extLst>
      <p:ext uri="{BB962C8B-B14F-4D97-AF65-F5344CB8AC3E}">
        <p14:creationId xmlns:p14="http://schemas.microsoft.com/office/powerpoint/2010/main" val="9495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4BCF-61F3-4B27-89A2-6A1E486C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Architecutre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238E-E80C-4396-BC6F-72191A6A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ColorTransfer.cs</a:t>
            </a:r>
            <a:endParaRPr lang="en-US" dirty="0"/>
          </a:p>
          <a:p>
            <a:pPr lvl="1"/>
            <a:r>
              <a:rPr lang="en-US" dirty="0"/>
              <a:t>Handles arithmetic on pixels for color transfer algorithm</a:t>
            </a:r>
          </a:p>
          <a:p>
            <a:r>
              <a:rPr lang="en-US" dirty="0" err="1"/>
              <a:t>Harmonization.cs</a:t>
            </a:r>
            <a:endParaRPr lang="en-US" dirty="0"/>
          </a:p>
          <a:p>
            <a:pPr lvl="1"/>
            <a:r>
              <a:rPr lang="en-US" dirty="0"/>
              <a:t>Handles arithmetic on palettes for determining optimal harmonic schemes</a:t>
            </a:r>
          </a:p>
          <a:p>
            <a:pPr lvl="1"/>
            <a:r>
              <a:rPr lang="en-US" dirty="0"/>
              <a:t>Unimplemented</a:t>
            </a:r>
          </a:p>
          <a:p>
            <a:r>
              <a:rPr lang="en-US" dirty="0" err="1"/>
              <a:t>HistogramEqualization.cs</a:t>
            </a:r>
            <a:endParaRPr lang="en-US" dirty="0"/>
          </a:p>
          <a:p>
            <a:pPr lvl="1"/>
            <a:r>
              <a:rPr lang="en-US" dirty="0"/>
              <a:t>Handles arithmetic on pixels for equalization in Lab color space</a:t>
            </a:r>
          </a:p>
          <a:p>
            <a:r>
              <a:rPr lang="en-US" dirty="0" err="1"/>
              <a:t>PaletteManager.cs</a:t>
            </a:r>
            <a:endParaRPr lang="en-US" dirty="0"/>
          </a:p>
          <a:p>
            <a:pPr lvl="1"/>
            <a:r>
              <a:rPr lang="en-US" dirty="0"/>
              <a:t>Handles arithmetic on pixels to determine image palette</a:t>
            </a:r>
          </a:p>
          <a:p>
            <a:r>
              <a:rPr lang="en-US" dirty="0" err="1"/>
              <a:t>SIFT.cs</a:t>
            </a:r>
            <a:r>
              <a:rPr lang="en-US" dirty="0"/>
              <a:t> -- unused</a:t>
            </a:r>
          </a:p>
        </p:txBody>
      </p:sp>
    </p:spTree>
    <p:extLst>
      <p:ext uri="{BB962C8B-B14F-4D97-AF65-F5344CB8AC3E}">
        <p14:creationId xmlns:p14="http://schemas.microsoft.com/office/powerpoint/2010/main" val="209539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3B436-291C-4480-A5D3-9655C523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D6EF4-EE53-4E81-A16B-724FC753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27CB-ACF2-44B0-8285-F01A41F5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6FD4-1092-43CB-A59D-8C86E69E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3568"/>
          </a:xfrm>
        </p:spPr>
        <p:txBody>
          <a:bodyPr>
            <a:normAutofit/>
          </a:bodyPr>
          <a:lstStyle/>
          <a:p>
            <a:r>
              <a:rPr lang="en-US" dirty="0"/>
              <a:t>Luminance mapping</a:t>
            </a:r>
          </a:p>
          <a:p>
            <a:pPr lvl="1"/>
            <a:r>
              <a:rPr lang="en-US" dirty="0"/>
              <a:t>The change in luminance in Lab color space has been refactored in an attempt to present semantically-consistent color transitions within an image</a:t>
            </a:r>
          </a:p>
          <a:p>
            <a:r>
              <a:rPr lang="en-US" dirty="0"/>
              <a:t>Tech stack</a:t>
            </a:r>
          </a:p>
          <a:p>
            <a:pPr lvl="1"/>
            <a:r>
              <a:rPr lang="en-US" dirty="0"/>
              <a:t>The Microsoft visual Web Development Stack is used to enhance communication between front and back-end in an intuitive way. This increases efficiency from the previous iteration.</a:t>
            </a:r>
          </a:p>
          <a:p>
            <a:r>
              <a:rPr lang="en-US" dirty="0"/>
              <a:t>Extensible architecture</a:t>
            </a:r>
          </a:p>
          <a:p>
            <a:pPr lvl="1"/>
            <a:r>
              <a:rPr lang="en-US" dirty="0"/>
              <a:t>Architecture introduced extends toward other features to e abstracted within scope of palette-based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71917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838F-5C0C-4A74-9BFD-CDE7259C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5744-9491-4CDD-9F64-512F9F1E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 Abstraction</a:t>
            </a:r>
          </a:p>
          <a:p>
            <a:pPr lvl="1"/>
            <a:r>
              <a:rPr lang="en-US" dirty="0"/>
              <a:t>Allow high level concepts to be abstracted into intuitively manageable features.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Provide machine-agnostic web-based interface for performing high-level image processing techniques.</a:t>
            </a:r>
          </a:p>
          <a:p>
            <a:r>
              <a:rPr lang="en-US" dirty="0"/>
              <a:t>Extensible Architecture</a:t>
            </a:r>
          </a:p>
          <a:p>
            <a:pPr lvl="1"/>
            <a:r>
              <a:rPr lang="en-US" dirty="0"/>
              <a:t>Feature-based architecture allows for abstraction of other image editing data into similarly compartmentalized structures.</a:t>
            </a:r>
          </a:p>
        </p:txBody>
      </p:sp>
    </p:spTree>
    <p:extLst>
      <p:ext uri="{BB962C8B-B14F-4D97-AF65-F5344CB8AC3E}">
        <p14:creationId xmlns:p14="http://schemas.microsoft.com/office/powerpoint/2010/main" val="21992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709A09-A900-42B8-9754-D93E99FE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F3B4F-5F5E-4C5A-A534-E4C5947E8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C8C61-8DDF-4D30-ABAE-4E1AA42C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Palette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5F1C1-F76E-4C7B-8893-DB0C3F54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Modified K-Means Clustering algorithm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16 x 16 x 16 histogram</a:t>
            </a:r>
          </a:p>
          <a:p>
            <a:pPr lvl="1"/>
            <a:r>
              <a:rPr lang="en-US" dirty="0"/>
              <a:t>Each dimension represents a color channel</a:t>
            </a:r>
          </a:p>
          <a:p>
            <a:pPr lvl="1"/>
            <a:r>
              <a:rPr lang="en-US" dirty="0"/>
              <a:t>Get mean of each bin</a:t>
            </a:r>
          </a:p>
          <a:p>
            <a:pPr lvl="1"/>
            <a:r>
              <a:rPr lang="en-US" dirty="0"/>
              <a:t>Size of palette - k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Palette of colors of size k</a:t>
            </a:r>
          </a:p>
        </p:txBody>
      </p:sp>
      <p:pic>
        <p:nvPicPr>
          <p:cNvPr id="7" name="Picture 6" descr="A bowl of food on a table&#10;&#10;Description automatically generated">
            <a:extLst>
              <a:ext uri="{FF2B5EF4-FFF2-40B4-BE49-F238E27FC236}">
                <a16:creationId xmlns:a16="http://schemas.microsoft.com/office/drawing/2014/main" id="{CD0BECD1-49CB-4C36-81FB-597DDBDE6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55" y="2015732"/>
            <a:ext cx="4137499" cy="3309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949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F8D6-9BB0-4170-9403-8504C1C8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Color Transfer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52ACB-9013-4C5E-9E0B-EB68115CD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color c in the new palette</a:t>
                </a:r>
              </a:p>
              <a:p>
                <a:pPr lvl="1"/>
                <a:r>
                  <a:rPr lang="en-US" dirty="0"/>
                  <a:t>Use RBFs to determine the weight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each pixel p in the image</a:t>
                </a:r>
              </a:p>
              <a:p>
                <a:pPr lvl="1"/>
                <a:r>
                  <a:rPr lang="en-US" dirty="0"/>
                  <a:t>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52ACB-9013-4C5E-9E0B-EB68115CD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411E83-D85D-483B-B477-9C953C78F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27" y="3513234"/>
            <a:ext cx="3994745" cy="2414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81ACA-ACF3-480F-86CE-FCA6E74735D9}"/>
                  </a:ext>
                </a:extLst>
              </p:cNvPr>
              <p:cNvSpPr/>
              <p:nvPr/>
            </p:nvSpPr>
            <p:spPr>
              <a:xfrm>
                <a:off x="5905500" y="1933743"/>
                <a:ext cx="6096000" cy="16614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81ACA-ACF3-480F-86CE-FCA6E747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1933743"/>
                <a:ext cx="6096000" cy="1661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06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7CB3-D1C9-4FEC-B592-BA0F9EAC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55E2A-C2F1-4077-88A9-8DA05A8EA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Applying histogram equalization within LAB color space</a:t>
                </a:r>
              </a:p>
              <a:p>
                <a:r>
                  <a:rPr lang="en-US" dirty="0"/>
                  <a:t>Find the ratio between the original and current values,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represents the maximum luminance value in the image.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each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each luminance value can be multiplied to get the new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55E2A-C2F1-4077-88A9-8DA05A8EA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2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7CB3-D1C9-4FEC-B592-BA0F9EAC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</a:t>
            </a:r>
          </a:p>
        </p:txBody>
      </p:sp>
      <p:pic>
        <p:nvPicPr>
          <p:cNvPr id="7" name="Content Placeholder 6" descr="A group of people in front of a castle&#10;&#10;Description automatically generated">
            <a:extLst>
              <a:ext uri="{FF2B5EF4-FFF2-40B4-BE49-F238E27FC236}">
                <a16:creationId xmlns:a16="http://schemas.microsoft.com/office/drawing/2014/main" id="{D41D57B6-E417-4210-B7A4-48645296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4" y="2016125"/>
            <a:ext cx="6899276" cy="3449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547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6CE5-5757-4585-9F79-4FEF1CC1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Harmonization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81F2B-4ED6-4A46-A9BE-BBD53FCEE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9135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Algorithm design is defined</a:t>
                </a:r>
              </a:p>
              <a:p>
                <a:r>
                  <a:rPr lang="en-US" dirty="0"/>
                  <a:t>Apply harmonization function to each color in a color palette</a:t>
                </a:r>
              </a:p>
              <a:p>
                <a:pPr lvl="1"/>
                <a:r>
                  <a:rPr lang="en-US" dirty="0"/>
                  <a:t>Apply Color Transfer algorithm between chosen harmonic palette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represents an image palette,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represents a harmonic scheme,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represents the best harmonic scheme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81F2B-4ED6-4A46-A9BE-BBD53FCEE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913581"/>
              </a:xfrm>
              <a:blipFill>
                <a:blip r:embed="rId2"/>
                <a:stretch>
                  <a:fillRect l="-571" t="-779"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53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E28CF-A348-4E19-84AA-42AB04C4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0BC3C-6398-40CD-B7FF-7B3E0887F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96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447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Gill Sans MT</vt:lpstr>
      <vt:lpstr>Gallery</vt:lpstr>
      <vt:lpstr>Image Processing Feature Abstraction</vt:lpstr>
      <vt:lpstr>Project Objectives</vt:lpstr>
      <vt:lpstr>Methodology</vt:lpstr>
      <vt:lpstr>Palette Extraction</vt:lpstr>
      <vt:lpstr>Color Transfer</vt:lpstr>
      <vt:lpstr>Image Enhancement</vt:lpstr>
      <vt:lpstr>Image Enhancement</vt:lpstr>
      <vt:lpstr>Color Harmonization</vt:lpstr>
      <vt:lpstr>Implementation</vt:lpstr>
      <vt:lpstr>Architecture – Image Class</vt:lpstr>
      <vt:lpstr>Architecutre – Pixel Class</vt:lpstr>
      <vt:lpstr>Architecutre - Tools</vt:lpstr>
      <vt:lpstr>Evaluation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Feature Abstraction</dc:title>
  <dc:creator>Brandon Cuadrado</dc:creator>
  <cp:lastModifiedBy>Brandon Cuadrado</cp:lastModifiedBy>
  <cp:revision>15</cp:revision>
  <dcterms:created xsi:type="dcterms:W3CDTF">2019-05-22T00:55:24Z</dcterms:created>
  <dcterms:modified xsi:type="dcterms:W3CDTF">2019-05-22T16:00:08Z</dcterms:modified>
</cp:coreProperties>
</file>