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74065" autoAdjust="0"/>
  </p:normalViewPr>
  <p:slideViewPr>
    <p:cSldViewPr snapToGrid="0">
      <p:cViewPr varScale="1">
        <p:scale>
          <a:sx n="64" d="100"/>
          <a:sy n="64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4C3C1-2449-4581-8F44-864BF4A12D3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07159-E4D9-41BE-8F0E-E60A262E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2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– Luminance, a, b</a:t>
            </a:r>
          </a:p>
          <a:p>
            <a:r>
              <a:rPr lang="en-US" dirty="0"/>
              <a:t>Plane has different </a:t>
            </a:r>
            <a:r>
              <a:rPr lang="en-US" dirty="0" err="1"/>
              <a:t>a,b</a:t>
            </a:r>
            <a:r>
              <a:rPr lang="en-US" dirty="0"/>
              <a:t> bounds based on luminance</a:t>
            </a:r>
          </a:p>
          <a:p>
            <a:r>
              <a:rPr lang="en-US" dirty="0"/>
              <a:t>Boundaries denote when color can no longer be represented by RGB</a:t>
            </a:r>
          </a:p>
          <a:p>
            <a:endParaRPr lang="en-US" dirty="0"/>
          </a:p>
          <a:p>
            <a:r>
              <a:rPr lang="en-US" dirty="0"/>
              <a:t>During color transfer, these boundaries will be used to weigh the effect of a color change on each individual pixel within a luminance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7159-E4D9-41BE-8F0E-E60A262E4D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7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finishing Color Transfer implementation</a:t>
            </a:r>
          </a:p>
          <a:p>
            <a:r>
              <a:rPr lang="en-US" dirty="0"/>
              <a:t>I may upgrade this algorithm to use 16^3 bins.</a:t>
            </a:r>
          </a:p>
          <a:p>
            <a:r>
              <a:rPr lang="en-US" dirty="0"/>
              <a:t>Separating the bins into 16 x 16 x 16, without overlap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7159-E4D9-41BE-8F0E-E60A262E4D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1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change is depicted on the left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done for every color in the palette</a:t>
            </a:r>
          </a:p>
          <a:p>
            <a:pPr marL="171450" indent="-171450">
              <a:buFontTx/>
              <a:buChar char="-"/>
            </a:pPr>
            <a:r>
              <a:rPr lang="en-US" dirty="0"/>
              <a:t>Far case is used when color is within gamut using exact distance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Near case is used when color is outside the gamut using exact distance</a:t>
            </a:r>
          </a:p>
          <a:p>
            <a:endParaRPr lang="en-US" dirty="0"/>
          </a:p>
          <a:p>
            <a:r>
              <a:rPr lang="en-US" dirty="0"/>
              <a:t>Final change based on weights is on the right</a:t>
            </a:r>
          </a:p>
          <a:p>
            <a:pPr marL="171450" indent="-171450">
              <a:buFontTx/>
              <a:buChar char="-"/>
            </a:pPr>
            <a:r>
              <a:rPr lang="en-US" dirty="0"/>
              <a:t>I am experimenting with different methods used to calculate the weights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My current implementation does not work due to improperly weights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7159-E4D9-41BE-8F0E-E60A262E4D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6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improvements: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Update calculations for determining gamut boundary intersection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Update histogram construction to include 16x16x16 bins to advance palette selection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7159-E4D9-41BE-8F0E-E60A262E4D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12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3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3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3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4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2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87F0D2-F1C5-4328-A17B-292F23E77B9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2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887F0D2-F1C5-4328-A17B-292F23E77B9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citation.cfm?id=276697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2E50-B60D-48E2-9808-17AEBCCC9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Palette-Based Photo Recoloring</a:t>
            </a:r>
            <a:br>
              <a:rPr lang="en-US" dirty="0"/>
            </a:br>
            <a:r>
              <a:rPr lang="en-US" sz="2400" dirty="0"/>
              <a:t>Midterm 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44AD0-44E2-4DB2-A54A-7B53E9625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Cuadrado, 109237297</a:t>
            </a:r>
          </a:p>
          <a:p>
            <a:r>
              <a:rPr lang="en-US" dirty="0"/>
              <a:t>CSE 564, Spring 2018</a:t>
            </a:r>
          </a:p>
        </p:txBody>
      </p:sp>
    </p:spTree>
    <p:extLst>
      <p:ext uri="{BB962C8B-B14F-4D97-AF65-F5344CB8AC3E}">
        <p14:creationId xmlns:p14="http://schemas.microsoft.com/office/powerpoint/2010/main" val="139101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19501C6-F015-4273-AF88-E0F6C8538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A677DB7-5829-45BD-9754-5EC484CC42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Content Placeholder 7">
            <a:extLst>
              <a:ext uri="{FF2B5EF4-FFF2-40B4-BE49-F238E27FC236}">
                <a16:creationId xmlns:a16="http://schemas.microsoft.com/office/drawing/2014/main" id="{74F24DCB-891B-4861-976E-06B5EA0F1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76" y="1456959"/>
            <a:ext cx="6257544" cy="36293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5C46D22-BD04-424E-92DC-C5343C44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/>
              <a:t>Palette-Based Color Transfer</a:t>
            </a:r>
          </a:p>
        </p:txBody>
      </p:sp>
    </p:spTree>
    <p:extLst>
      <p:ext uri="{BB962C8B-B14F-4D97-AF65-F5344CB8AC3E}">
        <p14:creationId xmlns:p14="http://schemas.microsoft.com/office/powerpoint/2010/main" val="215122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Related image">
            <a:extLst>
              <a:ext uri="{FF2B5EF4-FFF2-40B4-BE49-F238E27FC236}">
                <a16:creationId xmlns:a16="http://schemas.microsoft.com/office/drawing/2014/main" id="{7ED0D876-CFEE-46CB-8A5E-FD5F6ADD27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103" y="3686783"/>
            <a:ext cx="6481993" cy="220387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CC09F7-E7CD-4407-BFA0-BD07F8FC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Lab Color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1B89-947D-4F2A-85A8-F7CB6F6C9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2103" y="640079"/>
            <a:ext cx="6883072" cy="2834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Image is displayed in an html canvas element.</a:t>
            </a:r>
          </a:p>
          <a:p>
            <a:r>
              <a:rPr lang="en-US" sz="2400" dirty="0"/>
              <a:t>This allows the RGB values of each pixel to be extracted using the </a:t>
            </a:r>
            <a:r>
              <a:rPr lang="en-US" sz="2400" dirty="0" err="1"/>
              <a:t>getImageData</a:t>
            </a:r>
            <a:r>
              <a:rPr lang="en-US" sz="2400" dirty="0"/>
              <a:t>() function.</a:t>
            </a:r>
          </a:p>
          <a:p>
            <a:r>
              <a:rPr lang="en-US" sz="2400" dirty="0"/>
              <a:t>These values will be converted to LAB Color Space for all computations</a:t>
            </a:r>
          </a:p>
        </p:txBody>
      </p:sp>
    </p:spTree>
    <p:extLst>
      <p:ext uri="{BB962C8B-B14F-4D97-AF65-F5344CB8AC3E}">
        <p14:creationId xmlns:p14="http://schemas.microsoft.com/office/powerpoint/2010/main" val="324707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4823-15D6-40B5-9F76-265B3FFF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Palette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8855FF-64E1-4166-888A-5B7C384A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98347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modified version of K-Means Clustering is used to generate the palette of an image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dirty="0"/>
              <a:t>Get histogram of RGB values (0-255) among 16 bins each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dirty="0"/>
              <a:t>Compute mean color in Lab Color Space for every bin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dirty="0"/>
              <a:t>Perform K-Means Clustering on the 3*16 colors</a:t>
            </a:r>
          </a:p>
          <a:p>
            <a:pPr lvl="2"/>
            <a:r>
              <a:rPr lang="en-US" sz="2400" dirty="0"/>
              <a:t>With initial means selected by size of </a:t>
            </a:r>
            <a:r>
              <a:rPr lang="en-US" sz="2400"/>
              <a:t>its bin</a:t>
            </a:r>
          </a:p>
          <a:p>
            <a:pPr lvl="2"/>
            <a:r>
              <a:rPr lang="en-US" sz="2400"/>
              <a:t>With </a:t>
            </a:r>
            <a:r>
              <a:rPr lang="en-US" sz="2400" dirty="0"/>
              <a:t>6</a:t>
            </a:r>
            <a:r>
              <a:rPr lang="en-US" sz="2400" baseline="30000" dirty="0"/>
              <a:t>th</a:t>
            </a:r>
            <a:r>
              <a:rPr lang="en-US" sz="2400" dirty="0"/>
              <a:t> bin centered on the color black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dirty="0"/>
              <a:t>Convert output back into RGB colors</a:t>
            </a:r>
          </a:p>
        </p:txBody>
      </p:sp>
    </p:spTree>
    <p:extLst>
      <p:ext uri="{BB962C8B-B14F-4D97-AF65-F5344CB8AC3E}">
        <p14:creationId xmlns:p14="http://schemas.microsoft.com/office/powerpoint/2010/main" val="38336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22A0-09DC-40F0-A784-23C4222A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EB4BF-9D45-4FD1-939B-4D06C465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57349"/>
          </a:xfrm>
        </p:spPr>
        <p:txBody>
          <a:bodyPr>
            <a:normAutofit/>
          </a:bodyPr>
          <a:lstStyle/>
          <a:p>
            <a:r>
              <a:rPr lang="en-US" sz="2400" dirty="0"/>
              <a:t>Simple color transfer would…</a:t>
            </a:r>
          </a:p>
          <a:p>
            <a:pPr lvl="1"/>
            <a:r>
              <a:rPr lang="en-US" sz="2200" dirty="0"/>
              <a:t>Organize pixels by cluster</a:t>
            </a:r>
          </a:p>
          <a:p>
            <a:pPr lvl="1"/>
            <a:r>
              <a:rPr lang="en-US" sz="2200" dirty="0"/>
              <a:t>Add the exact distance between old color and new color</a:t>
            </a:r>
            <a:endParaRPr lang="en-US" sz="2400" dirty="0"/>
          </a:p>
          <a:p>
            <a:r>
              <a:rPr lang="en-US" sz="2400" dirty="0"/>
              <a:t>Instead, for each pixel in the image…</a:t>
            </a:r>
          </a:p>
          <a:p>
            <a:pPr lvl="1"/>
            <a:r>
              <a:rPr lang="en-US" sz="2200" dirty="0"/>
              <a:t>For each color in the palette, add the distance with consideration to colors that will lie outside the RGB gamut</a:t>
            </a:r>
          </a:p>
          <a:p>
            <a:pPr lvl="1"/>
            <a:r>
              <a:rPr lang="en-US" sz="2200" dirty="0"/>
              <a:t>Apply a weight to each change in color and take the result of the sum of these changes</a:t>
            </a:r>
          </a:p>
        </p:txBody>
      </p:sp>
    </p:spTree>
    <p:extLst>
      <p:ext uri="{BB962C8B-B14F-4D97-AF65-F5344CB8AC3E}">
        <p14:creationId xmlns:p14="http://schemas.microsoft.com/office/powerpoint/2010/main" val="404899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04579DA0-0B09-4F22-9448-8CD9ADA19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76" y="1543000"/>
            <a:ext cx="6257544" cy="34572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622A0-09DC-40F0-A784-23C4222A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Color Transfer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BF586-3AB5-4B38-B737-652BD5CF9171}"/>
              </a:ext>
            </a:extLst>
          </p:cNvPr>
          <p:cNvSpPr txBox="1"/>
          <p:nvPr/>
        </p:nvSpPr>
        <p:spPr>
          <a:xfrm>
            <a:off x="5294376" y="5218386"/>
            <a:ext cx="312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Single Color 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1E031-539B-4F3D-B491-06565575A3BC}"/>
              </a:ext>
            </a:extLst>
          </p:cNvPr>
          <p:cNvSpPr txBox="1"/>
          <p:nvPr/>
        </p:nvSpPr>
        <p:spPr>
          <a:xfrm>
            <a:off x="8427509" y="5218386"/>
            <a:ext cx="3238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Weighted Color Transfer</a:t>
            </a:r>
          </a:p>
        </p:txBody>
      </p:sp>
    </p:spTree>
    <p:extLst>
      <p:ext uri="{BB962C8B-B14F-4D97-AF65-F5344CB8AC3E}">
        <p14:creationId xmlns:p14="http://schemas.microsoft.com/office/powerpoint/2010/main" val="298018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78A1-3D64-412E-9709-37560B0A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 &amp; JavaScript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6DF7-8013-48D9-8D39-F28D56BD6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Palette-based Photo Recoloring</a:t>
            </a:r>
          </a:p>
          <a:p>
            <a:pPr lvl="1"/>
            <a:r>
              <a:rPr lang="en-US" sz="2200" dirty="0"/>
              <a:t>[</a:t>
            </a:r>
            <a:r>
              <a:rPr lang="en-US" sz="2200" dirty="0">
                <a:hlinkClick r:id="rId2"/>
              </a:rPr>
              <a:t>https://dl.acm.org/citation.cfm?id=2766978</a:t>
            </a:r>
            <a:r>
              <a:rPr lang="en-US" sz="2200" dirty="0"/>
              <a:t>]</a:t>
            </a:r>
          </a:p>
          <a:p>
            <a:r>
              <a:rPr lang="en-US" sz="2400" dirty="0"/>
              <a:t>Clusterfck.js: K-Means Clustering</a:t>
            </a:r>
          </a:p>
          <a:p>
            <a:r>
              <a:rPr lang="en-US" sz="2400" dirty="0"/>
              <a:t>Color.js: Conversion between RGB and LAB color spaces</a:t>
            </a:r>
          </a:p>
          <a:p>
            <a:r>
              <a:rPr lang="en-US" sz="2400" dirty="0"/>
              <a:t>Jquery.js: UI interactivity</a:t>
            </a:r>
          </a:p>
          <a:p>
            <a:r>
              <a:rPr lang="en-US" sz="2400" dirty="0"/>
              <a:t>JsColor.js: Color Picker UI</a:t>
            </a:r>
          </a:p>
          <a:p>
            <a:r>
              <a:rPr lang="en-US" sz="2400" dirty="0"/>
              <a:t>Math.js: Linear Algebra and other arithmetic</a:t>
            </a:r>
          </a:p>
        </p:txBody>
      </p:sp>
    </p:spTree>
    <p:extLst>
      <p:ext uri="{BB962C8B-B14F-4D97-AF65-F5344CB8AC3E}">
        <p14:creationId xmlns:p14="http://schemas.microsoft.com/office/powerpoint/2010/main" val="261835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D788-0A97-4523-980E-2913E388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A7C-478F-4EBC-8E2B-30CCDDF2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67708"/>
          </a:xfrm>
        </p:spPr>
        <p:txBody>
          <a:bodyPr>
            <a:normAutofit/>
          </a:bodyPr>
          <a:lstStyle/>
          <a:p>
            <a:r>
              <a:rPr lang="en-US" sz="2400" dirty="0"/>
              <a:t>Updating Color Transfer weighing algorithm</a:t>
            </a:r>
          </a:p>
          <a:p>
            <a:r>
              <a:rPr lang="en-US" sz="2400" dirty="0"/>
              <a:t>Enforce Monotonic Luminance in UI and Color Transfer</a:t>
            </a:r>
            <a:endParaRPr lang="en-US" sz="2200" dirty="0"/>
          </a:p>
          <a:p>
            <a:pPr lvl="1"/>
            <a:r>
              <a:rPr lang="en-US" sz="2200" dirty="0"/>
              <a:t>Adjust user-submitted changes to palette to be within a range of L-values in Lab color space</a:t>
            </a:r>
          </a:p>
          <a:p>
            <a:pPr lvl="1"/>
            <a:r>
              <a:rPr lang="en-US" sz="2200" dirty="0"/>
              <a:t>This will allow for smoother changes and simpler calculations</a:t>
            </a:r>
          </a:p>
          <a:p>
            <a:r>
              <a:rPr lang="en-US" sz="2400" dirty="0"/>
              <a:t>Accelerate Color Transfer</a:t>
            </a:r>
          </a:p>
          <a:p>
            <a:pPr lvl="1"/>
            <a:r>
              <a:rPr lang="en-US" sz="2200" dirty="0"/>
              <a:t>Current method iterates through all pixels in a 400x400 image</a:t>
            </a:r>
          </a:p>
          <a:p>
            <a:pPr lvl="1"/>
            <a:r>
              <a:rPr lang="en-US" sz="2200" dirty="0"/>
              <a:t>Acceleration involves computing weights before color transfer, during color palette extraction.  Among other methods.</a:t>
            </a:r>
          </a:p>
        </p:txBody>
      </p:sp>
    </p:spTree>
    <p:extLst>
      <p:ext uri="{BB962C8B-B14F-4D97-AF65-F5344CB8AC3E}">
        <p14:creationId xmlns:p14="http://schemas.microsoft.com/office/powerpoint/2010/main" val="17069037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196</TotalTime>
  <Words>513</Words>
  <Application>Microsoft Office PowerPoint</Application>
  <PresentationFormat>Widescreen</PresentationFormat>
  <Paragraphs>65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Palette-Based Photo Recoloring Midterm Demo</vt:lpstr>
      <vt:lpstr>Palette-Based Color Transfer</vt:lpstr>
      <vt:lpstr>Lab Color Space</vt:lpstr>
      <vt:lpstr>Automatic Palette Selection</vt:lpstr>
      <vt:lpstr>Color Transfer</vt:lpstr>
      <vt:lpstr>Color Transfer</vt:lpstr>
      <vt:lpstr>Citations &amp; JavaScript Libraries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Palette-Based Recoloring Midterm Demo</dc:title>
  <dc:creator>Brandon Cuadrado</dc:creator>
  <cp:lastModifiedBy>Brandon Cuadrado</cp:lastModifiedBy>
  <cp:revision>13</cp:revision>
  <dcterms:created xsi:type="dcterms:W3CDTF">2018-04-05T00:05:22Z</dcterms:created>
  <dcterms:modified xsi:type="dcterms:W3CDTF">2018-04-05T18:37:39Z</dcterms:modified>
</cp:coreProperties>
</file>