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740" r:id="rId3"/>
  </p:sldMasterIdLst>
  <p:notesMasterIdLst>
    <p:notesMasterId r:id="rId24"/>
  </p:notesMasterIdLst>
  <p:sldIdLst>
    <p:sldId id="318" r:id="rId4"/>
    <p:sldId id="314" r:id="rId5"/>
    <p:sldId id="315" r:id="rId6"/>
    <p:sldId id="316" r:id="rId7"/>
    <p:sldId id="320" r:id="rId8"/>
    <p:sldId id="321" r:id="rId9"/>
    <p:sldId id="322" r:id="rId10"/>
    <p:sldId id="329" r:id="rId11"/>
    <p:sldId id="330" r:id="rId12"/>
    <p:sldId id="331" r:id="rId13"/>
    <p:sldId id="324" r:id="rId14"/>
    <p:sldId id="323" r:id="rId15"/>
    <p:sldId id="325" r:id="rId16"/>
    <p:sldId id="326" r:id="rId17"/>
    <p:sldId id="328" r:id="rId18"/>
    <p:sldId id="332" r:id="rId19"/>
    <p:sldId id="333" r:id="rId20"/>
    <p:sldId id="334" r:id="rId21"/>
    <p:sldId id="335" r:id="rId22"/>
    <p:sldId id="336"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4680" autoAdjust="0"/>
  </p:normalViewPr>
  <p:slideViewPr>
    <p:cSldViewPr>
      <p:cViewPr varScale="1">
        <p:scale>
          <a:sx n="114" d="100"/>
          <a:sy n="114" d="100"/>
        </p:scale>
        <p:origin x="1524"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E72107-8F05-4629-8757-F1124F40BE1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75DF1753-28D1-46A0-8709-349D2376A1C6}"/>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982A9397-C3BD-47F0-8900-3893A2B6D320}" type="datetimeFigureOut">
              <a:rPr lang="en-US"/>
              <a:pPr>
                <a:defRPr/>
              </a:pPr>
              <a:t>2/22/2020</a:t>
            </a:fld>
            <a:endParaRPr lang="en-US"/>
          </a:p>
        </p:txBody>
      </p:sp>
      <p:sp>
        <p:nvSpPr>
          <p:cNvPr id="4" name="Slide Image Placeholder 3">
            <a:extLst>
              <a:ext uri="{FF2B5EF4-FFF2-40B4-BE49-F238E27FC236}">
                <a16:creationId xmlns:a16="http://schemas.microsoft.com/office/drawing/2014/main" id="{8B0ECAB7-788D-4C72-A773-5792D661FCFA}"/>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92408977-D7F7-4339-9B15-A5DCC0C773AE}"/>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7A295F7-9DF7-457A-B15C-1B52D148240D}"/>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3C56DDCD-7C1D-44A0-953B-9C7154AAA726}"/>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368E8444-8789-434E-80F3-8486C22C2C0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CC0B04C3-E917-4E0A-8D85-30758AB90A7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8350" indent="-295275">
              <a:spcBef>
                <a:spcPct val="30000"/>
              </a:spcBef>
              <a:defRPr sz="1200">
                <a:solidFill>
                  <a:schemeClr val="tx1"/>
                </a:solidFill>
                <a:latin typeface="Calibri" panose="020F0502020204030204" pitchFamily="34" charset="0"/>
              </a:defRPr>
            </a:lvl2pPr>
            <a:lvl3pPr marL="1184275" indent="-236538">
              <a:spcBef>
                <a:spcPct val="30000"/>
              </a:spcBef>
              <a:defRPr sz="1200">
                <a:solidFill>
                  <a:schemeClr val="tx1"/>
                </a:solidFill>
                <a:latin typeface="Calibri" panose="020F0502020204030204" pitchFamily="34" charset="0"/>
              </a:defRPr>
            </a:lvl3pPr>
            <a:lvl4pPr marL="1657350" indent="-236538">
              <a:spcBef>
                <a:spcPct val="30000"/>
              </a:spcBef>
              <a:defRPr sz="1200">
                <a:solidFill>
                  <a:schemeClr val="tx1"/>
                </a:solidFill>
                <a:latin typeface="Calibri" panose="020F0502020204030204" pitchFamily="34" charset="0"/>
              </a:defRPr>
            </a:lvl4pPr>
            <a:lvl5pPr marL="2132013" indent="-236538">
              <a:spcBef>
                <a:spcPct val="30000"/>
              </a:spcBef>
              <a:defRPr sz="1200">
                <a:solidFill>
                  <a:schemeClr val="tx1"/>
                </a:solidFill>
                <a:latin typeface="Calibri" panose="020F0502020204030204" pitchFamily="34" charset="0"/>
              </a:defRPr>
            </a:lvl5pPr>
            <a:lvl6pPr marL="2589213" indent="-236538" eaLnBrk="0" fontAlgn="base" hangingPunct="0">
              <a:spcBef>
                <a:spcPct val="30000"/>
              </a:spcBef>
              <a:spcAft>
                <a:spcPct val="0"/>
              </a:spcAft>
              <a:defRPr sz="1200">
                <a:solidFill>
                  <a:schemeClr val="tx1"/>
                </a:solidFill>
                <a:latin typeface="Calibri" panose="020F0502020204030204" pitchFamily="34" charset="0"/>
              </a:defRPr>
            </a:lvl6pPr>
            <a:lvl7pPr marL="3046413" indent="-236538" eaLnBrk="0" fontAlgn="base" hangingPunct="0">
              <a:spcBef>
                <a:spcPct val="30000"/>
              </a:spcBef>
              <a:spcAft>
                <a:spcPct val="0"/>
              </a:spcAft>
              <a:defRPr sz="1200">
                <a:solidFill>
                  <a:schemeClr val="tx1"/>
                </a:solidFill>
                <a:latin typeface="Calibri" panose="020F0502020204030204" pitchFamily="34" charset="0"/>
              </a:defRPr>
            </a:lvl7pPr>
            <a:lvl8pPr marL="3503613" indent="-236538" eaLnBrk="0" fontAlgn="base" hangingPunct="0">
              <a:spcBef>
                <a:spcPct val="30000"/>
              </a:spcBef>
              <a:spcAft>
                <a:spcPct val="0"/>
              </a:spcAft>
              <a:defRPr sz="1200">
                <a:solidFill>
                  <a:schemeClr val="tx1"/>
                </a:solidFill>
                <a:latin typeface="Calibri" panose="020F0502020204030204" pitchFamily="34" charset="0"/>
              </a:defRPr>
            </a:lvl8pPr>
            <a:lvl9pPr marL="3960813" indent="-23653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341276E-9B65-428B-B75E-3969BEE2B340}" type="slidenum">
              <a:rPr lang="en-US" altLang="en-US" sz="1300">
                <a:solidFill>
                  <a:srgbClr val="000000"/>
                </a:solidFill>
                <a:latin typeface="Arial" panose="020B0604020202020204" pitchFamily="34" charset="0"/>
              </a:rPr>
              <a:pPr>
                <a:spcBef>
                  <a:spcPct val="0"/>
                </a:spcBef>
              </a:pPr>
              <a:t>1</a:t>
            </a:fld>
            <a:endParaRPr lang="en-US" altLang="en-US" sz="1300">
              <a:solidFill>
                <a:srgbClr val="000000"/>
              </a:solidFill>
              <a:latin typeface="Arial" panose="020B0604020202020204" pitchFamily="34" charset="0"/>
            </a:endParaRPr>
          </a:p>
        </p:txBody>
      </p:sp>
      <p:sp>
        <p:nvSpPr>
          <p:cNvPr id="66563" name="Rectangle 2">
            <a:extLst>
              <a:ext uri="{FF2B5EF4-FFF2-40B4-BE49-F238E27FC236}">
                <a16:creationId xmlns:a16="http://schemas.microsoft.com/office/drawing/2014/main" id="{82BDC620-6D3F-489F-AD7C-734D715D100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4" name="Rectangle 3">
            <a:extLst>
              <a:ext uri="{FF2B5EF4-FFF2-40B4-BE49-F238E27FC236}">
                <a16:creationId xmlns:a16="http://schemas.microsoft.com/office/drawing/2014/main" id="{33D31C98-3FF8-4B49-871B-97E42DE91344}"/>
              </a:ext>
            </a:extLst>
          </p:cNvPr>
          <p:cNvSpPr>
            <a:spLocks noGrp="1" noChangeArrowheads="1"/>
          </p:cNvSpPr>
          <p:nvPr>
            <p:ph type="body" idx="1"/>
          </p:nvPr>
        </p:nvSpPr>
        <p:spPr bwMode="auto">
          <a:xfrm>
            <a:off x="946150" y="4859338"/>
            <a:ext cx="5207000" cy="460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2488" tIns="51244" rIns="102488" bIns="51244" numCol="1" anchor="t" anchorCtr="0" compatLnSpc="1">
            <a:prstTxWarp prst="textNoShape">
              <a:avLst/>
            </a:prstTxWarp>
          </a:bodyPr>
          <a:lstStyle/>
          <a:p>
            <a:r>
              <a:rPr lang="en-SG" altLang="en-US"/>
              <a:t>When the malloc() function is called with the required size, </a:t>
            </a:r>
            <a:r>
              <a:rPr lang="en-US" altLang="en-US"/>
              <a:t>it returns a pointer to a newly allocated block </a:t>
            </a:r>
            <a:r>
              <a:rPr lang="en-US" altLang="en-US" i="1"/>
              <a:t>size</a:t>
            </a:r>
            <a:r>
              <a:rPr lang="en-US" altLang="en-US"/>
              <a:t> bytes long.</a:t>
            </a:r>
          </a:p>
          <a:p>
            <a:endParaRPr lang="en-SG" altLang="en-US"/>
          </a:p>
          <a:p>
            <a:r>
              <a:rPr lang="en-SG" altLang="en-US"/>
              <a:t>If the requested size of the memory is not available on the heap, the function returns a </a:t>
            </a:r>
            <a:r>
              <a:rPr lang="en-US" altLang="en-US"/>
              <a:t>null pointer</a:t>
            </a:r>
            <a:r>
              <a:rPr lang="en-SG" altLang="en-US"/>
              <a:t>.</a:t>
            </a:r>
            <a:endParaRPr lang="en-GB" altLang="en-US"/>
          </a:p>
          <a:p>
            <a:r>
              <a:rPr lang="en-SG" altLang="en-US"/>
              <a:t> </a:t>
            </a:r>
            <a:endParaRPr lang="en-GB" altLang="en-US"/>
          </a:p>
          <a:p>
            <a:r>
              <a:rPr lang="en-SG" altLang="en-US"/>
              <a:t>As you can see, the return type for malloc() is void*.   </a:t>
            </a:r>
          </a:p>
          <a:p>
            <a:endParaRPr lang="en-SG" altLang="en-US"/>
          </a:p>
          <a:p>
            <a:r>
              <a:rPr lang="en-US" altLang="en-US"/>
              <a:t>A void pointer is a pointer that has no associated data type with it. A void pointer can hold address of any type and can be typcasted to any type.</a:t>
            </a:r>
          </a:p>
          <a:p>
            <a:endParaRPr lang="en-US" altLang="en-US">
              <a:latin typeface="Arial" panose="020B0604020202020204" pitchFamily="34" charset="0"/>
            </a:endParaRPr>
          </a:p>
          <a:p>
            <a:r>
              <a:rPr lang="en-US" altLang="en-US"/>
              <a:t>For instance, malloc() returns void* which can be typecasted to any type like int*, char*, etc.</a:t>
            </a:r>
          </a:p>
          <a:p>
            <a:endParaRPr lang="en-US" altLang="en-US">
              <a:latin typeface="Arial" panose="020B0604020202020204" pitchFamily="34" charset="0"/>
            </a:endParaRPr>
          </a:p>
        </p:txBody>
      </p:sp>
      <p:sp>
        <p:nvSpPr>
          <p:cNvPr id="46085" name="Footer Placeholder 1">
            <a:extLst>
              <a:ext uri="{FF2B5EF4-FFF2-40B4-BE49-F238E27FC236}">
                <a16:creationId xmlns:a16="http://schemas.microsoft.com/office/drawing/2014/main" id="{D6B0472B-770F-4DE0-91FC-2879412C6EF9}"/>
              </a:ext>
            </a:extLst>
          </p:cNvPr>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defRPr/>
            </a:pPr>
            <a:r>
              <a:rPr lang="fr-FR" altLang="en-US" sz="1300">
                <a:solidFill>
                  <a:prstClr val="black"/>
                </a:solidFill>
              </a:rPr>
              <a:t>Dr Hui Siu Cheung, SCE, NTU</a:t>
            </a:r>
            <a:endParaRPr lang="en-US" altLang="en-US" sz="1300">
              <a:solidFill>
                <a:prstClr val="black"/>
              </a:solidFill>
            </a:endParaRPr>
          </a:p>
        </p:txBody>
      </p:sp>
      <p:sp>
        <p:nvSpPr>
          <p:cNvPr id="46086" name="Date Placeholder 1">
            <a:extLst>
              <a:ext uri="{FF2B5EF4-FFF2-40B4-BE49-F238E27FC236}">
                <a16:creationId xmlns:a16="http://schemas.microsoft.com/office/drawing/2014/main" id="{73E28FA8-C4A8-41F5-B961-780B8825B564}"/>
              </a:ext>
            </a:extLst>
          </p:cNvPr>
          <p:cNvSpPr>
            <a:spLocks noGrp="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defRPr/>
            </a:pPr>
            <a:fld id="{A25EB726-0CCA-4DD0-B5AC-A1EE75C4FA07}" type="datetime3">
              <a:rPr lang="en-US" altLang="en-US" sz="1300" smtClean="0">
                <a:solidFill>
                  <a:prstClr val="black"/>
                </a:solidFill>
              </a:rPr>
              <a:pPr eaLnBrk="1" hangingPunct="1">
                <a:spcBef>
                  <a:spcPct val="0"/>
                </a:spcBef>
                <a:defRPr/>
              </a:pPr>
              <a:t>22 February 2020</a:t>
            </a:fld>
            <a:endParaRPr lang="en-US" altLang="en-US" sz="1300">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01231C31-A331-4EF1-9FB4-30D0EEBE497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25488" indent="-277813">
              <a:spcBef>
                <a:spcPct val="30000"/>
              </a:spcBef>
              <a:defRPr sz="1200">
                <a:solidFill>
                  <a:schemeClr val="tx1"/>
                </a:solidFill>
                <a:latin typeface="Calibri" panose="020F0502020204030204" pitchFamily="34" charset="0"/>
              </a:defRPr>
            </a:lvl2pPr>
            <a:lvl3pPr marL="1119188" indent="-222250">
              <a:spcBef>
                <a:spcPct val="30000"/>
              </a:spcBef>
              <a:defRPr sz="1200">
                <a:solidFill>
                  <a:schemeClr val="tx1"/>
                </a:solidFill>
                <a:latin typeface="Calibri" panose="020F0502020204030204" pitchFamily="34" charset="0"/>
              </a:defRPr>
            </a:lvl3pPr>
            <a:lvl4pPr marL="1566863" indent="-222250">
              <a:spcBef>
                <a:spcPct val="30000"/>
              </a:spcBef>
              <a:defRPr sz="1200">
                <a:solidFill>
                  <a:schemeClr val="tx1"/>
                </a:solidFill>
                <a:latin typeface="Calibri" panose="020F0502020204030204" pitchFamily="34" charset="0"/>
              </a:defRPr>
            </a:lvl4pPr>
            <a:lvl5pPr marL="2016125" indent="-222250">
              <a:spcBef>
                <a:spcPct val="30000"/>
              </a:spcBef>
              <a:defRPr sz="1200">
                <a:solidFill>
                  <a:schemeClr val="tx1"/>
                </a:solidFill>
                <a:latin typeface="Calibri" panose="020F0502020204030204" pitchFamily="34" charset="0"/>
              </a:defRPr>
            </a:lvl5pPr>
            <a:lvl6pPr marL="2473325" indent="-222250" eaLnBrk="0" fontAlgn="base" hangingPunct="0">
              <a:spcBef>
                <a:spcPct val="30000"/>
              </a:spcBef>
              <a:spcAft>
                <a:spcPct val="0"/>
              </a:spcAft>
              <a:defRPr sz="1200">
                <a:solidFill>
                  <a:schemeClr val="tx1"/>
                </a:solidFill>
                <a:latin typeface="Calibri" panose="020F0502020204030204" pitchFamily="34" charset="0"/>
              </a:defRPr>
            </a:lvl6pPr>
            <a:lvl7pPr marL="2930525" indent="-222250" eaLnBrk="0" fontAlgn="base" hangingPunct="0">
              <a:spcBef>
                <a:spcPct val="30000"/>
              </a:spcBef>
              <a:spcAft>
                <a:spcPct val="0"/>
              </a:spcAft>
              <a:defRPr sz="1200">
                <a:solidFill>
                  <a:schemeClr val="tx1"/>
                </a:solidFill>
                <a:latin typeface="Calibri" panose="020F0502020204030204" pitchFamily="34" charset="0"/>
              </a:defRPr>
            </a:lvl7pPr>
            <a:lvl8pPr marL="3387725" indent="-222250" eaLnBrk="0" fontAlgn="base" hangingPunct="0">
              <a:spcBef>
                <a:spcPct val="30000"/>
              </a:spcBef>
              <a:spcAft>
                <a:spcPct val="0"/>
              </a:spcAft>
              <a:defRPr sz="1200">
                <a:solidFill>
                  <a:schemeClr val="tx1"/>
                </a:solidFill>
                <a:latin typeface="Calibri" panose="020F0502020204030204" pitchFamily="34" charset="0"/>
              </a:defRPr>
            </a:lvl8pPr>
            <a:lvl9pPr marL="3844925" indent="-22225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0B19291-2E79-460D-97D7-4320F0A8A4C5}" type="slidenum">
              <a:rPr lang="en-US" altLang="en-US">
                <a:latin typeface="Arial" panose="020B0604020202020204" pitchFamily="34" charset="0"/>
              </a:rPr>
              <a:pPr>
                <a:spcBef>
                  <a:spcPct val="0"/>
                </a:spcBef>
              </a:pPr>
              <a:t>10</a:t>
            </a:fld>
            <a:endParaRPr lang="en-US" altLang="en-US">
              <a:latin typeface="Arial" panose="020B0604020202020204" pitchFamily="34" charset="0"/>
            </a:endParaRPr>
          </a:p>
        </p:txBody>
      </p:sp>
      <p:sp>
        <p:nvSpPr>
          <p:cNvPr id="76803" name="Rectangle 2">
            <a:extLst>
              <a:ext uri="{FF2B5EF4-FFF2-40B4-BE49-F238E27FC236}">
                <a16:creationId xmlns:a16="http://schemas.microsoft.com/office/drawing/2014/main" id="{922A69F7-67D9-4429-9D82-04E98726A10A}"/>
              </a:ext>
            </a:extLst>
          </p:cNvPr>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4" name="Rectangle 3">
            <a:extLst>
              <a:ext uri="{FF2B5EF4-FFF2-40B4-BE49-F238E27FC236}">
                <a16:creationId xmlns:a16="http://schemas.microsoft.com/office/drawing/2014/main" id="{C938CCCF-41C3-4898-9020-EAF275E13952}"/>
              </a:ext>
            </a:extLst>
          </p:cNvPr>
          <p:cNvSpPr>
            <a:spLocks noGrp="1" noChangeArrowheads="1"/>
          </p:cNvSpPr>
          <p:nvPr>
            <p:ph type="body" idx="1"/>
          </p:nvPr>
        </p:nvSpPr>
        <p:spPr bwMode="auto">
          <a:xfrm>
            <a:off x="631825" y="4859338"/>
            <a:ext cx="5662613" cy="3792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943" tIns="48472" rIns="96943" bIns="48472" numCol="1" anchor="t" anchorCtr="0" compatLnSpc="1">
            <a:prstTxWarp prst="textNoShape">
              <a:avLst/>
            </a:prstTxWarp>
          </a:bodyPr>
          <a:lstStyle/>
          <a:p>
            <a:r>
              <a:rPr lang="en-SG" altLang="en-US" sz="1100"/>
              <a:t>We had discussed about the singly linked list of integers. There are two cases to be considered. If the head pointer equals to NULL, we will create a new node and set its address to the head pointer because that is the first node of the linked list. Otherwise, we will add it to the back of the linked list, next to the last list node. If we are creating the first node of the list, the return value of malloc() will be set to the head pointer. If not, the return value of malloc() will be set to the temp pointer which is pointing to the current last list node. </a:t>
            </a:r>
          </a:p>
          <a:p>
            <a:endParaRPr lang="en-GB" altLang="en-US" sz="1100"/>
          </a:p>
          <a:p>
            <a:r>
              <a:rPr lang="en-SG" altLang="en-US" sz="1100"/>
              <a:t>But, every time we run this code, it has to deal with different pointers and it is also limited to insert items only to the back of the linked list. Since we need to run through the code every time we insert a new node, it is better that we put it into a function. The function can build in to add a new node to any given position of the linked list with any given value. </a:t>
            </a:r>
            <a:endParaRPr lang="en-US" altLang="en-US">
              <a:latin typeface="Arial" panose="020B0604020202020204" pitchFamily="34" charset="0"/>
            </a:endParaRPr>
          </a:p>
        </p:txBody>
      </p:sp>
      <p:sp>
        <p:nvSpPr>
          <p:cNvPr id="46085" name="Footer Placeholder 1">
            <a:extLst>
              <a:ext uri="{FF2B5EF4-FFF2-40B4-BE49-F238E27FC236}">
                <a16:creationId xmlns:a16="http://schemas.microsoft.com/office/drawing/2014/main" id="{B265F97E-85F5-41FA-B8CB-438D8263F394}"/>
              </a:ext>
            </a:extLst>
          </p:cNvPr>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100">
                <a:solidFill>
                  <a:schemeClr val="tx1"/>
                </a:solidFill>
                <a:latin typeface="Arial" panose="020B0604020202020204" pitchFamily="34" charset="0"/>
              </a:defRPr>
            </a:lvl1pPr>
            <a:lvl2pPr marL="726782" indent="-279301" eaLnBrk="0" hangingPunct="0">
              <a:spcBef>
                <a:spcPct val="30000"/>
              </a:spcBef>
              <a:defRPr sz="1100">
                <a:solidFill>
                  <a:schemeClr val="tx1"/>
                </a:solidFill>
                <a:latin typeface="Arial" panose="020B0604020202020204" pitchFamily="34" charset="0"/>
              </a:defRPr>
            </a:lvl2pPr>
            <a:lvl3pPr marL="1120206" indent="-223741" eaLnBrk="0" hangingPunct="0">
              <a:spcBef>
                <a:spcPct val="30000"/>
              </a:spcBef>
              <a:defRPr sz="1100">
                <a:solidFill>
                  <a:schemeClr val="tx1"/>
                </a:solidFill>
                <a:latin typeface="Arial" panose="020B0604020202020204" pitchFamily="34" charset="0"/>
              </a:defRPr>
            </a:lvl3pPr>
            <a:lvl4pPr marL="1567687" indent="-223741" eaLnBrk="0" hangingPunct="0">
              <a:spcBef>
                <a:spcPct val="30000"/>
              </a:spcBef>
              <a:defRPr sz="1100">
                <a:solidFill>
                  <a:schemeClr val="tx1"/>
                </a:solidFill>
                <a:latin typeface="Arial" panose="020B0604020202020204" pitchFamily="34" charset="0"/>
              </a:defRPr>
            </a:lvl4pPr>
            <a:lvl5pPr marL="2016671" indent="-223741" eaLnBrk="0" hangingPunct="0">
              <a:spcBef>
                <a:spcPct val="30000"/>
              </a:spcBef>
              <a:defRPr sz="1100">
                <a:solidFill>
                  <a:schemeClr val="tx1"/>
                </a:solidFill>
                <a:latin typeface="Arial" panose="020B0604020202020204" pitchFamily="34" charset="0"/>
              </a:defRPr>
            </a:lvl5pPr>
            <a:lvl6pPr marL="2449137" indent="-223741" eaLnBrk="0" fontAlgn="base" hangingPunct="0">
              <a:spcBef>
                <a:spcPct val="30000"/>
              </a:spcBef>
              <a:spcAft>
                <a:spcPct val="0"/>
              </a:spcAft>
              <a:defRPr sz="1100">
                <a:solidFill>
                  <a:schemeClr val="tx1"/>
                </a:solidFill>
                <a:latin typeface="Arial" panose="020B0604020202020204" pitchFamily="34" charset="0"/>
              </a:defRPr>
            </a:lvl6pPr>
            <a:lvl7pPr marL="2881602" indent="-223741" eaLnBrk="0" fontAlgn="base" hangingPunct="0">
              <a:spcBef>
                <a:spcPct val="30000"/>
              </a:spcBef>
              <a:spcAft>
                <a:spcPct val="0"/>
              </a:spcAft>
              <a:defRPr sz="1100">
                <a:solidFill>
                  <a:schemeClr val="tx1"/>
                </a:solidFill>
                <a:latin typeface="Arial" panose="020B0604020202020204" pitchFamily="34" charset="0"/>
              </a:defRPr>
            </a:lvl7pPr>
            <a:lvl8pPr marL="3314068" indent="-223741" eaLnBrk="0" fontAlgn="base" hangingPunct="0">
              <a:spcBef>
                <a:spcPct val="30000"/>
              </a:spcBef>
              <a:spcAft>
                <a:spcPct val="0"/>
              </a:spcAft>
              <a:defRPr sz="1100">
                <a:solidFill>
                  <a:schemeClr val="tx1"/>
                </a:solidFill>
                <a:latin typeface="Arial" panose="020B0604020202020204" pitchFamily="34" charset="0"/>
              </a:defRPr>
            </a:lvl8pPr>
            <a:lvl9pPr marL="3746533" indent="-223741" eaLnBrk="0" fontAlgn="base" hangingPunct="0">
              <a:spcBef>
                <a:spcPct val="30000"/>
              </a:spcBef>
              <a:spcAft>
                <a:spcPct val="0"/>
              </a:spcAft>
              <a:defRPr sz="1100">
                <a:solidFill>
                  <a:schemeClr val="tx1"/>
                </a:solidFill>
                <a:latin typeface="Arial" panose="020B0604020202020204" pitchFamily="34" charset="0"/>
              </a:defRPr>
            </a:lvl9pPr>
          </a:lstStyle>
          <a:p>
            <a:pPr eaLnBrk="1" hangingPunct="1">
              <a:spcBef>
                <a:spcPct val="0"/>
              </a:spcBef>
              <a:defRPr/>
            </a:pPr>
            <a:r>
              <a:rPr lang="it-IT" altLang="en-US" sz="1200" dirty="0"/>
              <a:t>Dr. Newton Fernando, SCE, NTU</a:t>
            </a:r>
            <a:endParaRPr lang="en-US" altLang="en-US" sz="1200" dirty="0"/>
          </a:p>
        </p:txBody>
      </p:sp>
      <p:sp>
        <p:nvSpPr>
          <p:cNvPr id="46086" name="Date Placeholder 1">
            <a:extLst>
              <a:ext uri="{FF2B5EF4-FFF2-40B4-BE49-F238E27FC236}">
                <a16:creationId xmlns:a16="http://schemas.microsoft.com/office/drawing/2014/main" id="{775F478A-8297-46F5-83B2-DDB8C668B48D}"/>
              </a:ext>
            </a:extLst>
          </p:cNvPr>
          <p:cNvSpPr>
            <a:spLocks noGrp="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100">
                <a:solidFill>
                  <a:schemeClr val="tx1"/>
                </a:solidFill>
                <a:latin typeface="Arial" panose="020B0604020202020204" pitchFamily="34" charset="0"/>
              </a:defRPr>
            </a:lvl1pPr>
            <a:lvl2pPr marL="726782" indent="-279301" eaLnBrk="0" hangingPunct="0">
              <a:spcBef>
                <a:spcPct val="30000"/>
              </a:spcBef>
              <a:defRPr sz="1100">
                <a:solidFill>
                  <a:schemeClr val="tx1"/>
                </a:solidFill>
                <a:latin typeface="Arial" panose="020B0604020202020204" pitchFamily="34" charset="0"/>
              </a:defRPr>
            </a:lvl2pPr>
            <a:lvl3pPr marL="1120206" indent="-223741" eaLnBrk="0" hangingPunct="0">
              <a:spcBef>
                <a:spcPct val="30000"/>
              </a:spcBef>
              <a:defRPr sz="1100">
                <a:solidFill>
                  <a:schemeClr val="tx1"/>
                </a:solidFill>
                <a:latin typeface="Arial" panose="020B0604020202020204" pitchFamily="34" charset="0"/>
              </a:defRPr>
            </a:lvl3pPr>
            <a:lvl4pPr marL="1567687" indent="-223741" eaLnBrk="0" hangingPunct="0">
              <a:spcBef>
                <a:spcPct val="30000"/>
              </a:spcBef>
              <a:defRPr sz="1100">
                <a:solidFill>
                  <a:schemeClr val="tx1"/>
                </a:solidFill>
                <a:latin typeface="Arial" panose="020B0604020202020204" pitchFamily="34" charset="0"/>
              </a:defRPr>
            </a:lvl4pPr>
            <a:lvl5pPr marL="2016671" indent="-223741" eaLnBrk="0" hangingPunct="0">
              <a:spcBef>
                <a:spcPct val="30000"/>
              </a:spcBef>
              <a:defRPr sz="1100">
                <a:solidFill>
                  <a:schemeClr val="tx1"/>
                </a:solidFill>
                <a:latin typeface="Arial" panose="020B0604020202020204" pitchFamily="34" charset="0"/>
              </a:defRPr>
            </a:lvl5pPr>
            <a:lvl6pPr marL="2449137" indent="-223741" eaLnBrk="0" fontAlgn="base" hangingPunct="0">
              <a:spcBef>
                <a:spcPct val="30000"/>
              </a:spcBef>
              <a:spcAft>
                <a:spcPct val="0"/>
              </a:spcAft>
              <a:defRPr sz="1100">
                <a:solidFill>
                  <a:schemeClr val="tx1"/>
                </a:solidFill>
                <a:latin typeface="Arial" panose="020B0604020202020204" pitchFamily="34" charset="0"/>
              </a:defRPr>
            </a:lvl6pPr>
            <a:lvl7pPr marL="2881602" indent="-223741" eaLnBrk="0" fontAlgn="base" hangingPunct="0">
              <a:spcBef>
                <a:spcPct val="30000"/>
              </a:spcBef>
              <a:spcAft>
                <a:spcPct val="0"/>
              </a:spcAft>
              <a:defRPr sz="1100">
                <a:solidFill>
                  <a:schemeClr val="tx1"/>
                </a:solidFill>
                <a:latin typeface="Arial" panose="020B0604020202020204" pitchFamily="34" charset="0"/>
              </a:defRPr>
            </a:lvl7pPr>
            <a:lvl8pPr marL="3314068" indent="-223741" eaLnBrk="0" fontAlgn="base" hangingPunct="0">
              <a:spcBef>
                <a:spcPct val="30000"/>
              </a:spcBef>
              <a:spcAft>
                <a:spcPct val="0"/>
              </a:spcAft>
              <a:defRPr sz="1100">
                <a:solidFill>
                  <a:schemeClr val="tx1"/>
                </a:solidFill>
                <a:latin typeface="Arial" panose="020B0604020202020204" pitchFamily="34" charset="0"/>
              </a:defRPr>
            </a:lvl8pPr>
            <a:lvl9pPr marL="3746533" indent="-223741" eaLnBrk="0" fontAlgn="base" hangingPunct="0">
              <a:spcBef>
                <a:spcPct val="30000"/>
              </a:spcBef>
              <a:spcAft>
                <a:spcPct val="0"/>
              </a:spcAft>
              <a:defRPr sz="1100">
                <a:solidFill>
                  <a:schemeClr val="tx1"/>
                </a:solidFill>
                <a:latin typeface="Arial" panose="020B0604020202020204" pitchFamily="34" charset="0"/>
              </a:defRPr>
            </a:lvl9pPr>
          </a:lstStyle>
          <a:p>
            <a:pPr eaLnBrk="1" hangingPunct="1">
              <a:spcBef>
                <a:spcPct val="0"/>
              </a:spcBef>
              <a:defRPr/>
            </a:pPr>
            <a:fld id="{A25EB726-0CCA-4DD0-B5AC-A1EE75C4FA07}" type="datetime3">
              <a:rPr lang="en-US" altLang="en-US" sz="1200"/>
              <a:pPr eaLnBrk="1" hangingPunct="1">
                <a:spcBef>
                  <a:spcPct val="0"/>
                </a:spcBef>
                <a:defRPr/>
              </a:pPr>
              <a:t>22 February 2020</a:t>
            </a:fld>
            <a:endParaRPr lang="en-US"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A82254AC-74F2-486E-8AF7-D01750A9E4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a:extLst>
              <a:ext uri="{FF2B5EF4-FFF2-40B4-BE49-F238E27FC236}">
                <a16:creationId xmlns:a16="http://schemas.microsoft.com/office/drawing/2014/main" id="{1E0DB161-D5A0-4096-82D5-304AD2A6672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77828" name="Slide Number Placeholder 3">
            <a:extLst>
              <a:ext uri="{FF2B5EF4-FFF2-40B4-BE49-F238E27FC236}">
                <a16:creationId xmlns:a16="http://schemas.microsoft.com/office/drawing/2014/main" id="{AAE0E884-0FA7-4597-9427-763D300411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413933CD-A728-4A8D-80CF-5C49D24E6A94}" type="slidenum">
              <a:rPr lang="en-US" altLang="en-US">
                <a:solidFill>
                  <a:srgbClr val="000000"/>
                </a:solidFill>
              </a:rPr>
              <a:pPr/>
              <a:t>12</a:t>
            </a:fld>
            <a:endParaRPr lang="en-US" altLang="en-US">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FAF016EF-0F5A-4F8F-ABD9-6F390CADE73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a:extLst>
              <a:ext uri="{FF2B5EF4-FFF2-40B4-BE49-F238E27FC236}">
                <a16:creationId xmlns:a16="http://schemas.microsoft.com/office/drawing/2014/main" id="{8BBE3798-4798-4A4F-8C9C-96D69C671A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78852" name="Slide Number Placeholder 3">
            <a:extLst>
              <a:ext uri="{FF2B5EF4-FFF2-40B4-BE49-F238E27FC236}">
                <a16:creationId xmlns:a16="http://schemas.microsoft.com/office/drawing/2014/main" id="{45ECFCD9-6E19-4FB6-83EA-6F26BBD59E1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CC48E83-ADCF-47BD-AA08-0752C2125A7C}" type="slidenum">
              <a:rPr lang="en-US" altLang="en-US">
                <a:solidFill>
                  <a:srgbClr val="000000"/>
                </a:solidFill>
              </a:rPr>
              <a:pPr/>
              <a:t>16</a:t>
            </a:fld>
            <a:endParaRPr lang="en-US" altLang="en-US">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D4730EB0-384D-44D0-B195-409648F90BF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a:extLst>
              <a:ext uri="{FF2B5EF4-FFF2-40B4-BE49-F238E27FC236}">
                <a16:creationId xmlns:a16="http://schemas.microsoft.com/office/drawing/2014/main" id="{70BD8AC6-40E9-401A-BB3D-9D04D9A2AFF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79876" name="Slide Number Placeholder 3">
            <a:extLst>
              <a:ext uri="{FF2B5EF4-FFF2-40B4-BE49-F238E27FC236}">
                <a16:creationId xmlns:a16="http://schemas.microsoft.com/office/drawing/2014/main" id="{1DF69EC7-7624-4345-AAC1-99AB41B7DF2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4C1DA544-723E-4980-9144-AFBAFC0295DD}" type="slidenum">
              <a:rPr lang="en-US" altLang="en-US">
                <a:solidFill>
                  <a:srgbClr val="000000"/>
                </a:solidFill>
              </a:rPr>
              <a:pPr/>
              <a:t>17</a:t>
            </a:fld>
            <a:endParaRPr lang="en-US" altLang="en-US">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4B6B693E-C3F8-4823-946A-3C2B2230E3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a:extLst>
              <a:ext uri="{FF2B5EF4-FFF2-40B4-BE49-F238E27FC236}">
                <a16:creationId xmlns:a16="http://schemas.microsoft.com/office/drawing/2014/main" id="{D96393A2-4AE6-42B9-97F5-784D3351F1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80900" name="Slide Number Placeholder 3">
            <a:extLst>
              <a:ext uri="{FF2B5EF4-FFF2-40B4-BE49-F238E27FC236}">
                <a16:creationId xmlns:a16="http://schemas.microsoft.com/office/drawing/2014/main" id="{593EE2E0-2ACD-4227-98D8-EBCFB9090E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15D2612-E707-4392-B265-068A3DAC8853}" type="slidenum">
              <a:rPr lang="en-US" altLang="en-US">
                <a:solidFill>
                  <a:srgbClr val="000000"/>
                </a:solidFill>
              </a:rPr>
              <a:pPr/>
              <a:t>18</a:t>
            </a:fld>
            <a:endParaRPr lang="en-US" altLang="en-US">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a:extLst>
              <a:ext uri="{FF2B5EF4-FFF2-40B4-BE49-F238E27FC236}">
                <a16:creationId xmlns:a16="http://schemas.microsoft.com/office/drawing/2014/main" id="{771FF655-9D95-4CB5-9E32-F827063DC67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a:extLst>
              <a:ext uri="{FF2B5EF4-FFF2-40B4-BE49-F238E27FC236}">
                <a16:creationId xmlns:a16="http://schemas.microsoft.com/office/drawing/2014/main" id="{A9EE8761-809A-4931-82E0-5C90B606BB2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81924" name="Slide Number Placeholder 3">
            <a:extLst>
              <a:ext uri="{FF2B5EF4-FFF2-40B4-BE49-F238E27FC236}">
                <a16:creationId xmlns:a16="http://schemas.microsoft.com/office/drawing/2014/main" id="{2D65B39D-A14C-4D90-A10B-8876015DD5E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75D69FBC-B9CA-446C-8503-7C5762033E35}" type="slidenum">
              <a:rPr lang="en-US" altLang="en-US">
                <a:solidFill>
                  <a:srgbClr val="000000"/>
                </a:solidFill>
              </a:rPr>
              <a:pPr/>
              <a:t>19</a:t>
            </a:fld>
            <a:endParaRPr lang="en-US" altLang="en-US">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905F006D-B0A0-41B1-97CE-D807C1ADFFD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a:extLst>
              <a:ext uri="{FF2B5EF4-FFF2-40B4-BE49-F238E27FC236}">
                <a16:creationId xmlns:a16="http://schemas.microsoft.com/office/drawing/2014/main" id="{257CD5A3-82B0-4572-BA03-0C46E08AD12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82948" name="Slide Number Placeholder 3">
            <a:extLst>
              <a:ext uri="{FF2B5EF4-FFF2-40B4-BE49-F238E27FC236}">
                <a16:creationId xmlns:a16="http://schemas.microsoft.com/office/drawing/2014/main" id="{EC00D42F-737B-4443-8DC1-A70271269AA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0D1BBD2D-F84E-4DEC-A7D9-443DEB8C0800}" type="slidenum">
              <a:rPr lang="en-US" altLang="en-US">
                <a:solidFill>
                  <a:srgbClr val="000000"/>
                </a:solidFill>
              </a:rPr>
              <a:pPr/>
              <a:t>20</a:t>
            </a:fld>
            <a:endParaRPr lang="en-US" altLang="en-US">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D1FD71FD-A593-41AC-8D08-A06DAACB266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8350" indent="-295275">
              <a:spcBef>
                <a:spcPct val="30000"/>
              </a:spcBef>
              <a:defRPr sz="1200">
                <a:solidFill>
                  <a:schemeClr val="tx1"/>
                </a:solidFill>
                <a:latin typeface="Calibri" panose="020F0502020204030204" pitchFamily="34" charset="0"/>
              </a:defRPr>
            </a:lvl2pPr>
            <a:lvl3pPr marL="1184275" indent="-236538">
              <a:spcBef>
                <a:spcPct val="30000"/>
              </a:spcBef>
              <a:defRPr sz="1200">
                <a:solidFill>
                  <a:schemeClr val="tx1"/>
                </a:solidFill>
                <a:latin typeface="Calibri" panose="020F0502020204030204" pitchFamily="34" charset="0"/>
              </a:defRPr>
            </a:lvl3pPr>
            <a:lvl4pPr marL="1657350" indent="-236538">
              <a:spcBef>
                <a:spcPct val="30000"/>
              </a:spcBef>
              <a:defRPr sz="1200">
                <a:solidFill>
                  <a:schemeClr val="tx1"/>
                </a:solidFill>
                <a:latin typeface="Calibri" panose="020F0502020204030204" pitchFamily="34" charset="0"/>
              </a:defRPr>
            </a:lvl4pPr>
            <a:lvl5pPr marL="2132013" indent="-236538">
              <a:spcBef>
                <a:spcPct val="30000"/>
              </a:spcBef>
              <a:defRPr sz="1200">
                <a:solidFill>
                  <a:schemeClr val="tx1"/>
                </a:solidFill>
                <a:latin typeface="Calibri" panose="020F0502020204030204" pitchFamily="34" charset="0"/>
              </a:defRPr>
            </a:lvl5pPr>
            <a:lvl6pPr marL="2589213" indent="-236538" eaLnBrk="0" fontAlgn="base" hangingPunct="0">
              <a:spcBef>
                <a:spcPct val="30000"/>
              </a:spcBef>
              <a:spcAft>
                <a:spcPct val="0"/>
              </a:spcAft>
              <a:defRPr sz="1200">
                <a:solidFill>
                  <a:schemeClr val="tx1"/>
                </a:solidFill>
                <a:latin typeface="Calibri" panose="020F0502020204030204" pitchFamily="34" charset="0"/>
              </a:defRPr>
            </a:lvl6pPr>
            <a:lvl7pPr marL="3046413" indent="-236538" eaLnBrk="0" fontAlgn="base" hangingPunct="0">
              <a:spcBef>
                <a:spcPct val="30000"/>
              </a:spcBef>
              <a:spcAft>
                <a:spcPct val="0"/>
              </a:spcAft>
              <a:defRPr sz="1200">
                <a:solidFill>
                  <a:schemeClr val="tx1"/>
                </a:solidFill>
                <a:latin typeface="Calibri" panose="020F0502020204030204" pitchFamily="34" charset="0"/>
              </a:defRPr>
            </a:lvl7pPr>
            <a:lvl8pPr marL="3503613" indent="-236538" eaLnBrk="0" fontAlgn="base" hangingPunct="0">
              <a:spcBef>
                <a:spcPct val="30000"/>
              </a:spcBef>
              <a:spcAft>
                <a:spcPct val="0"/>
              </a:spcAft>
              <a:defRPr sz="1200">
                <a:solidFill>
                  <a:schemeClr val="tx1"/>
                </a:solidFill>
                <a:latin typeface="Calibri" panose="020F0502020204030204" pitchFamily="34" charset="0"/>
              </a:defRPr>
            </a:lvl8pPr>
            <a:lvl9pPr marL="3960813" indent="-23653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6618195-913F-4853-BE29-39AF50C2DD82}" type="slidenum">
              <a:rPr lang="en-US" altLang="en-US" sz="1300">
                <a:solidFill>
                  <a:srgbClr val="000000"/>
                </a:solidFill>
                <a:latin typeface="Arial" panose="020B0604020202020204" pitchFamily="34" charset="0"/>
              </a:rPr>
              <a:pPr>
                <a:spcBef>
                  <a:spcPct val="0"/>
                </a:spcBef>
              </a:pPr>
              <a:t>2</a:t>
            </a:fld>
            <a:endParaRPr lang="en-US" altLang="en-US" sz="1300">
              <a:solidFill>
                <a:srgbClr val="000000"/>
              </a:solidFill>
              <a:latin typeface="Arial" panose="020B0604020202020204" pitchFamily="34" charset="0"/>
            </a:endParaRPr>
          </a:p>
        </p:txBody>
      </p:sp>
      <p:sp>
        <p:nvSpPr>
          <p:cNvPr id="68611" name="Rectangle 2">
            <a:extLst>
              <a:ext uri="{FF2B5EF4-FFF2-40B4-BE49-F238E27FC236}">
                <a16:creationId xmlns:a16="http://schemas.microsoft.com/office/drawing/2014/main" id="{4911F118-6F46-42EF-B955-A6B07EE9ACD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2" name="Rectangle 3">
            <a:extLst>
              <a:ext uri="{FF2B5EF4-FFF2-40B4-BE49-F238E27FC236}">
                <a16:creationId xmlns:a16="http://schemas.microsoft.com/office/drawing/2014/main" id="{9A7A077A-613A-46D1-8CBD-FCB7A0160018}"/>
              </a:ext>
            </a:extLst>
          </p:cNvPr>
          <p:cNvSpPr>
            <a:spLocks noGrp="1" noChangeArrowheads="1"/>
          </p:cNvSpPr>
          <p:nvPr>
            <p:ph type="body" idx="1"/>
          </p:nvPr>
        </p:nvSpPr>
        <p:spPr bwMode="auto">
          <a:xfrm>
            <a:off x="946150" y="4859338"/>
            <a:ext cx="5207000" cy="460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2488" tIns="51244" rIns="102488" bIns="51244" numCol="1" anchor="t" anchorCtr="0" compatLnSpc="1">
            <a:prstTxWarp prst="textNoShape">
              <a:avLst/>
            </a:prstTxWarp>
          </a:bodyPr>
          <a:lstStyle/>
          <a:p>
            <a:r>
              <a:rPr lang="en-SG" altLang="en-US"/>
              <a:t>When the malloc() function is called with the required size, </a:t>
            </a:r>
            <a:r>
              <a:rPr lang="en-US" altLang="en-US"/>
              <a:t>it returns a pointer to a newly allocated block </a:t>
            </a:r>
            <a:r>
              <a:rPr lang="en-US" altLang="en-US" i="1"/>
              <a:t>size</a:t>
            </a:r>
            <a:r>
              <a:rPr lang="en-US" altLang="en-US"/>
              <a:t> bytes long.</a:t>
            </a:r>
          </a:p>
          <a:p>
            <a:endParaRPr lang="en-SG" altLang="en-US"/>
          </a:p>
          <a:p>
            <a:r>
              <a:rPr lang="en-SG" altLang="en-US"/>
              <a:t>If the requested size of the memory is not available on the heap, the function returns a </a:t>
            </a:r>
            <a:r>
              <a:rPr lang="en-US" altLang="en-US"/>
              <a:t>null pointer</a:t>
            </a:r>
            <a:r>
              <a:rPr lang="en-SG" altLang="en-US"/>
              <a:t>.</a:t>
            </a:r>
            <a:endParaRPr lang="en-GB" altLang="en-US"/>
          </a:p>
          <a:p>
            <a:r>
              <a:rPr lang="en-SG" altLang="en-US"/>
              <a:t> </a:t>
            </a:r>
            <a:endParaRPr lang="en-GB" altLang="en-US"/>
          </a:p>
          <a:p>
            <a:r>
              <a:rPr lang="en-SG" altLang="en-US"/>
              <a:t>As you can see, the return type for malloc() is void*.   </a:t>
            </a:r>
          </a:p>
          <a:p>
            <a:endParaRPr lang="en-SG" altLang="en-US"/>
          </a:p>
          <a:p>
            <a:r>
              <a:rPr lang="en-US" altLang="en-US"/>
              <a:t>A void pointer is a pointer that has no associated data type with it. A void pointer can hold address of any type and can be typcasted to any type.</a:t>
            </a:r>
          </a:p>
          <a:p>
            <a:endParaRPr lang="en-US" altLang="en-US">
              <a:latin typeface="Arial" panose="020B0604020202020204" pitchFamily="34" charset="0"/>
            </a:endParaRPr>
          </a:p>
          <a:p>
            <a:r>
              <a:rPr lang="en-US" altLang="en-US"/>
              <a:t>For instance, malloc() returns void* which can be typecasted to any type like int*, char*, etc.</a:t>
            </a:r>
          </a:p>
          <a:p>
            <a:endParaRPr lang="en-US" altLang="en-US">
              <a:latin typeface="Arial" panose="020B0604020202020204" pitchFamily="34" charset="0"/>
            </a:endParaRPr>
          </a:p>
        </p:txBody>
      </p:sp>
      <p:sp>
        <p:nvSpPr>
          <p:cNvPr id="46085" name="Footer Placeholder 1">
            <a:extLst>
              <a:ext uri="{FF2B5EF4-FFF2-40B4-BE49-F238E27FC236}">
                <a16:creationId xmlns:a16="http://schemas.microsoft.com/office/drawing/2014/main" id="{49390FF3-02F6-4EC8-80DC-859C99569265}"/>
              </a:ext>
            </a:extLst>
          </p:cNvPr>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defRPr/>
            </a:pPr>
            <a:r>
              <a:rPr lang="fr-FR" altLang="en-US" sz="1300">
                <a:solidFill>
                  <a:prstClr val="black"/>
                </a:solidFill>
              </a:rPr>
              <a:t>Dr Hui Siu Cheung, SCE, NTU</a:t>
            </a:r>
            <a:endParaRPr lang="en-US" altLang="en-US" sz="1300">
              <a:solidFill>
                <a:prstClr val="black"/>
              </a:solidFill>
            </a:endParaRPr>
          </a:p>
        </p:txBody>
      </p:sp>
      <p:sp>
        <p:nvSpPr>
          <p:cNvPr id="46086" name="Date Placeholder 1">
            <a:extLst>
              <a:ext uri="{FF2B5EF4-FFF2-40B4-BE49-F238E27FC236}">
                <a16:creationId xmlns:a16="http://schemas.microsoft.com/office/drawing/2014/main" id="{785EF09A-8D4A-49C8-9251-D371F275168B}"/>
              </a:ext>
            </a:extLst>
          </p:cNvPr>
          <p:cNvSpPr>
            <a:spLocks noGrp="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defRPr/>
            </a:pPr>
            <a:fld id="{A25EB726-0CCA-4DD0-B5AC-A1EE75C4FA07}" type="datetime3">
              <a:rPr lang="en-US" altLang="en-US" sz="1300" smtClean="0">
                <a:solidFill>
                  <a:prstClr val="black"/>
                </a:solidFill>
              </a:rPr>
              <a:pPr eaLnBrk="1" hangingPunct="1">
                <a:spcBef>
                  <a:spcPct val="0"/>
                </a:spcBef>
                <a:defRPr/>
              </a:pPr>
              <a:t>22 February 2020</a:t>
            </a:fld>
            <a:endParaRPr lang="en-US" altLang="en-US" sz="130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D12F07C3-3301-4815-9EA7-0F58FE571DC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8350" indent="-295275">
              <a:spcBef>
                <a:spcPct val="30000"/>
              </a:spcBef>
              <a:defRPr sz="1200">
                <a:solidFill>
                  <a:schemeClr val="tx1"/>
                </a:solidFill>
                <a:latin typeface="Calibri" panose="020F0502020204030204" pitchFamily="34" charset="0"/>
              </a:defRPr>
            </a:lvl2pPr>
            <a:lvl3pPr marL="1184275" indent="-236538">
              <a:spcBef>
                <a:spcPct val="30000"/>
              </a:spcBef>
              <a:defRPr sz="1200">
                <a:solidFill>
                  <a:schemeClr val="tx1"/>
                </a:solidFill>
                <a:latin typeface="Calibri" panose="020F0502020204030204" pitchFamily="34" charset="0"/>
              </a:defRPr>
            </a:lvl3pPr>
            <a:lvl4pPr marL="1657350" indent="-236538">
              <a:spcBef>
                <a:spcPct val="30000"/>
              </a:spcBef>
              <a:defRPr sz="1200">
                <a:solidFill>
                  <a:schemeClr val="tx1"/>
                </a:solidFill>
                <a:latin typeface="Calibri" panose="020F0502020204030204" pitchFamily="34" charset="0"/>
              </a:defRPr>
            </a:lvl4pPr>
            <a:lvl5pPr marL="2132013" indent="-236538">
              <a:spcBef>
                <a:spcPct val="30000"/>
              </a:spcBef>
              <a:defRPr sz="1200">
                <a:solidFill>
                  <a:schemeClr val="tx1"/>
                </a:solidFill>
                <a:latin typeface="Calibri" panose="020F0502020204030204" pitchFamily="34" charset="0"/>
              </a:defRPr>
            </a:lvl5pPr>
            <a:lvl6pPr marL="2589213" indent="-236538" eaLnBrk="0" fontAlgn="base" hangingPunct="0">
              <a:spcBef>
                <a:spcPct val="30000"/>
              </a:spcBef>
              <a:spcAft>
                <a:spcPct val="0"/>
              </a:spcAft>
              <a:defRPr sz="1200">
                <a:solidFill>
                  <a:schemeClr val="tx1"/>
                </a:solidFill>
                <a:latin typeface="Calibri" panose="020F0502020204030204" pitchFamily="34" charset="0"/>
              </a:defRPr>
            </a:lvl6pPr>
            <a:lvl7pPr marL="3046413" indent="-236538" eaLnBrk="0" fontAlgn="base" hangingPunct="0">
              <a:spcBef>
                <a:spcPct val="30000"/>
              </a:spcBef>
              <a:spcAft>
                <a:spcPct val="0"/>
              </a:spcAft>
              <a:defRPr sz="1200">
                <a:solidFill>
                  <a:schemeClr val="tx1"/>
                </a:solidFill>
                <a:latin typeface="Calibri" panose="020F0502020204030204" pitchFamily="34" charset="0"/>
              </a:defRPr>
            </a:lvl7pPr>
            <a:lvl8pPr marL="3503613" indent="-236538" eaLnBrk="0" fontAlgn="base" hangingPunct="0">
              <a:spcBef>
                <a:spcPct val="30000"/>
              </a:spcBef>
              <a:spcAft>
                <a:spcPct val="0"/>
              </a:spcAft>
              <a:defRPr sz="1200">
                <a:solidFill>
                  <a:schemeClr val="tx1"/>
                </a:solidFill>
                <a:latin typeface="Calibri" panose="020F0502020204030204" pitchFamily="34" charset="0"/>
              </a:defRPr>
            </a:lvl8pPr>
            <a:lvl9pPr marL="3960813" indent="-23653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2C17573-C61E-487B-B487-1551F7FC1C26}" type="slidenum">
              <a:rPr lang="en-US" altLang="en-US" sz="1300">
                <a:solidFill>
                  <a:srgbClr val="000000"/>
                </a:solidFill>
                <a:latin typeface="Arial" panose="020B0604020202020204" pitchFamily="34" charset="0"/>
              </a:rPr>
              <a:pPr>
                <a:spcBef>
                  <a:spcPct val="0"/>
                </a:spcBef>
              </a:pPr>
              <a:t>3</a:t>
            </a:fld>
            <a:endParaRPr lang="en-US" altLang="en-US" sz="1300">
              <a:solidFill>
                <a:srgbClr val="000000"/>
              </a:solidFill>
              <a:latin typeface="Arial" panose="020B0604020202020204" pitchFamily="34" charset="0"/>
            </a:endParaRPr>
          </a:p>
        </p:txBody>
      </p:sp>
      <p:sp>
        <p:nvSpPr>
          <p:cNvPr id="69635" name="Rectangle 2">
            <a:extLst>
              <a:ext uri="{FF2B5EF4-FFF2-40B4-BE49-F238E27FC236}">
                <a16:creationId xmlns:a16="http://schemas.microsoft.com/office/drawing/2014/main" id="{A931FA27-A740-48F0-A9AB-E042544299B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a:extLst>
              <a:ext uri="{FF2B5EF4-FFF2-40B4-BE49-F238E27FC236}">
                <a16:creationId xmlns:a16="http://schemas.microsoft.com/office/drawing/2014/main" id="{52B5E7CA-AC0F-43E0-912D-8DC705E6FF66}"/>
              </a:ext>
            </a:extLst>
          </p:cNvPr>
          <p:cNvSpPr>
            <a:spLocks noGrp="1" noChangeArrowheads="1"/>
          </p:cNvSpPr>
          <p:nvPr>
            <p:ph type="body" idx="1"/>
          </p:nvPr>
        </p:nvSpPr>
        <p:spPr bwMode="auto">
          <a:xfrm>
            <a:off x="946150" y="4859338"/>
            <a:ext cx="5207000" cy="460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2488" tIns="51244" rIns="102488" bIns="51244" numCol="1" anchor="t" anchorCtr="0" compatLnSpc="1">
            <a:prstTxWarp prst="textNoShape">
              <a:avLst/>
            </a:prstTxWarp>
          </a:bodyPr>
          <a:lstStyle/>
          <a:p>
            <a:r>
              <a:rPr lang="en-SG" altLang="en-US"/>
              <a:t>When the malloc() function is called with the required size, </a:t>
            </a:r>
            <a:r>
              <a:rPr lang="en-US" altLang="en-US"/>
              <a:t>it returns a pointer to a newly allocated block </a:t>
            </a:r>
            <a:r>
              <a:rPr lang="en-US" altLang="en-US" i="1"/>
              <a:t>size</a:t>
            </a:r>
            <a:r>
              <a:rPr lang="en-US" altLang="en-US"/>
              <a:t> bytes long.</a:t>
            </a:r>
          </a:p>
          <a:p>
            <a:endParaRPr lang="en-SG" altLang="en-US"/>
          </a:p>
          <a:p>
            <a:r>
              <a:rPr lang="en-SG" altLang="en-US"/>
              <a:t>If the requested size of the memory is not available on the heap, the function returns a </a:t>
            </a:r>
            <a:r>
              <a:rPr lang="en-US" altLang="en-US"/>
              <a:t>null pointer</a:t>
            </a:r>
            <a:r>
              <a:rPr lang="en-SG" altLang="en-US"/>
              <a:t>.</a:t>
            </a:r>
            <a:endParaRPr lang="en-GB" altLang="en-US"/>
          </a:p>
          <a:p>
            <a:r>
              <a:rPr lang="en-SG" altLang="en-US"/>
              <a:t> </a:t>
            </a:r>
            <a:endParaRPr lang="en-GB" altLang="en-US"/>
          </a:p>
          <a:p>
            <a:r>
              <a:rPr lang="en-SG" altLang="en-US"/>
              <a:t>As you can see, the return type for malloc() is void*.   </a:t>
            </a:r>
          </a:p>
          <a:p>
            <a:endParaRPr lang="en-SG" altLang="en-US"/>
          </a:p>
          <a:p>
            <a:r>
              <a:rPr lang="en-US" altLang="en-US"/>
              <a:t>A void pointer is a pointer that has no associated data type with it. A void pointer can hold address of any type and can be typcasted to any type.</a:t>
            </a:r>
          </a:p>
          <a:p>
            <a:endParaRPr lang="en-US" altLang="en-US">
              <a:latin typeface="Arial" panose="020B0604020202020204" pitchFamily="34" charset="0"/>
            </a:endParaRPr>
          </a:p>
          <a:p>
            <a:r>
              <a:rPr lang="en-US" altLang="en-US"/>
              <a:t>For instance, malloc() returns void* which can be typecasted to any type like int*, char*, etc.</a:t>
            </a:r>
          </a:p>
          <a:p>
            <a:endParaRPr lang="en-US" altLang="en-US">
              <a:latin typeface="Arial" panose="020B0604020202020204" pitchFamily="34" charset="0"/>
            </a:endParaRPr>
          </a:p>
        </p:txBody>
      </p:sp>
      <p:sp>
        <p:nvSpPr>
          <p:cNvPr id="46085" name="Footer Placeholder 1">
            <a:extLst>
              <a:ext uri="{FF2B5EF4-FFF2-40B4-BE49-F238E27FC236}">
                <a16:creationId xmlns:a16="http://schemas.microsoft.com/office/drawing/2014/main" id="{81CCD7AD-0132-4F10-A20A-B8AED7FE5CE7}"/>
              </a:ext>
            </a:extLst>
          </p:cNvPr>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defRPr/>
            </a:pPr>
            <a:r>
              <a:rPr lang="fr-FR" altLang="en-US" sz="1300">
                <a:solidFill>
                  <a:prstClr val="black"/>
                </a:solidFill>
              </a:rPr>
              <a:t>Dr Hui Siu Cheung, SCE, NTU</a:t>
            </a:r>
            <a:endParaRPr lang="en-US" altLang="en-US" sz="1300">
              <a:solidFill>
                <a:prstClr val="black"/>
              </a:solidFill>
            </a:endParaRPr>
          </a:p>
        </p:txBody>
      </p:sp>
      <p:sp>
        <p:nvSpPr>
          <p:cNvPr id="46086" name="Date Placeholder 1">
            <a:extLst>
              <a:ext uri="{FF2B5EF4-FFF2-40B4-BE49-F238E27FC236}">
                <a16:creationId xmlns:a16="http://schemas.microsoft.com/office/drawing/2014/main" id="{889DC202-7334-4657-88C8-1B3AD72EAD39}"/>
              </a:ext>
            </a:extLst>
          </p:cNvPr>
          <p:cNvSpPr>
            <a:spLocks noGrp="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defRPr/>
            </a:pPr>
            <a:fld id="{A25EB726-0CCA-4DD0-B5AC-A1EE75C4FA07}" type="datetime3">
              <a:rPr lang="en-US" altLang="en-US" sz="1300" smtClean="0">
                <a:solidFill>
                  <a:prstClr val="black"/>
                </a:solidFill>
              </a:rPr>
              <a:pPr eaLnBrk="1" hangingPunct="1">
                <a:spcBef>
                  <a:spcPct val="0"/>
                </a:spcBef>
                <a:defRPr/>
              </a:pPr>
              <a:t>22 February 2020</a:t>
            </a:fld>
            <a:endParaRPr lang="en-US" altLang="en-US" sz="130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7D8C3358-73E6-4800-8AAC-2FF76584BD2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8350" indent="-295275">
              <a:spcBef>
                <a:spcPct val="30000"/>
              </a:spcBef>
              <a:defRPr sz="1200">
                <a:solidFill>
                  <a:schemeClr val="tx1"/>
                </a:solidFill>
                <a:latin typeface="Calibri" panose="020F0502020204030204" pitchFamily="34" charset="0"/>
              </a:defRPr>
            </a:lvl2pPr>
            <a:lvl3pPr marL="1184275" indent="-236538">
              <a:spcBef>
                <a:spcPct val="30000"/>
              </a:spcBef>
              <a:defRPr sz="1200">
                <a:solidFill>
                  <a:schemeClr val="tx1"/>
                </a:solidFill>
                <a:latin typeface="Calibri" panose="020F0502020204030204" pitchFamily="34" charset="0"/>
              </a:defRPr>
            </a:lvl3pPr>
            <a:lvl4pPr marL="1657350" indent="-236538">
              <a:spcBef>
                <a:spcPct val="30000"/>
              </a:spcBef>
              <a:defRPr sz="1200">
                <a:solidFill>
                  <a:schemeClr val="tx1"/>
                </a:solidFill>
                <a:latin typeface="Calibri" panose="020F0502020204030204" pitchFamily="34" charset="0"/>
              </a:defRPr>
            </a:lvl4pPr>
            <a:lvl5pPr marL="2132013" indent="-236538">
              <a:spcBef>
                <a:spcPct val="30000"/>
              </a:spcBef>
              <a:defRPr sz="1200">
                <a:solidFill>
                  <a:schemeClr val="tx1"/>
                </a:solidFill>
                <a:latin typeface="Calibri" panose="020F0502020204030204" pitchFamily="34" charset="0"/>
              </a:defRPr>
            </a:lvl5pPr>
            <a:lvl6pPr marL="2589213" indent="-236538" eaLnBrk="0" fontAlgn="base" hangingPunct="0">
              <a:spcBef>
                <a:spcPct val="30000"/>
              </a:spcBef>
              <a:spcAft>
                <a:spcPct val="0"/>
              </a:spcAft>
              <a:defRPr sz="1200">
                <a:solidFill>
                  <a:schemeClr val="tx1"/>
                </a:solidFill>
                <a:latin typeface="Calibri" panose="020F0502020204030204" pitchFamily="34" charset="0"/>
              </a:defRPr>
            </a:lvl6pPr>
            <a:lvl7pPr marL="3046413" indent="-236538" eaLnBrk="0" fontAlgn="base" hangingPunct="0">
              <a:spcBef>
                <a:spcPct val="30000"/>
              </a:spcBef>
              <a:spcAft>
                <a:spcPct val="0"/>
              </a:spcAft>
              <a:defRPr sz="1200">
                <a:solidFill>
                  <a:schemeClr val="tx1"/>
                </a:solidFill>
                <a:latin typeface="Calibri" panose="020F0502020204030204" pitchFamily="34" charset="0"/>
              </a:defRPr>
            </a:lvl7pPr>
            <a:lvl8pPr marL="3503613" indent="-236538" eaLnBrk="0" fontAlgn="base" hangingPunct="0">
              <a:spcBef>
                <a:spcPct val="30000"/>
              </a:spcBef>
              <a:spcAft>
                <a:spcPct val="0"/>
              </a:spcAft>
              <a:defRPr sz="1200">
                <a:solidFill>
                  <a:schemeClr val="tx1"/>
                </a:solidFill>
                <a:latin typeface="Calibri" panose="020F0502020204030204" pitchFamily="34" charset="0"/>
              </a:defRPr>
            </a:lvl8pPr>
            <a:lvl9pPr marL="3960813" indent="-23653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9DD1238-0423-4E88-92B5-61155073934E}" type="slidenum">
              <a:rPr lang="en-US" altLang="en-US" sz="1300">
                <a:latin typeface="Arial" panose="020B0604020202020204" pitchFamily="34" charset="0"/>
              </a:rPr>
              <a:pPr>
                <a:spcBef>
                  <a:spcPct val="0"/>
                </a:spcBef>
              </a:pPr>
              <a:t>4</a:t>
            </a:fld>
            <a:endParaRPr lang="en-US" altLang="en-US" sz="1300">
              <a:latin typeface="Arial" panose="020B0604020202020204" pitchFamily="34" charset="0"/>
            </a:endParaRPr>
          </a:p>
        </p:txBody>
      </p:sp>
      <p:sp>
        <p:nvSpPr>
          <p:cNvPr id="70659" name="Rectangle 2">
            <a:extLst>
              <a:ext uri="{FF2B5EF4-FFF2-40B4-BE49-F238E27FC236}">
                <a16:creationId xmlns:a16="http://schemas.microsoft.com/office/drawing/2014/main" id="{6E4D8164-15B0-49D5-A793-A09304F7DDF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a:extLst>
              <a:ext uri="{FF2B5EF4-FFF2-40B4-BE49-F238E27FC236}">
                <a16:creationId xmlns:a16="http://schemas.microsoft.com/office/drawing/2014/main" id="{74F84393-3A1C-4C27-A48F-58FDD7F55344}"/>
              </a:ext>
            </a:extLst>
          </p:cNvPr>
          <p:cNvSpPr>
            <a:spLocks noGrp="1" noChangeArrowheads="1"/>
          </p:cNvSpPr>
          <p:nvPr>
            <p:ph type="body" idx="1"/>
          </p:nvPr>
        </p:nvSpPr>
        <p:spPr bwMode="auto">
          <a:xfrm>
            <a:off x="946150" y="4859338"/>
            <a:ext cx="5207000" cy="460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2488" tIns="51244" rIns="102488" bIns="51244" numCol="1" anchor="t" anchorCtr="0" compatLnSpc="1">
            <a:prstTxWarp prst="textNoShape">
              <a:avLst/>
            </a:prstTxWarp>
          </a:bodyPr>
          <a:lstStyle/>
          <a:p>
            <a:r>
              <a:rPr lang="en-SG" altLang="en-US"/>
              <a:t>How to allocate memory for an integer using malloc?</a:t>
            </a:r>
            <a:endParaRPr lang="en-GB" altLang="en-US"/>
          </a:p>
          <a:p>
            <a:r>
              <a:rPr lang="en-SG" altLang="en-US"/>
              <a:t> </a:t>
            </a:r>
            <a:endParaRPr lang="en-GB" altLang="en-US"/>
          </a:p>
          <a:p>
            <a:r>
              <a:rPr lang="en-SG" altLang="en-US"/>
              <a:t>Here, you can see that instead of declaring integer i, we declare a pointer to keep track of the allocated memory. Then, malloc needs to pass a number of bytes that are needed from the heap. For an integer, we need 4bytes from the heap. Then why we pass </a:t>
            </a:r>
            <a:r>
              <a:rPr lang="en-SG" altLang="en-US" b="1"/>
              <a:t>sizeof(int), </a:t>
            </a:r>
            <a:r>
              <a:rPr lang="en-SG" altLang="en-US"/>
              <a:t>instead of 4bytes? Because, on different platforms such as mobile or embedded board, the size of an integer is less than 4bytes. Therefore, instead of passing the number (4bytes) we pass </a:t>
            </a:r>
            <a:r>
              <a:rPr lang="en-SG" altLang="en-US" b="1"/>
              <a:t>sizeof(int) </a:t>
            </a:r>
            <a:r>
              <a:rPr lang="en-SG" altLang="en-US"/>
              <a:t>so that the compiler allocates the correct value based on the platform.</a:t>
            </a:r>
            <a:endParaRPr lang="en-GB" altLang="en-US"/>
          </a:p>
          <a:p>
            <a:r>
              <a:rPr lang="en-SG" altLang="en-US"/>
              <a:t> </a:t>
            </a:r>
            <a:endParaRPr lang="en-GB" altLang="en-US"/>
          </a:p>
          <a:p>
            <a:r>
              <a:rPr lang="en-SG" altLang="en-US"/>
              <a:t>Once the malloc function has been called, it allocates space for an integer and brings the address of the allocated memory block. Now we need to store that address because without that address we cannot reach to the allocated memory. Since we are going to store a memory address, we use a pointer (*i).</a:t>
            </a:r>
            <a:endParaRPr lang="en-GB" altLang="en-US"/>
          </a:p>
          <a:p>
            <a:r>
              <a:rPr lang="en-SG" altLang="en-US"/>
              <a:t> </a:t>
            </a:r>
            <a:endParaRPr lang="en-GB" altLang="en-US"/>
          </a:p>
          <a:p>
            <a:r>
              <a:rPr lang="en-SG" altLang="en-US"/>
              <a:t>There is a bit more confusing way of writing this code chunk. You can see that is written inside the box. Therefore, I have broken the code into less confusing lines. </a:t>
            </a:r>
            <a:endParaRPr lang="en-GB" altLang="en-US"/>
          </a:p>
          <a:p>
            <a:r>
              <a:rPr lang="en-SG" altLang="en-US"/>
              <a:t>Line 3 – declaring integer *i</a:t>
            </a:r>
            <a:endParaRPr lang="en-GB" altLang="en-US"/>
          </a:p>
          <a:p>
            <a:r>
              <a:rPr lang="en-SG" altLang="en-US"/>
              <a:t>Line 4 – get the allocated memory address and assign it to i</a:t>
            </a:r>
            <a:endParaRPr lang="en-GB" altLang="en-US"/>
          </a:p>
          <a:p>
            <a:r>
              <a:rPr lang="en-SG" altLang="en-US"/>
              <a:t>Line 5 &amp; 6 – for sanity check just in case if malloc fails to perform</a:t>
            </a:r>
            <a:endParaRPr lang="en-GB" altLang="en-US"/>
          </a:p>
          <a:p>
            <a:r>
              <a:rPr lang="en-SG" altLang="en-US"/>
              <a:t>Line 7 – scanf to pass i instead of ampersand i to input the address of the variable to go directly to the variable in the memory and change the value inside the memory.</a:t>
            </a:r>
            <a:r>
              <a:rPr lang="en-GB" altLang="en-US"/>
              <a:t> </a:t>
            </a:r>
            <a:endParaRPr lang="en-US" altLang="en-US">
              <a:latin typeface="Arial" panose="020B0604020202020204" pitchFamily="34" charset="0"/>
            </a:endParaRPr>
          </a:p>
        </p:txBody>
      </p:sp>
      <p:sp>
        <p:nvSpPr>
          <p:cNvPr id="46085" name="Footer Placeholder 1">
            <a:extLst>
              <a:ext uri="{FF2B5EF4-FFF2-40B4-BE49-F238E27FC236}">
                <a16:creationId xmlns:a16="http://schemas.microsoft.com/office/drawing/2014/main" id="{EDB7E2E6-0815-43A5-9D07-6900DFD75131}"/>
              </a:ext>
            </a:extLst>
          </p:cNvPr>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defRPr/>
            </a:pPr>
            <a:r>
              <a:rPr lang="fr-FR" altLang="en-US" sz="1300"/>
              <a:t>Dr Hui Siu Cheung, SCE, NTU</a:t>
            </a:r>
            <a:endParaRPr lang="en-US" altLang="en-US" sz="1300"/>
          </a:p>
        </p:txBody>
      </p:sp>
      <p:sp>
        <p:nvSpPr>
          <p:cNvPr id="46086" name="Date Placeholder 1">
            <a:extLst>
              <a:ext uri="{FF2B5EF4-FFF2-40B4-BE49-F238E27FC236}">
                <a16:creationId xmlns:a16="http://schemas.microsoft.com/office/drawing/2014/main" id="{0D699BA2-4F77-4DB8-A347-ACC759E5E90D}"/>
              </a:ext>
            </a:extLst>
          </p:cNvPr>
          <p:cNvSpPr>
            <a:spLocks noGrp="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defRPr/>
            </a:pPr>
            <a:fld id="{A25EB726-0CCA-4DD0-B5AC-A1EE75C4FA07}" type="datetime3">
              <a:rPr lang="en-US" altLang="en-US" sz="1300" smtClean="0"/>
              <a:pPr eaLnBrk="1" hangingPunct="1">
                <a:spcBef>
                  <a:spcPct val="0"/>
                </a:spcBef>
                <a:defRPr/>
              </a:pPr>
              <a:t>22 February 2020</a:t>
            </a:fld>
            <a:endParaRPr lang="en-US" altLang="en-US"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CB6364BC-BAE8-4338-B9D9-4308B6073FC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8350" indent="-295275">
              <a:spcBef>
                <a:spcPct val="30000"/>
              </a:spcBef>
              <a:defRPr sz="1200">
                <a:solidFill>
                  <a:schemeClr val="tx1"/>
                </a:solidFill>
                <a:latin typeface="Calibri" panose="020F0502020204030204" pitchFamily="34" charset="0"/>
              </a:defRPr>
            </a:lvl2pPr>
            <a:lvl3pPr marL="1184275" indent="-236538">
              <a:spcBef>
                <a:spcPct val="30000"/>
              </a:spcBef>
              <a:defRPr sz="1200">
                <a:solidFill>
                  <a:schemeClr val="tx1"/>
                </a:solidFill>
                <a:latin typeface="Calibri" panose="020F0502020204030204" pitchFamily="34" charset="0"/>
              </a:defRPr>
            </a:lvl3pPr>
            <a:lvl4pPr marL="1657350" indent="-236538">
              <a:spcBef>
                <a:spcPct val="30000"/>
              </a:spcBef>
              <a:defRPr sz="1200">
                <a:solidFill>
                  <a:schemeClr val="tx1"/>
                </a:solidFill>
                <a:latin typeface="Calibri" panose="020F0502020204030204" pitchFamily="34" charset="0"/>
              </a:defRPr>
            </a:lvl4pPr>
            <a:lvl5pPr marL="2132013" indent="-236538">
              <a:spcBef>
                <a:spcPct val="30000"/>
              </a:spcBef>
              <a:defRPr sz="1200">
                <a:solidFill>
                  <a:schemeClr val="tx1"/>
                </a:solidFill>
                <a:latin typeface="Calibri" panose="020F0502020204030204" pitchFamily="34" charset="0"/>
              </a:defRPr>
            </a:lvl5pPr>
            <a:lvl6pPr marL="2589213" indent="-236538" eaLnBrk="0" fontAlgn="base" hangingPunct="0">
              <a:spcBef>
                <a:spcPct val="30000"/>
              </a:spcBef>
              <a:spcAft>
                <a:spcPct val="0"/>
              </a:spcAft>
              <a:defRPr sz="1200">
                <a:solidFill>
                  <a:schemeClr val="tx1"/>
                </a:solidFill>
                <a:latin typeface="Calibri" panose="020F0502020204030204" pitchFamily="34" charset="0"/>
              </a:defRPr>
            </a:lvl6pPr>
            <a:lvl7pPr marL="3046413" indent="-236538" eaLnBrk="0" fontAlgn="base" hangingPunct="0">
              <a:spcBef>
                <a:spcPct val="30000"/>
              </a:spcBef>
              <a:spcAft>
                <a:spcPct val="0"/>
              </a:spcAft>
              <a:defRPr sz="1200">
                <a:solidFill>
                  <a:schemeClr val="tx1"/>
                </a:solidFill>
                <a:latin typeface="Calibri" panose="020F0502020204030204" pitchFamily="34" charset="0"/>
              </a:defRPr>
            </a:lvl7pPr>
            <a:lvl8pPr marL="3503613" indent="-236538" eaLnBrk="0" fontAlgn="base" hangingPunct="0">
              <a:spcBef>
                <a:spcPct val="30000"/>
              </a:spcBef>
              <a:spcAft>
                <a:spcPct val="0"/>
              </a:spcAft>
              <a:defRPr sz="1200">
                <a:solidFill>
                  <a:schemeClr val="tx1"/>
                </a:solidFill>
                <a:latin typeface="Calibri" panose="020F0502020204030204" pitchFamily="34" charset="0"/>
              </a:defRPr>
            </a:lvl8pPr>
            <a:lvl9pPr marL="3960813" indent="-23653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8EB2EF1-062E-4300-9EF6-B0A3BC32C13C}" type="slidenum">
              <a:rPr lang="en-US" altLang="en-US" sz="1300">
                <a:latin typeface="Arial" panose="020B0604020202020204" pitchFamily="34" charset="0"/>
              </a:rPr>
              <a:pPr>
                <a:spcBef>
                  <a:spcPct val="0"/>
                </a:spcBef>
              </a:pPr>
              <a:t>5</a:t>
            </a:fld>
            <a:endParaRPr lang="en-US" altLang="en-US" sz="1300">
              <a:latin typeface="Arial" panose="020B0604020202020204" pitchFamily="34" charset="0"/>
            </a:endParaRPr>
          </a:p>
        </p:txBody>
      </p:sp>
      <p:sp>
        <p:nvSpPr>
          <p:cNvPr id="71683" name="Rectangle 2">
            <a:extLst>
              <a:ext uri="{FF2B5EF4-FFF2-40B4-BE49-F238E27FC236}">
                <a16:creationId xmlns:a16="http://schemas.microsoft.com/office/drawing/2014/main" id="{6B9389FB-BD05-4B1C-A75B-2D92C3ACBE2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4" name="Rectangle 3">
            <a:extLst>
              <a:ext uri="{FF2B5EF4-FFF2-40B4-BE49-F238E27FC236}">
                <a16:creationId xmlns:a16="http://schemas.microsoft.com/office/drawing/2014/main" id="{39D520F1-B4BE-4C53-8A6A-73CC04402307}"/>
              </a:ext>
            </a:extLst>
          </p:cNvPr>
          <p:cNvSpPr>
            <a:spLocks noGrp="1" noChangeArrowheads="1"/>
          </p:cNvSpPr>
          <p:nvPr>
            <p:ph type="body" idx="1"/>
          </p:nvPr>
        </p:nvSpPr>
        <p:spPr bwMode="auto">
          <a:xfrm>
            <a:off x="946150" y="4859338"/>
            <a:ext cx="5207000" cy="460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2488" tIns="51244" rIns="102488" bIns="51244" numCol="1" anchor="t" anchorCtr="0" compatLnSpc="1">
            <a:prstTxWarp prst="textNoShape">
              <a:avLst/>
            </a:prstTxWarp>
          </a:bodyPr>
          <a:lstStyle/>
          <a:p>
            <a:r>
              <a:rPr lang="en-SG" altLang="en-US"/>
              <a:t>When we allocate memory for an array of  10 integers, we need to pass 10*4bytes or 10*sizeof(int) because now we need space to store 10 integers. Therefore, as in Line 7, we pass </a:t>
            </a:r>
            <a:r>
              <a:rPr lang="en-SG" altLang="en-US" b="1"/>
              <a:t>n*sizeof(int)</a:t>
            </a:r>
            <a:r>
              <a:rPr lang="en-SG" altLang="en-US"/>
              <a:t> for n number of integers.</a:t>
            </a:r>
            <a:endParaRPr lang="en-GB" altLang="en-US"/>
          </a:p>
          <a:p>
            <a:r>
              <a:rPr lang="en-SG" altLang="en-US"/>
              <a:t> </a:t>
            </a:r>
            <a:endParaRPr lang="en-GB" altLang="en-US"/>
          </a:p>
          <a:p>
            <a:r>
              <a:rPr lang="en-SG" altLang="en-US"/>
              <a:t>Here, we declared int_array as a pointer (*int_array). We have to do this because the malloc returns with the memory address which has to store as a pointer. Yet, in C, arrays and pointers are interchangeable in a certain situation. Here, we are treating the *int_array as an array though it has just the starting address. Now, since I have the pointer to the starting address of the integer array and I have declared int_array as int *int_array, to get to the address of the next element of the array, I should move down 1 integer worth of bytes which is 4bytes. By moving down 4bytes each time, I can reach all the elements in the array.</a:t>
            </a:r>
            <a:r>
              <a:rPr lang="en-GB" altLang="en-US"/>
              <a:t> </a:t>
            </a:r>
            <a:endParaRPr lang="en-US" altLang="en-US">
              <a:latin typeface="Arial" panose="020B0604020202020204" pitchFamily="34" charset="0"/>
            </a:endParaRPr>
          </a:p>
        </p:txBody>
      </p:sp>
      <p:sp>
        <p:nvSpPr>
          <p:cNvPr id="46085" name="Footer Placeholder 1">
            <a:extLst>
              <a:ext uri="{FF2B5EF4-FFF2-40B4-BE49-F238E27FC236}">
                <a16:creationId xmlns:a16="http://schemas.microsoft.com/office/drawing/2014/main" id="{CFE23621-F3FF-4BBF-B1DC-81ED635076B7}"/>
              </a:ext>
            </a:extLst>
          </p:cNvPr>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defRPr/>
            </a:pPr>
            <a:r>
              <a:rPr lang="fr-FR" altLang="en-US" sz="1300"/>
              <a:t>Dr Hui Siu Cheung, SCE, NTU</a:t>
            </a:r>
            <a:endParaRPr lang="en-US" altLang="en-US" sz="1300"/>
          </a:p>
        </p:txBody>
      </p:sp>
      <p:sp>
        <p:nvSpPr>
          <p:cNvPr id="46086" name="Date Placeholder 1">
            <a:extLst>
              <a:ext uri="{FF2B5EF4-FFF2-40B4-BE49-F238E27FC236}">
                <a16:creationId xmlns:a16="http://schemas.microsoft.com/office/drawing/2014/main" id="{049BF393-2A81-45EF-83BA-91C17011C441}"/>
              </a:ext>
            </a:extLst>
          </p:cNvPr>
          <p:cNvSpPr>
            <a:spLocks noGrp="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defRPr/>
            </a:pPr>
            <a:fld id="{A25EB726-0CCA-4DD0-B5AC-A1EE75C4FA07}" type="datetime3">
              <a:rPr lang="en-US" altLang="en-US" sz="1300" smtClean="0"/>
              <a:pPr eaLnBrk="1" hangingPunct="1">
                <a:spcBef>
                  <a:spcPct val="0"/>
                </a:spcBef>
                <a:defRPr/>
              </a:pPr>
              <a:t>22 February 2020</a:t>
            </a:fld>
            <a:endParaRPr lang="en-US" altLang="en-US"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FB18A82C-639E-458C-AAFA-3F9B7EE6C34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8350" indent="-295275">
              <a:spcBef>
                <a:spcPct val="30000"/>
              </a:spcBef>
              <a:defRPr sz="1200">
                <a:solidFill>
                  <a:schemeClr val="tx1"/>
                </a:solidFill>
                <a:latin typeface="Calibri" panose="020F0502020204030204" pitchFamily="34" charset="0"/>
              </a:defRPr>
            </a:lvl2pPr>
            <a:lvl3pPr marL="1184275" indent="-236538">
              <a:spcBef>
                <a:spcPct val="30000"/>
              </a:spcBef>
              <a:defRPr sz="1200">
                <a:solidFill>
                  <a:schemeClr val="tx1"/>
                </a:solidFill>
                <a:latin typeface="Calibri" panose="020F0502020204030204" pitchFamily="34" charset="0"/>
              </a:defRPr>
            </a:lvl3pPr>
            <a:lvl4pPr marL="1657350" indent="-236538">
              <a:spcBef>
                <a:spcPct val="30000"/>
              </a:spcBef>
              <a:defRPr sz="1200">
                <a:solidFill>
                  <a:schemeClr val="tx1"/>
                </a:solidFill>
                <a:latin typeface="Calibri" panose="020F0502020204030204" pitchFamily="34" charset="0"/>
              </a:defRPr>
            </a:lvl4pPr>
            <a:lvl5pPr marL="2132013" indent="-236538">
              <a:spcBef>
                <a:spcPct val="30000"/>
              </a:spcBef>
              <a:defRPr sz="1200">
                <a:solidFill>
                  <a:schemeClr val="tx1"/>
                </a:solidFill>
                <a:latin typeface="Calibri" panose="020F0502020204030204" pitchFamily="34" charset="0"/>
              </a:defRPr>
            </a:lvl5pPr>
            <a:lvl6pPr marL="2589213" indent="-236538" eaLnBrk="0" fontAlgn="base" hangingPunct="0">
              <a:spcBef>
                <a:spcPct val="30000"/>
              </a:spcBef>
              <a:spcAft>
                <a:spcPct val="0"/>
              </a:spcAft>
              <a:defRPr sz="1200">
                <a:solidFill>
                  <a:schemeClr val="tx1"/>
                </a:solidFill>
                <a:latin typeface="Calibri" panose="020F0502020204030204" pitchFamily="34" charset="0"/>
              </a:defRPr>
            </a:lvl6pPr>
            <a:lvl7pPr marL="3046413" indent="-236538" eaLnBrk="0" fontAlgn="base" hangingPunct="0">
              <a:spcBef>
                <a:spcPct val="30000"/>
              </a:spcBef>
              <a:spcAft>
                <a:spcPct val="0"/>
              </a:spcAft>
              <a:defRPr sz="1200">
                <a:solidFill>
                  <a:schemeClr val="tx1"/>
                </a:solidFill>
                <a:latin typeface="Calibri" panose="020F0502020204030204" pitchFamily="34" charset="0"/>
              </a:defRPr>
            </a:lvl7pPr>
            <a:lvl8pPr marL="3503613" indent="-236538" eaLnBrk="0" fontAlgn="base" hangingPunct="0">
              <a:spcBef>
                <a:spcPct val="30000"/>
              </a:spcBef>
              <a:spcAft>
                <a:spcPct val="0"/>
              </a:spcAft>
              <a:defRPr sz="1200">
                <a:solidFill>
                  <a:schemeClr val="tx1"/>
                </a:solidFill>
                <a:latin typeface="Calibri" panose="020F0502020204030204" pitchFamily="34" charset="0"/>
              </a:defRPr>
            </a:lvl8pPr>
            <a:lvl9pPr marL="3960813" indent="-23653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79C884E-3D7C-4C90-A4D1-D536C2002B2F}" type="slidenum">
              <a:rPr lang="en-US" altLang="en-US" sz="1300">
                <a:latin typeface="Arial" panose="020B0604020202020204" pitchFamily="34" charset="0"/>
              </a:rPr>
              <a:pPr>
                <a:spcBef>
                  <a:spcPct val="0"/>
                </a:spcBef>
              </a:pPr>
              <a:t>6</a:t>
            </a:fld>
            <a:endParaRPr lang="en-US" altLang="en-US" sz="1300">
              <a:latin typeface="Arial" panose="020B0604020202020204" pitchFamily="34" charset="0"/>
            </a:endParaRPr>
          </a:p>
        </p:txBody>
      </p:sp>
      <p:sp>
        <p:nvSpPr>
          <p:cNvPr id="72707" name="Rectangle 2">
            <a:extLst>
              <a:ext uri="{FF2B5EF4-FFF2-40B4-BE49-F238E27FC236}">
                <a16:creationId xmlns:a16="http://schemas.microsoft.com/office/drawing/2014/main" id="{3D24AFDB-0B52-4BE8-A66F-170F549F5B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8" name="Rectangle 3">
            <a:extLst>
              <a:ext uri="{FF2B5EF4-FFF2-40B4-BE49-F238E27FC236}">
                <a16:creationId xmlns:a16="http://schemas.microsoft.com/office/drawing/2014/main" id="{39E18C3D-D286-4C6D-8344-777C3EF510C5}"/>
              </a:ext>
            </a:extLst>
          </p:cNvPr>
          <p:cNvSpPr>
            <a:spLocks noGrp="1" noChangeArrowheads="1"/>
          </p:cNvSpPr>
          <p:nvPr>
            <p:ph type="body" idx="1"/>
          </p:nvPr>
        </p:nvSpPr>
        <p:spPr bwMode="auto">
          <a:xfrm>
            <a:off x="946150" y="4859338"/>
            <a:ext cx="5207000" cy="460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2488" tIns="51244" rIns="102488" bIns="51244" numCol="1" anchor="t" anchorCtr="0" compatLnSpc="1">
            <a:prstTxWarp prst="textNoShape">
              <a:avLst/>
            </a:prstTxWarp>
          </a:bodyPr>
          <a:lstStyle/>
          <a:p>
            <a:pPr eaLnBrk="1" hangingPunct="1">
              <a:spcBef>
                <a:spcPct val="0"/>
              </a:spcBef>
            </a:pPr>
            <a:r>
              <a:rPr lang="en-SG" altLang="en-US"/>
              <a:t>The same process goes with string or character arrays. To allocate enough memory space for the string, we pass n+1 for malloc where n is the number of characters. We do not have to pass sizeof(char) because the size of a character is 1byte. Yet, for proper and complete code, you can pass sizeof(char). We use n+1 to leave a space for the /0 at the end of the array of characters.</a:t>
            </a:r>
            <a:r>
              <a:rPr lang="en-GB" altLang="en-US"/>
              <a:t> </a:t>
            </a:r>
            <a:endParaRPr lang="en-US" altLang="en-US">
              <a:latin typeface="Arial" panose="020B0604020202020204" pitchFamily="34" charset="0"/>
            </a:endParaRPr>
          </a:p>
        </p:txBody>
      </p:sp>
      <p:sp>
        <p:nvSpPr>
          <p:cNvPr id="46085" name="Footer Placeholder 1">
            <a:extLst>
              <a:ext uri="{FF2B5EF4-FFF2-40B4-BE49-F238E27FC236}">
                <a16:creationId xmlns:a16="http://schemas.microsoft.com/office/drawing/2014/main" id="{B4ED4E5C-E9B0-477A-BBAA-2CC73F2FAA75}"/>
              </a:ext>
            </a:extLst>
          </p:cNvPr>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defRPr/>
            </a:pPr>
            <a:r>
              <a:rPr lang="fr-FR" altLang="en-US" sz="1300"/>
              <a:t>Dr Hui Siu Cheung, SCE, NTU</a:t>
            </a:r>
            <a:endParaRPr lang="en-US" altLang="en-US" sz="1300"/>
          </a:p>
        </p:txBody>
      </p:sp>
      <p:sp>
        <p:nvSpPr>
          <p:cNvPr id="46086" name="Date Placeholder 1">
            <a:extLst>
              <a:ext uri="{FF2B5EF4-FFF2-40B4-BE49-F238E27FC236}">
                <a16:creationId xmlns:a16="http://schemas.microsoft.com/office/drawing/2014/main" id="{1892466C-714F-404A-914C-42E111EE3957}"/>
              </a:ext>
            </a:extLst>
          </p:cNvPr>
          <p:cNvSpPr>
            <a:spLocks noGrp="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defRPr/>
            </a:pPr>
            <a:fld id="{A25EB726-0CCA-4DD0-B5AC-A1EE75C4FA07}" type="datetime3">
              <a:rPr lang="en-US" altLang="en-US" sz="1300" smtClean="0"/>
              <a:pPr eaLnBrk="1" hangingPunct="1">
                <a:spcBef>
                  <a:spcPct val="0"/>
                </a:spcBef>
                <a:defRPr/>
              </a:pPr>
              <a:t>22 February 2020</a:t>
            </a:fld>
            <a:endParaRPr lang="en-US" altLang="en-US"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C55FB90A-8DD5-4742-B746-EB2ECB86F12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8350" indent="-295275">
              <a:spcBef>
                <a:spcPct val="30000"/>
              </a:spcBef>
              <a:defRPr sz="1200">
                <a:solidFill>
                  <a:schemeClr val="tx1"/>
                </a:solidFill>
                <a:latin typeface="Calibri" panose="020F0502020204030204" pitchFamily="34" charset="0"/>
              </a:defRPr>
            </a:lvl2pPr>
            <a:lvl3pPr marL="1184275" indent="-236538">
              <a:spcBef>
                <a:spcPct val="30000"/>
              </a:spcBef>
              <a:defRPr sz="1200">
                <a:solidFill>
                  <a:schemeClr val="tx1"/>
                </a:solidFill>
                <a:latin typeface="Calibri" panose="020F0502020204030204" pitchFamily="34" charset="0"/>
              </a:defRPr>
            </a:lvl3pPr>
            <a:lvl4pPr marL="1657350" indent="-236538">
              <a:spcBef>
                <a:spcPct val="30000"/>
              </a:spcBef>
              <a:defRPr sz="1200">
                <a:solidFill>
                  <a:schemeClr val="tx1"/>
                </a:solidFill>
                <a:latin typeface="Calibri" panose="020F0502020204030204" pitchFamily="34" charset="0"/>
              </a:defRPr>
            </a:lvl4pPr>
            <a:lvl5pPr marL="2132013" indent="-236538">
              <a:spcBef>
                <a:spcPct val="30000"/>
              </a:spcBef>
              <a:defRPr sz="1200">
                <a:solidFill>
                  <a:schemeClr val="tx1"/>
                </a:solidFill>
                <a:latin typeface="Calibri" panose="020F0502020204030204" pitchFamily="34" charset="0"/>
              </a:defRPr>
            </a:lvl5pPr>
            <a:lvl6pPr marL="2589213" indent="-236538" eaLnBrk="0" fontAlgn="base" hangingPunct="0">
              <a:spcBef>
                <a:spcPct val="30000"/>
              </a:spcBef>
              <a:spcAft>
                <a:spcPct val="0"/>
              </a:spcAft>
              <a:defRPr sz="1200">
                <a:solidFill>
                  <a:schemeClr val="tx1"/>
                </a:solidFill>
                <a:latin typeface="Calibri" panose="020F0502020204030204" pitchFamily="34" charset="0"/>
              </a:defRPr>
            </a:lvl6pPr>
            <a:lvl7pPr marL="3046413" indent="-236538" eaLnBrk="0" fontAlgn="base" hangingPunct="0">
              <a:spcBef>
                <a:spcPct val="30000"/>
              </a:spcBef>
              <a:spcAft>
                <a:spcPct val="0"/>
              </a:spcAft>
              <a:defRPr sz="1200">
                <a:solidFill>
                  <a:schemeClr val="tx1"/>
                </a:solidFill>
                <a:latin typeface="Calibri" panose="020F0502020204030204" pitchFamily="34" charset="0"/>
              </a:defRPr>
            </a:lvl7pPr>
            <a:lvl8pPr marL="3503613" indent="-236538" eaLnBrk="0" fontAlgn="base" hangingPunct="0">
              <a:spcBef>
                <a:spcPct val="30000"/>
              </a:spcBef>
              <a:spcAft>
                <a:spcPct val="0"/>
              </a:spcAft>
              <a:defRPr sz="1200">
                <a:solidFill>
                  <a:schemeClr val="tx1"/>
                </a:solidFill>
                <a:latin typeface="Calibri" panose="020F0502020204030204" pitchFamily="34" charset="0"/>
              </a:defRPr>
            </a:lvl8pPr>
            <a:lvl9pPr marL="3960813" indent="-23653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A94ABF9-291B-4917-B250-F0762815C943}" type="slidenum">
              <a:rPr lang="en-US" altLang="en-US" sz="1300">
                <a:latin typeface="Arial" panose="020B0604020202020204" pitchFamily="34" charset="0"/>
              </a:rPr>
              <a:pPr>
                <a:spcBef>
                  <a:spcPct val="0"/>
                </a:spcBef>
              </a:pPr>
              <a:t>7</a:t>
            </a:fld>
            <a:endParaRPr lang="en-US" altLang="en-US" sz="1300">
              <a:latin typeface="Arial" panose="020B0604020202020204" pitchFamily="34" charset="0"/>
            </a:endParaRPr>
          </a:p>
        </p:txBody>
      </p:sp>
      <p:sp>
        <p:nvSpPr>
          <p:cNvPr id="73731" name="Rectangle 2">
            <a:extLst>
              <a:ext uri="{FF2B5EF4-FFF2-40B4-BE49-F238E27FC236}">
                <a16:creationId xmlns:a16="http://schemas.microsoft.com/office/drawing/2014/main" id="{6F214608-EE3D-448C-B38F-EFD639A6E3B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2" name="Rectangle 3">
            <a:extLst>
              <a:ext uri="{FF2B5EF4-FFF2-40B4-BE49-F238E27FC236}">
                <a16:creationId xmlns:a16="http://schemas.microsoft.com/office/drawing/2014/main" id="{746A7751-7F28-4F5B-8F28-472D13E9ED39}"/>
              </a:ext>
            </a:extLst>
          </p:cNvPr>
          <p:cNvSpPr>
            <a:spLocks noGrp="1" noChangeArrowheads="1"/>
          </p:cNvSpPr>
          <p:nvPr>
            <p:ph type="body" idx="1"/>
          </p:nvPr>
        </p:nvSpPr>
        <p:spPr bwMode="auto">
          <a:xfrm>
            <a:off x="946150" y="4859338"/>
            <a:ext cx="5207000" cy="460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2488" tIns="51244" rIns="102488" bIns="51244" numCol="1" anchor="t" anchorCtr="0" compatLnSpc="1">
            <a:prstTxWarp prst="textNoShape">
              <a:avLst/>
            </a:prstTxWarp>
          </a:bodyPr>
          <a:lstStyle/>
          <a:p>
            <a:pPr eaLnBrk="1" hangingPunct="1">
              <a:spcBef>
                <a:spcPct val="0"/>
              </a:spcBef>
            </a:pPr>
            <a:r>
              <a:rPr lang="en-SG" altLang="en-US"/>
              <a:t>The same process goes with string or character arrays. To allocate enough memory space for the string, we pass n+1 for malloc where n is the number of characters. We do not have to pass sizeof(char) because the size of a character is 1byte. Yet, for proper and complete code, you can pass sizeof(char). We use n+1 to leave a space for the /0 at the end of the array of characters.</a:t>
            </a:r>
            <a:r>
              <a:rPr lang="en-GB" altLang="en-US"/>
              <a:t> </a:t>
            </a:r>
            <a:endParaRPr lang="en-US" altLang="en-US">
              <a:latin typeface="Arial" panose="020B0604020202020204" pitchFamily="34" charset="0"/>
            </a:endParaRPr>
          </a:p>
        </p:txBody>
      </p:sp>
      <p:sp>
        <p:nvSpPr>
          <p:cNvPr id="46085" name="Footer Placeholder 1">
            <a:extLst>
              <a:ext uri="{FF2B5EF4-FFF2-40B4-BE49-F238E27FC236}">
                <a16:creationId xmlns:a16="http://schemas.microsoft.com/office/drawing/2014/main" id="{E794C216-DD54-43AC-A83F-FD5F4E58C950}"/>
              </a:ext>
            </a:extLst>
          </p:cNvPr>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defRPr/>
            </a:pPr>
            <a:r>
              <a:rPr lang="fr-FR" altLang="en-US" sz="1300"/>
              <a:t>Dr Hui Siu Cheung, SCE, NTU</a:t>
            </a:r>
            <a:endParaRPr lang="en-US" altLang="en-US" sz="1300"/>
          </a:p>
        </p:txBody>
      </p:sp>
      <p:sp>
        <p:nvSpPr>
          <p:cNvPr id="46086" name="Date Placeholder 1">
            <a:extLst>
              <a:ext uri="{FF2B5EF4-FFF2-40B4-BE49-F238E27FC236}">
                <a16:creationId xmlns:a16="http://schemas.microsoft.com/office/drawing/2014/main" id="{2F81EC43-F330-4270-A350-B8E4512E2434}"/>
              </a:ext>
            </a:extLst>
          </p:cNvPr>
          <p:cNvSpPr>
            <a:spLocks noGrp="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defRPr/>
            </a:pPr>
            <a:fld id="{A25EB726-0CCA-4DD0-B5AC-A1EE75C4FA07}" type="datetime3">
              <a:rPr lang="en-US" altLang="en-US" sz="1300" smtClean="0"/>
              <a:pPr eaLnBrk="1" hangingPunct="1">
                <a:spcBef>
                  <a:spcPct val="0"/>
                </a:spcBef>
                <a:defRPr/>
              </a:pPr>
              <a:t>22 February 2020</a:t>
            </a:fld>
            <a:endParaRPr lang="en-US" altLang="en-US"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4CEB5953-9E0E-4B8F-AFB2-C834E69FD660}"/>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a:extLst>
              <a:ext uri="{FF2B5EF4-FFF2-40B4-BE49-F238E27FC236}">
                <a16:creationId xmlns:a16="http://schemas.microsoft.com/office/drawing/2014/main" id="{3E8DCF59-7037-4B45-AC38-A4DABC57DD6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SG" altLang="en-US"/>
          </a:p>
        </p:txBody>
      </p:sp>
      <p:sp>
        <p:nvSpPr>
          <p:cNvPr id="74756" name="Slide Number Placeholder 3">
            <a:extLst>
              <a:ext uri="{FF2B5EF4-FFF2-40B4-BE49-F238E27FC236}">
                <a16:creationId xmlns:a16="http://schemas.microsoft.com/office/drawing/2014/main" id="{F3BA2522-D7A6-4981-8527-F99C893906C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791E480A-7A00-488C-9B04-3F14A6CDE3F0}" type="slidenum">
              <a:rPr lang="en-GB" altLang="en-US"/>
              <a:pPr/>
              <a:t>8</a:t>
            </a:fld>
            <a:endParaRPr lang="en-GB"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1B5BC683-0137-44F5-A8D8-7227BD8CB805}"/>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a:extLst>
              <a:ext uri="{FF2B5EF4-FFF2-40B4-BE49-F238E27FC236}">
                <a16:creationId xmlns:a16="http://schemas.microsoft.com/office/drawing/2014/main" id="{FC8B93C3-CA24-4A6C-B471-09F242C7863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274638"/>
            <a:r>
              <a:rPr lang="en-SG" altLang="en-US"/>
              <a:t>When we add a new node to an existing linked list which has one node, we change the value of the next pointer of the first node. But in an empty linked list, since we do not have any nodes, we change the value of the head pointer.</a:t>
            </a:r>
            <a:r>
              <a:rPr lang="en-GB" altLang="en-US"/>
              <a:t> </a:t>
            </a:r>
            <a:endParaRPr lang="en-US" altLang="en-US"/>
          </a:p>
        </p:txBody>
      </p:sp>
      <p:sp>
        <p:nvSpPr>
          <p:cNvPr id="75780" name="Slide Number Placeholder 3">
            <a:extLst>
              <a:ext uri="{FF2B5EF4-FFF2-40B4-BE49-F238E27FC236}">
                <a16:creationId xmlns:a16="http://schemas.microsoft.com/office/drawing/2014/main" id="{E4742B03-B9EB-4C95-8F97-C2996196AAB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9300" indent="-287338">
              <a:spcBef>
                <a:spcPct val="30000"/>
              </a:spcBef>
              <a:defRPr sz="1200">
                <a:solidFill>
                  <a:schemeClr val="tx1"/>
                </a:solidFill>
                <a:latin typeface="Calibri" panose="020F0502020204030204" pitchFamily="34" charset="0"/>
              </a:defRPr>
            </a:lvl2pPr>
            <a:lvl3pPr marL="1154113" indent="-230188">
              <a:spcBef>
                <a:spcPct val="30000"/>
              </a:spcBef>
              <a:defRPr sz="1200">
                <a:solidFill>
                  <a:schemeClr val="tx1"/>
                </a:solidFill>
                <a:latin typeface="Calibri" panose="020F0502020204030204" pitchFamily="34" charset="0"/>
              </a:defRPr>
            </a:lvl3pPr>
            <a:lvl4pPr marL="1616075" indent="-230188">
              <a:spcBef>
                <a:spcPct val="30000"/>
              </a:spcBef>
              <a:defRPr sz="1200">
                <a:solidFill>
                  <a:schemeClr val="tx1"/>
                </a:solidFill>
                <a:latin typeface="Calibri" panose="020F0502020204030204" pitchFamily="34" charset="0"/>
              </a:defRPr>
            </a:lvl4pPr>
            <a:lvl5pPr marL="2079625" indent="-230188">
              <a:spcBef>
                <a:spcPct val="30000"/>
              </a:spcBef>
              <a:defRPr sz="1200">
                <a:solidFill>
                  <a:schemeClr val="tx1"/>
                </a:solidFill>
                <a:latin typeface="Calibri" panose="020F0502020204030204" pitchFamily="34" charset="0"/>
              </a:defRPr>
            </a:lvl5pPr>
            <a:lvl6pPr marL="2536825" indent="-230188" eaLnBrk="0" fontAlgn="base" hangingPunct="0">
              <a:spcBef>
                <a:spcPct val="30000"/>
              </a:spcBef>
              <a:spcAft>
                <a:spcPct val="0"/>
              </a:spcAft>
              <a:defRPr sz="1200">
                <a:solidFill>
                  <a:schemeClr val="tx1"/>
                </a:solidFill>
                <a:latin typeface="Calibri" panose="020F0502020204030204" pitchFamily="34" charset="0"/>
              </a:defRPr>
            </a:lvl6pPr>
            <a:lvl7pPr marL="2994025" indent="-230188" eaLnBrk="0" fontAlgn="base" hangingPunct="0">
              <a:spcBef>
                <a:spcPct val="30000"/>
              </a:spcBef>
              <a:spcAft>
                <a:spcPct val="0"/>
              </a:spcAft>
              <a:defRPr sz="1200">
                <a:solidFill>
                  <a:schemeClr val="tx1"/>
                </a:solidFill>
                <a:latin typeface="Calibri" panose="020F0502020204030204" pitchFamily="34" charset="0"/>
              </a:defRPr>
            </a:lvl7pPr>
            <a:lvl8pPr marL="3451225" indent="-230188" eaLnBrk="0" fontAlgn="base" hangingPunct="0">
              <a:spcBef>
                <a:spcPct val="30000"/>
              </a:spcBef>
              <a:spcAft>
                <a:spcPct val="0"/>
              </a:spcAft>
              <a:defRPr sz="1200">
                <a:solidFill>
                  <a:schemeClr val="tx1"/>
                </a:solidFill>
                <a:latin typeface="Calibri" panose="020F0502020204030204" pitchFamily="34" charset="0"/>
              </a:defRPr>
            </a:lvl8pPr>
            <a:lvl9pPr marL="3908425" indent="-23018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F5C1A51-B212-459B-A543-4F3C29696281}" type="slidenum">
              <a:rPr lang="en-US" altLang="en-US">
                <a:latin typeface="Times New Roman" panose="02020603050405020304" pitchFamily="18" charset="0"/>
              </a:rPr>
              <a:pPr>
                <a:spcBef>
                  <a:spcPct val="0"/>
                </a:spcBef>
              </a:pPr>
              <a:t>9</a:t>
            </a:fld>
            <a:endParaRPr lang="en-US" altLang="en-US">
              <a:latin typeface="Times New Roman" panose="02020603050405020304" pitchFamily="18" charset="0"/>
            </a:endParaRPr>
          </a:p>
        </p:txBody>
      </p:sp>
      <p:sp>
        <p:nvSpPr>
          <p:cNvPr id="41989" name="Footer Placeholder 1">
            <a:extLst>
              <a:ext uri="{FF2B5EF4-FFF2-40B4-BE49-F238E27FC236}">
                <a16:creationId xmlns:a16="http://schemas.microsoft.com/office/drawing/2014/main" id="{8B6184DB-01B6-4075-B774-44FB275BEEE1}"/>
              </a:ext>
            </a:extLst>
          </p:cNvPr>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9601" indent="-288069">
              <a:spcBef>
                <a:spcPct val="30000"/>
              </a:spcBef>
              <a:defRPr sz="1200">
                <a:solidFill>
                  <a:schemeClr val="tx1"/>
                </a:solidFill>
                <a:latin typeface="Times New Roman" panose="02020603050405020304" pitchFamily="18" charset="0"/>
              </a:defRPr>
            </a:lvl2pPr>
            <a:lvl3pPr marL="1155376" indent="-230766">
              <a:spcBef>
                <a:spcPct val="30000"/>
              </a:spcBef>
              <a:defRPr sz="1200">
                <a:solidFill>
                  <a:schemeClr val="tx1"/>
                </a:solidFill>
                <a:latin typeface="Times New Roman" panose="02020603050405020304" pitchFamily="18" charset="0"/>
              </a:defRPr>
            </a:lvl3pPr>
            <a:lvl4pPr marL="1616907" indent="-230766">
              <a:spcBef>
                <a:spcPct val="30000"/>
              </a:spcBef>
              <a:defRPr sz="1200">
                <a:solidFill>
                  <a:schemeClr val="tx1"/>
                </a:solidFill>
                <a:latin typeface="Times New Roman" panose="02020603050405020304" pitchFamily="18" charset="0"/>
              </a:defRPr>
            </a:lvl4pPr>
            <a:lvl5pPr marL="2079987" indent="-230766">
              <a:spcBef>
                <a:spcPct val="30000"/>
              </a:spcBef>
              <a:defRPr sz="1200">
                <a:solidFill>
                  <a:schemeClr val="tx1"/>
                </a:solidFill>
                <a:latin typeface="Times New Roman" panose="02020603050405020304" pitchFamily="18" charset="0"/>
              </a:defRPr>
            </a:lvl5pPr>
            <a:lvl6pPr marL="2526030" indent="-230766" eaLnBrk="0" fontAlgn="base" hangingPunct="0">
              <a:spcBef>
                <a:spcPct val="30000"/>
              </a:spcBef>
              <a:spcAft>
                <a:spcPct val="0"/>
              </a:spcAft>
              <a:defRPr sz="1200">
                <a:solidFill>
                  <a:schemeClr val="tx1"/>
                </a:solidFill>
                <a:latin typeface="Times New Roman" panose="02020603050405020304" pitchFamily="18" charset="0"/>
              </a:defRPr>
            </a:lvl6pPr>
            <a:lvl7pPr marL="2972073" indent="-230766" eaLnBrk="0" fontAlgn="base" hangingPunct="0">
              <a:spcBef>
                <a:spcPct val="30000"/>
              </a:spcBef>
              <a:spcAft>
                <a:spcPct val="0"/>
              </a:spcAft>
              <a:defRPr sz="1200">
                <a:solidFill>
                  <a:schemeClr val="tx1"/>
                </a:solidFill>
                <a:latin typeface="Times New Roman" panose="02020603050405020304" pitchFamily="18" charset="0"/>
              </a:defRPr>
            </a:lvl7pPr>
            <a:lvl8pPr marL="3418116" indent="-230766" eaLnBrk="0" fontAlgn="base" hangingPunct="0">
              <a:spcBef>
                <a:spcPct val="30000"/>
              </a:spcBef>
              <a:spcAft>
                <a:spcPct val="0"/>
              </a:spcAft>
              <a:defRPr sz="1200">
                <a:solidFill>
                  <a:schemeClr val="tx1"/>
                </a:solidFill>
                <a:latin typeface="Times New Roman" panose="02020603050405020304" pitchFamily="18" charset="0"/>
              </a:defRPr>
            </a:lvl8pPr>
            <a:lvl9pPr marL="3864159" indent="-230766"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defRPr/>
            </a:pPr>
            <a:r>
              <a:rPr lang="fr-FR" altLang="en-US"/>
              <a:t>Dr Hui Siu Cheung, SCE, NTU</a:t>
            </a:r>
            <a:endParaRPr lang="en-US" altLang="en-US"/>
          </a:p>
        </p:txBody>
      </p:sp>
      <p:sp>
        <p:nvSpPr>
          <p:cNvPr id="41990" name="Date Placeholder 1">
            <a:extLst>
              <a:ext uri="{FF2B5EF4-FFF2-40B4-BE49-F238E27FC236}">
                <a16:creationId xmlns:a16="http://schemas.microsoft.com/office/drawing/2014/main" id="{4C18CD1A-6461-40A5-B53D-F88C2C2A88B7}"/>
              </a:ext>
            </a:extLst>
          </p:cNvPr>
          <p:cNvSpPr>
            <a:spLocks noGrp="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9601" indent="-288069">
              <a:spcBef>
                <a:spcPct val="30000"/>
              </a:spcBef>
              <a:defRPr sz="1200">
                <a:solidFill>
                  <a:schemeClr val="tx1"/>
                </a:solidFill>
                <a:latin typeface="Times New Roman" panose="02020603050405020304" pitchFamily="18" charset="0"/>
              </a:defRPr>
            </a:lvl2pPr>
            <a:lvl3pPr marL="1155376" indent="-230766">
              <a:spcBef>
                <a:spcPct val="30000"/>
              </a:spcBef>
              <a:defRPr sz="1200">
                <a:solidFill>
                  <a:schemeClr val="tx1"/>
                </a:solidFill>
                <a:latin typeface="Times New Roman" panose="02020603050405020304" pitchFamily="18" charset="0"/>
              </a:defRPr>
            </a:lvl3pPr>
            <a:lvl4pPr marL="1616907" indent="-230766">
              <a:spcBef>
                <a:spcPct val="30000"/>
              </a:spcBef>
              <a:defRPr sz="1200">
                <a:solidFill>
                  <a:schemeClr val="tx1"/>
                </a:solidFill>
                <a:latin typeface="Times New Roman" panose="02020603050405020304" pitchFamily="18" charset="0"/>
              </a:defRPr>
            </a:lvl4pPr>
            <a:lvl5pPr marL="2079987" indent="-230766">
              <a:spcBef>
                <a:spcPct val="30000"/>
              </a:spcBef>
              <a:defRPr sz="1200">
                <a:solidFill>
                  <a:schemeClr val="tx1"/>
                </a:solidFill>
                <a:latin typeface="Times New Roman" panose="02020603050405020304" pitchFamily="18" charset="0"/>
              </a:defRPr>
            </a:lvl5pPr>
            <a:lvl6pPr marL="2526030" indent="-230766" eaLnBrk="0" fontAlgn="base" hangingPunct="0">
              <a:spcBef>
                <a:spcPct val="30000"/>
              </a:spcBef>
              <a:spcAft>
                <a:spcPct val="0"/>
              </a:spcAft>
              <a:defRPr sz="1200">
                <a:solidFill>
                  <a:schemeClr val="tx1"/>
                </a:solidFill>
                <a:latin typeface="Times New Roman" panose="02020603050405020304" pitchFamily="18" charset="0"/>
              </a:defRPr>
            </a:lvl6pPr>
            <a:lvl7pPr marL="2972073" indent="-230766" eaLnBrk="0" fontAlgn="base" hangingPunct="0">
              <a:spcBef>
                <a:spcPct val="30000"/>
              </a:spcBef>
              <a:spcAft>
                <a:spcPct val="0"/>
              </a:spcAft>
              <a:defRPr sz="1200">
                <a:solidFill>
                  <a:schemeClr val="tx1"/>
                </a:solidFill>
                <a:latin typeface="Times New Roman" panose="02020603050405020304" pitchFamily="18" charset="0"/>
              </a:defRPr>
            </a:lvl7pPr>
            <a:lvl8pPr marL="3418116" indent="-230766" eaLnBrk="0" fontAlgn="base" hangingPunct="0">
              <a:spcBef>
                <a:spcPct val="30000"/>
              </a:spcBef>
              <a:spcAft>
                <a:spcPct val="0"/>
              </a:spcAft>
              <a:defRPr sz="1200">
                <a:solidFill>
                  <a:schemeClr val="tx1"/>
                </a:solidFill>
                <a:latin typeface="Times New Roman" panose="02020603050405020304" pitchFamily="18" charset="0"/>
              </a:defRPr>
            </a:lvl8pPr>
            <a:lvl9pPr marL="3864159" indent="-230766"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defRPr/>
            </a:pPr>
            <a:fld id="{1320E248-2D43-49AF-B908-42210FD1D48E}" type="datetime3">
              <a:rPr lang="en-US" altLang="en-US" smtClean="0"/>
              <a:pPr>
                <a:spcBef>
                  <a:spcPct val="0"/>
                </a:spcBef>
                <a:defRPr/>
              </a:pPr>
              <a:t>22 February 2020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DD466631-65A0-40B0-974C-B37ECCD41C6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9151938" cy="6858000"/>
          </a:xfrm>
          <a:prstGeom prst="rect">
            <a:avLst/>
          </a:prstGeom>
          <a:solidFill>
            <a:schemeClr val="tx1">
              <a:alpha val="38039"/>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Rectangle 12">
            <a:extLst>
              <a:ext uri="{FF2B5EF4-FFF2-40B4-BE49-F238E27FC236}">
                <a16:creationId xmlns:a16="http://schemas.microsoft.com/office/drawing/2014/main" id="{0FB6277D-E1A2-446E-AF45-1C178D82C4DE}"/>
              </a:ext>
            </a:extLst>
          </p:cNvPr>
          <p:cNvSpPr/>
          <p:nvPr userDrawn="1"/>
        </p:nvSpPr>
        <p:spPr>
          <a:xfrm>
            <a:off x="0" y="2052638"/>
            <a:ext cx="9144000" cy="27432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 name="TextBox 15">
            <a:extLst>
              <a:ext uri="{FF2B5EF4-FFF2-40B4-BE49-F238E27FC236}">
                <a16:creationId xmlns:a16="http://schemas.microsoft.com/office/drawing/2014/main" id="{451A5CF1-AEDF-4F22-A81A-E8EA85A276E6}"/>
              </a:ext>
            </a:extLst>
          </p:cNvPr>
          <p:cNvSpPr txBox="1">
            <a:spLocks noChangeArrowheads="1"/>
          </p:cNvSpPr>
          <p:nvPr userDrawn="1"/>
        </p:nvSpPr>
        <p:spPr bwMode="auto">
          <a:xfrm>
            <a:off x="355600" y="5973763"/>
            <a:ext cx="7931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defRPr/>
            </a:pPr>
            <a:r>
              <a:rPr lang="en-US" altLang="en-US" sz="1400" b="1">
                <a:solidFill>
                  <a:srgbClr val="FFFFFF"/>
                </a:solidFill>
                <a:latin typeface="Verdana" pitchFamily="34" charset="0"/>
              </a:rPr>
              <a:t>College of Engineering</a:t>
            </a:r>
          </a:p>
          <a:p>
            <a:pPr eaLnBrk="1" hangingPunct="1">
              <a:defRPr/>
            </a:pPr>
            <a:r>
              <a:rPr lang="en-US" altLang="en-US" sz="1400">
                <a:solidFill>
                  <a:srgbClr val="FFFFFF"/>
                </a:solidFill>
                <a:latin typeface="Verdana" pitchFamily="34" charset="0"/>
              </a:rPr>
              <a:t>School of Computer Science and Engineering</a:t>
            </a:r>
          </a:p>
        </p:txBody>
      </p:sp>
      <p:pic>
        <p:nvPicPr>
          <p:cNvPr id="7" name="Picture 16">
            <a:extLst>
              <a:ext uri="{FF2B5EF4-FFF2-40B4-BE49-F238E27FC236}">
                <a16:creationId xmlns:a16="http://schemas.microsoft.com/office/drawing/2014/main" id="{D89DE171-7CDB-4550-9B68-D7AA24F8882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31800" y="441325"/>
            <a:ext cx="2714625"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006081"/>
            <a:ext cx="7772400" cy="1503881"/>
          </a:xfrm>
        </p:spPr>
        <p:txBody>
          <a:bodyPr anchor="b"/>
          <a:lstStyle>
            <a:lvl1pPr algn="ctr">
              <a:defRPr sz="24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normAutofit/>
          </a:bodyPr>
          <a:lstStyle>
            <a:lvl1pPr marL="0" indent="0" algn="ctr">
              <a:buNone/>
              <a:defRPr sz="1600">
                <a:solidFill>
                  <a:schemeClr val="bg1"/>
                </a:solidFill>
                <a:latin typeface="+mn-lt"/>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658853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5">
            <a:extLst>
              <a:ext uri="{FF2B5EF4-FFF2-40B4-BE49-F238E27FC236}">
                <a16:creationId xmlns:a16="http://schemas.microsoft.com/office/drawing/2014/main" id="{BAAADBA0-058F-4ED5-A551-817AE4833A7A}"/>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9F5984D9-4518-4048-8597-D8C1F3BBCCF0}" type="slidenum">
              <a:rPr lang="en-US" altLang="en-US"/>
              <a:pPr/>
              <a:t>‹#›</a:t>
            </a:fld>
            <a:endParaRPr lang="en-US" altLang="en-US"/>
          </a:p>
        </p:txBody>
      </p:sp>
    </p:spTree>
    <p:extLst>
      <p:ext uri="{BB962C8B-B14F-4D97-AF65-F5344CB8AC3E}">
        <p14:creationId xmlns:p14="http://schemas.microsoft.com/office/powerpoint/2010/main" val="1368553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920554"/>
            <a:ext cx="7886700" cy="495773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296A04FB-D665-44AC-8283-F30E39E8435B}"/>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C634B9C3-EB1D-467F-A2FA-5AC4C4FFD12D}" type="slidenum">
              <a:rPr lang="en-US" altLang="en-US"/>
              <a:pPr/>
              <a:t>‹#›</a:t>
            </a:fld>
            <a:endParaRPr lang="en-US" altLang="en-US"/>
          </a:p>
        </p:txBody>
      </p:sp>
    </p:spTree>
    <p:extLst>
      <p:ext uri="{BB962C8B-B14F-4D97-AF65-F5344CB8AC3E}">
        <p14:creationId xmlns:p14="http://schemas.microsoft.com/office/powerpoint/2010/main" val="1540483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27F5DF82-59F4-4BF8-B505-602F47C00DFA}"/>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5EEA31D4-ACE9-43DF-A620-0DEEA50BCD86}" type="slidenum">
              <a:rPr lang="en-US" altLang="en-US"/>
              <a:pPr/>
              <a:t>‹#›</a:t>
            </a:fld>
            <a:endParaRPr lang="en-US" altLang="en-US"/>
          </a:p>
        </p:txBody>
      </p:sp>
    </p:spTree>
    <p:extLst>
      <p:ext uri="{BB962C8B-B14F-4D97-AF65-F5344CB8AC3E}">
        <p14:creationId xmlns:p14="http://schemas.microsoft.com/office/powerpoint/2010/main" val="892582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 name="Picture 13">
            <a:extLst>
              <a:ext uri="{FF2B5EF4-FFF2-40B4-BE49-F238E27FC236}">
                <a16:creationId xmlns:a16="http://schemas.microsoft.com/office/drawing/2014/main" id="{40ED104B-B95A-44E6-8793-7EB61619474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9151938" cy="6858000"/>
          </a:xfrm>
          <a:prstGeom prst="rect">
            <a:avLst/>
          </a:prstGeom>
          <a:solidFill>
            <a:schemeClr val="tx1">
              <a:alpha val="38039"/>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12">
            <a:extLst>
              <a:ext uri="{FF2B5EF4-FFF2-40B4-BE49-F238E27FC236}">
                <a16:creationId xmlns:a16="http://schemas.microsoft.com/office/drawing/2014/main" id="{CA507A7B-DC9C-413A-A1DE-0E7857054828}"/>
              </a:ext>
            </a:extLst>
          </p:cNvPr>
          <p:cNvSpPr/>
          <p:nvPr userDrawn="1"/>
        </p:nvSpPr>
        <p:spPr>
          <a:xfrm>
            <a:off x="-58738" y="2432050"/>
            <a:ext cx="9245601" cy="1993900"/>
          </a:xfrm>
          <a:prstGeom prst="rect">
            <a:avLst/>
          </a:prstGeom>
          <a:solidFill>
            <a:schemeClr val="tx1">
              <a:alpha val="20000"/>
            </a:schemeClr>
          </a:solidFill>
          <a:ln w="3175">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fontAlgn="auto" hangingPunct="1">
              <a:spcBef>
                <a:spcPts val="0"/>
              </a:spcBef>
              <a:spcAft>
                <a:spcPts val="0"/>
              </a:spcAft>
              <a:defRPr/>
            </a:pPr>
            <a:endParaRPr lang="en-US" altLang="en-US" sz="1350">
              <a:solidFill>
                <a:prstClr val="white"/>
              </a:solidFill>
              <a:latin typeface="Verdana" pitchFamily="34" charset="0"/>
            </a:endParaRPr>
          </a:p>
        </p:txBody>
      </p:sp>
      <p:pic>
        <p:nvPicPr>
          <p:cNvPr id="4" name="Picture 2" descr="https://lh3.googleusercontent.com/-SopXTghmfjQ/VrwtwwavOXI/AAAAAAAABYw/eA1lMnzRaiU/s512/2016-02-10.png">
            <a:extLst>
              <a:ext uri="{FF2B5EF4-FFF2-40B4-BE49-F238E27FC236}">
                <a16:creationId xmlns:a16="http://schemas.microsoft.com/office/drawing/2014/main" id="{FA3E4548-9DFE-43CD-BCC6-71839B2E4E0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21013" y="239713"/>
            <a:ext cx="3094037"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6">
            <a:extLst>
              <a:ext uri="{FF2B5EF4-FFF2-40B4-BE49-F238E27FC236}">
                <a16:creationId xmlns:a16="http://schemas.microsoft.com/office/drawing/2014/main" id="{11BD3862-DD9C-40DE-8B6F-39D0E66C4072}"/>
              </a:ext>
            </a:extLst>
          </p:cNvPr>
          <p:cNvSpPr txBox="1">
            <a:spLocks noChangeArrowheads="1"/>
          </p:cNvSpPr>
          <p:nvPr userDrawn="1"/>
        </p:nvSpPr>
        <p:spPr bwMode="auto">
          <a:xfrm>
            <a:off x="606425" y="5973763"/>
            <a:ext cx="7931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defRPr/>
            </a:pPr>
            <a:r>
              <a:rPr lang="en-US" altLang="en-US" sz="1400" b="1">
                <a:solidFill>
                  <a:srgbClr val="FFFFFF"/>
                </a:solidFill>
                <a:latin typeface="Verdana" pitchFamily="34" charset="0"/>
              </a:rPr>
              <a:t>College of Engineering</a:t>
            </a:r>
          </a:p>
          <a:p>
            <a:pPr algn="ctr" eaLnBrk="1" hangingPunct="1">
              <a:defRPr/>
            </a:pPr>
            <a:r>
              <a:rPr lang="en-US" altLang="en-US" sz="1400">
                <a:solidFill>
                  <a:srgbClr val="FFFFFF"/>
                </a:solidFill>
                <a:latin typeface="Verdana" pitchFamily="34" charset="0"/>
              </a:rPr>
              <a:t>School of Computer Engineering</a:t>
            </a:r>
          </a:p>
        </p:txBody>
      </p:sp>
    </p:spTree>
    <p:extLst>
      <p:ext uri="{BB962C8B-B14F-4D97-AF65-F5344CB8AC3E}">
        <p14:creationId xmlns:p14="http://schemas.microsoft.com/office/powerpoint/2010/main" val="1740596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C17DDDCA-4460-4B49-BD7E-A38B6C8D9644}"/>
              </a:ext>
            </a:extLst>
          </p:cNvPr>
          <p:cNvSpPr txBox="1">
            <a:spLocks/>
          </p:cNvSpPr>
          <p:nvPr userDrawn="1"/>
        </p:nvSpPr>
        <p:spPr>
          <a:xfrm>
            <a:off x="1096963" y="1379538"/>
            <a:ext cx="6975475" cy="43227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defRPr/>
            </a:pPr>
            <a:endParaRPr lang="en-US" sz="1800" dirty="0">
              <a:ea typeface="Cambria Math" panose="02040503050406030204" pitchFamily="18" charset="0"/>
              <a:cs typeface="Times New Roman" pitchFamily="18" charset="0"/>
            </a:endParaRPr>
          </a:p>
        </p:txBody>
      </p:sp>
      <p:sp>
        <p:nvSpPr>
          <p:cNvPr id="2" name="Title 1"/>
          <p:cNvSpPr>
            <a:spLocks noGrp="1"/>
          </p:cNvSpPr>
          <p:nvPr>
            <p:ph type="title"/>
          </p:nvPr>
        </p:nvSpPr>
        <p:spPr>
          <a:xfrm>
            <a:off x="0" y="27"/>
            <a:ext cx="9144000" cy="565607"/>
          </a:xfrm>
        </p:spPr>
        <p:txBody>
          <a:bodyPr/>
          <a:lstStyle>
            <a:lvl1pPr>
              <a:defRPr cap="all" baseline="0">
                <a:latin typeface="+mj-lt"/>
              </a:defRPr>
            </a:lvl1pPr>
          </a:lstStyle>
          <a:p>
            <a:r>
              <a:rPr lang="en-US"/>
              <a:t>Click to edit Master title style</a:t>
            </a:r>
            <a:endParaRPr lang="en-US" dirty="0"/>
          </a:p>
        </p:txBody>
      </p:sp>
      <p:sp>
        <p:nvSpPr>
          <p:cNvPr id="4" name="Slide Number Placeholder 5">
            <a:extLst>
              <a:ext uri="{FF2B5EF4-FFF2-40B4-BE49-F238E27FC236}">
                <a16:creationId xmlns:a16="http://schemas.microsoft.com/office/drawing/2014/main" id="{BF7AB3C6-8303-4DC3-BB7D-CFBCDE8AE155}"/>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a:defRPr/>
            </a:lvl1pPr>
          </a:lstStyle>
          <a:p>
            <a:fld id="{FBADB442-2538-4084-8742-B19FA19ED5DE}" type="slidenum">
              <a:rPr lang="en-US" altLang="en-US"/>
              <a:pPr/>
              <a:t>‹#›</a:t>
            </a:fld>
            <a:endParaRPr lang="en-US" altLang="en-US"/>
          </a:p>
        </p:txBody>
      </p:sp>
    </p:spTree>
    <p:extLst>
      <p:ext uri="{BB962C8B-B14F-4D97-AF65-F5344CB8AC3E}">
        <p14:creationId xmlns:p14="http://schemas.microsoft.com/office/powerpoint/2010/main" val="3852371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6989C89A-44DB-4D6E-A25A-DB7D7DF7B3CE}"/>
              </a:ext>
            </a:extLst>
          </p:cNvPr>
          <p:cNvSpPr/>
          <p:nvPr userDrawn="1"/>
        </p:nvSpPr>
        <p:spPr>
          <a:xfrm>
            <a:off x="893763" y="12414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latin typeface="+mj-lt"/>
            </a:endParaRPr>
          </a:p>
        </p:txBody>
      </p:sp>
      <p:sp>
        <p:nvSpPr>
          <p:cNvPr id="2" name="Title 1"/>
          <p:cNvSpPr>
            <a:spLocks noGrp="1"/>
          </p:cNvSpPr>
          <p:nvPr>
            <p:ph type="title"/>
          </p:nvPr>
        </p:nvSpPr>
        <p:spPr>
          <a:xfrm>
            <a:off x="0" y="28"/>
            <a:ext cx="9144000" cy="565607"/>
          </a:xfrm>
        </p:spPr>
        <p:txBody>
          <a:bodyPr/>
          <a:lstStyle>
            <a:lvl1pPr>
              <a:defRPr cap="all" baseline="0">
                <a:latin typeface="+mj-lt"/>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sz="2200">
                <a:latin typeface="+mn-lt"/>
                <a:ea typeface="Verdana" panose="020B0604030504040204" pitchFamily="34" charset="0"/>
                <a:cs typeface="Verdana" panose="020B0604030504040204" pitchFamily="34" charset="0"/>
              </a:defRPr>
            </a:lvl1pPr>
            <a:lvl2pPr marL="457200" indent="0">
              <a:buFont typeface="Arial" panose="020B0604020202020204" pitchFamily="34" charset="0"/>
              <a:buNone/>
              <a:defRPr sz="2000"/>
            </a:lvl2pPr>
            <a:lvl3pPr marL="914400" indent="0">
              <a:buFont typeface="Arial" panose="020B0604020202020204" pitchFamily="34" charset="0"/>
              <a:buNone/>
              <a:defRPr sz="1800"/>
            </a:lvl3pPr>
            <a:lvl4pPr marL="1371600" indent="0">
              <a:buFont typeface="Arial" panose="020B0604020202020204" pitchFamily="34" charset="0"/>
              <a:buNone/>
              <a:defRPr sz="1600"/>
            </a:lvl4pPr>
            <a:lvl5pPr marL="1828800" indent="0">
              <a:buFont typeface="Arial" panose="020B0604020202020204" pitchFamily="34" charset="0"/>
              <a:buNone/>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37234192-B337-4991-9613-DFD1F3670452}"/>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a:defRPr/>
            </a:lvl1pPr>
          </a:lstStyle>
          <a:p>
            <a:fld id="{678F8C75-C055-4593-932D-652BAAD58E90}" type="slidenum">
              <a:rPr lang="en-US" altLang="en-US"/>
              <a:pPr/>
              <a:t>‹#›</a:t>
            </a:fld>
            <a:endParaRPr lang="en-US" altLang="en-US"/>
          </a:p>
        </p:txBody>
      </p:sp>
    </p:spTree>
    <p:extLst>
      <p:ext uri="{BB962C8B-B14F-4D97-AF65-F5344CB8AC3E}">
        <p14:creationId xmlns:p14="http://schemas.microsoft.com/office/powerpoint/2010/main" val="938806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28677F6A-3A5E-44B1-932B-65A93DF9590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9151938" cy="6858000"/>
          </a:xfrm>
          <a:prstGeom prst="rect">
            <a:avLst/>
          </a:prstGeom>
          <a:solidFill>
            <a:schemeClr val="tx1">
              <a:alpha val="38039"/>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Rectangle 12">
            <a:extLst>
              <a:ext uri="{FF2B5EF4-FFF2-40B4-BE49-F238E27FC236}">
                <a16:creationId xmlns:a16="http://schemas.microsoft.com/office/drawing/2014/main" id="{8AA71C72-17F9-40A9-85ED-3E1A3B985076}"/>
              </a:ext>
            </a:extLst>
          </p:cNvPr>
          <p:cNvSpPr/>
          <p:nvPr userDrawn="1"/>
        </p:nvSpPr>
        <p:spPr>
          <a:xfrm>
            <a:off x="0" y="2052638"/>
            <a:ext cx="9144000" cy="27432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 name="TextBox 15">
            <a:extLst>
              <a:ext uri="{FF2B5EF4-FFF2-40B4-BE49-F238E27FC236}">
                <a16:creationId xmlns:a16="http://schemas.microsoft.com/office/drawing/2014/main" id="{E4F0351D-FE90-456F-BDD3-8826D9773B22}"/>
              </a:ext>
            </a:extLst>
          </p:cNvPr>
          <p:cNvSpPr txBox="1">
            <a:spLocks noChangeArrowheads="1"/>
          </p:cNvSpPr>
          <p:nvPr userDrawn="1"/>
        </p:nvSpPr>
        <p:spPr bwMode="auto">
          <a:xfrm>
            <a:off x="355600" y="5973763"/>
            <a:ext cx="7931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defRPr/>
            </a:pPr>
            <a:r>
              <a:rPr lang="en-US" altLang="en-US" sz="1400" b="1">
                <a:solidFill>
                  <a:srgbClr val="FFFFFF"/>
                </a:solidFill>
                <a:latin typeface="Verdana" pitchFamily="34" charset="0"/>
              </a:rPr>
              <a:t>College of Engineering</a:t>
            </a:r>
          </a:p>
          <a:p>
            <a:pPr eaLnBrk="1" hangingPunct="1">
              <a:defRPr/>
            </a:pPr>
            <a:r>
              <a:rPr lang="en-US" altLang="en-US" sz="1400">
                <a:solidFill>
                  <a:srgbClr val="FFFFFF"/>
                </a:solidFill>
                <a:latin typeface="Verdana" pitchFamily="34" charset="0"/>
              </a:rPr>
              <a:t>School of Computer Science and Engineering</a:t>
            </a:r>
          </a:p>
        </p:txBody>
      </p:sp>
      <p:pic>
        <p:nvPicPr>
          <p:cNvPr id="7" name="Picture 16">
            <a:extLst>
              <a:ext uri="{FF2B5EF4-FFF2-40B4-BE49-F238E27FC236}">
                <a16:creationId xmlns:a16="http://schemas.microsoft.com/office/drawing/2014/main" id="{6D7BE262-EDAE-4D80-BB05-393A12D42764}"/>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31800" y="441325"/>
            <a:ext cx="2714625"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006081"/>
            <a:ext cx="7772400" cy="1503881"/>
          </a:xfrm>
        </p:spPr>
        <p:txBody>
          <a:bodyPr anchor="b"/>
          <a:lstStyle>
            <a:lvl1pPr algn="ctr">
              <a:defRPr sz="24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normAutofit/>
          </a:bodyPr>
          <a:lstStyle>
            <a:lvl1pPr marL="0" indent="0" algn="ctr">
              <a:buNone/>
              <a:defRPr sz="1600">
                <a:solidFill>
                  <a:schemeClr val="bg1"/>
                </a:solidFill>
                <a:latin typeface="+mn-lt"/>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521127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ounded Rectangle 11">
            <a:extLst>
              <a:ext uri="{FF2B5EF4-FFF2-40B4-BE49-F238E27FC236}">
                <a16:creationId xmlns:a16="http://schemas.microsoft.com/office/drawing/2014/main" id="{EF8FFA2C-5A4C-4F91-95C7-AE72FB88B6C7}"/>
              </a:ext>
            </a:extLst>
          </p:cNvPr>
          <p:cNvSpPr/>
          <p:nvPr userDrawn="1"/>
        </p:nvSpPr>
        <p:spPr>
          <a:xfrm>
            <a:off x="912813" y="12414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solidFill>
                <a:prstClr val="white"/>
              </a:solidFill>
            </a:endParaRPr>
          </a:p>
        </p:txBody>
      </p:sp>
      <p:sp>
        <p:nvSpPr>
          <p:cNvPr id="5" name="Title Placeholder 1"/>
          <p:cNvSpPr>
            <a:spLocks noGrp="1"/>
          </p:cNvSpPr>
          <p:nvPr>
            <p:ph type="title"/>
          </p:nvPr>
        </p:nvSpPr>
        <p:spPr>
          <a:xfrm>
            <a:off x="-17417" y="0"/>
            <a:ext cx="9161417" cy="569167"/>
          </a:xfrm>
          <a:prstGeom prst="rect">
            <a:avLst/>
          </a:prstGeom>
        </p:spPr>
        <p:txBody>
          <a:bodyPr/>
          <a:lstStyle/>
          <a:p>
            <a:r>
              <a:rPr lang="en-US"/>
              <a:t>Click to edit Master title style</a:t>
            </a:r>
            <a:endParaRPr lang="en-US" dirty="0"/>
          </a:p>
        </p:txBody>
      </p:sp>
      <p:sp>
        <p:nvSpPr>
          <p:cNvPr id="8" name="Text Placeholder 2"/>
          <p:cNvSpPr>
            <a:spLocks noGrp="1"/>
          </p:cNvSpPr>
          <p:nvPr>
            <p:ph idx="1"/>
          </p:nvPr>
        </p:nvSpPr>
        <p:spPr>
          <a:xfrm>
            <a:off x="1128409" y="1439694"/>
            <a:ext cx="6926094" cy="4438591"/>
          </a:xfrm>
          <a:prstGeom prst="rect">
            <a:avLst/>
          </a:prstGeom>
        </p:spPr>
        <p:txBody>
          <a:bodyPr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87C69F55-E623-4EEC-A560-02ED7DDAA555}"/>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A9536898-7DB5-4163-B3FF-79CB45B3D37E}" type="slidenum">
              <a:rPr lang="en-US" altLang="en-US"/>
              <a:pPr/>
              <a:t>‹#›</a:t>
            </a:fld>
            <a:endParaRPr lang="en-US" altLang="en-US"/>
          </a:p>
        </p:txBody>
      </p:sp>
    </p:spTree>
    <p:extLst>
      <p:ext uri="{BB962C8B-B14F-4D97-AF65-F5344CB8AC3E}">
        <p14:creationId xmlns:p14="http://schemas.microsoft.com/office/powerpoint/2010/main" val="39233736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Bullet">
    <p:spTree>
      <p:nvGrpSpPr>
        <p:cNvPr id="1" name=""/>
        <p:cNvGrpSpPr/>
        <p:nvPr/>
      </p:nvGrpSpPr>
      <p:grpSpPr>
        <a:xfrm>
          <a:off x="0" y="0"/>
          <a:ext cx="0" cy="0"/>
          <a:chOff x="0" y="0"/>
          <a:chExt cx="0" cy="0"/>
        </a:xfrm>
      </p:grpSpPr>
      <p:sp>
        <p:nvSpPr>
          <p:cNvPr id="4" name="Rounded Rectangle 11">
            <a:extLst>
              <a:ext uri="{FF2B5EF4-FFF2-40B4-BE49-F238E27FC236}">
                <a16:creationId xmlns:a16="http://schemas.microsoft.com/office/drawing/2014/main" id="{F072EBA7-F5ED-43A4-A2CF-A0A43E359050}"/>
              </a:ext>
            </a:extLst>
          </p:cNvPr>
          <p:cNvSpPr/>
          <p:nvPr userDrawn="1"/>
        </p:nvSpPr>
        <p:spPr>
          <a:xfrm>
            <a:off x="893763" y="12414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solidFill>
                <a:prstClr val="white"/>
              </a:solidFill>
            </a:endParaRPr>
          </a:p>
        </p:txBody>
      </p:sp>
      <p:sp>
        <p:nvSpPr>
          <p:cNvPr id="5" name="Title Placeholder 1"/>
          <p:cNvSpPr>
            <a:spLocks noGrp="1"/>
          </p:cNvSpPr>
          <p:nvPr>
            <p:ph type="title"/>
          </p:nvPr>
        </p:nvSpPr>
        <p:spPr>
          <a:xfrm>
            <a:off x="-17417" y="0"/>
            <a:ext cx="9161417" cy="569167"/>
          </a:xfrm>
          <a:prstGeom prst="rect">
            <a:avLst/>
          </a:prstGeom>
        </p:spPr>
        <p:txBody>
          <a:bodyPr/>
          <a:lstStyle/>
          <a:p>
            <a:r>
              <a:rPr lang="en-US"/>
              <a:t>Click to edit Master title style</a:t>
            </a:r>
            <a:endParaRPr lang="en-US" dirty="0"/>
          </a:p>
        </p:txBody>
      </p:sp>
      <p:sp>
        <p:nvSpPr>
          <p:cNvPr id="9" name="Text Placeholder 2"/>
          <p:cNvSpPr>
            <a:spLocks noGrp="1"/>
          </p:cNvSpPr>
          <p:nvPr>
            <p:ph idx="1"/>
          </p:nvPr>
        </p:nvSpPr>
        <p:spPr>
          <a:xfrm>
            <a:off x="1128409" y="1439694"/>
            <a:ext cx="6926094" cy="4438591"/>
          </a:xfrm>
          <a:prstGeom prst="rect">
            <a:avLst/>
          </a:prstGeom>
        </p:spPr>
        <p:txBody>
          <a:bodyPr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857EBB23-0296-48E9-8033-840EF543D92C}"/>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B0D9E7B5-78C3-4737-BE54-D51B9C682DE7}" type="slidenum">
              <a:rPr lang="en-US" altLang="en-US"/>
              <a:pPr/>
              <a:t>‹#›</a:t>
            </a:fld>
            <a:endParaRPr lang="en-US" altLang="en-US"/>
          </a:p>
        </p:txBody>
      </p:sp>
    </p:spTree>
    <p:extLst>
      <p:ext uri="{BB962C8B-B14F-4D97-AF65-F5344CB8AC3E}">
        <p14:creationId xmlns:p14="http://schemas.microsoft.com/office/powerpoint/2010/main" val="24995254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Slide Number Placeholder 5">
            <a:extLst>
              <a:ext uri="{FF2B5EF4-FFF2-40B4-BE49-F238E27FC236}">
                <a16:creationId xmlns:a16="http://schemas.microsoft.com/office/drawing/2014/main" id="{80952024-E745-452E-B1BB-3D6C3DDCDA43}"/>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AE964781-98A7-4DFF-9518-694D0811117A}" type="slidenum">
              <a:rPr lang="en-US" altLang="en-US"/>
              <a:pPr/>
              <a:t>‹#›</a:t>
            </a:fld>
            <a:endParaRPr lang="en-US" altLang="en-US"/>
          </a:p>
        </p:txBody>
      </p:sp>
    </p:spTree>
    <p:extLst>
      <p:ext uri="{BB962C8B-B14F-4D97-AF65-F5344CB8AC3E}">
        <p14:creationId xmlns:p14="http://schemas.microsoft.com/office/powerpoint/2010/main" val="2039986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ounded Rectangle 11">
            <a:extLst>
              <a:ext uri="{FF2B5EF4-FFF2-40B4-BE49-F238E27FC236}">
                <a16:creationId xmlns:a16="http://schemas.microsoft.com/office/drawing/2014/main" id="{2E835FE2-56AD-4CD4-BAD5-7134BBCB6C24}"/>
              </a:ext>
            </a:extLst>
          </p:cNvPr>
          <p:cNvSpPr/>
          <p:nvPr userDrawn="1"/>
        </p:nvSpPr>
        <p:spPr>
          <a:xfrm>
            <a:off x="912813" y="12414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solidFill>
                <a:prstClr val="white"/>
              </a:solidFill>
            </a:endParaRPr>
          </a:p>
        </p:txBody>
      </p:sp>
      <p:sp>
        <p:nvSpPr>
          <p:cNvPr id="5" name="Title Placeholder 1"/>
          <p:cNvSpPr>
            <a:spLocks noGrp="1"/>
          </p:cNvSpPr>
          <p:nvPr>
            <p:ph type="title"/>
          </p:nvPr>
        </p:nvSpPr>
        <p:spPr>
          <a:xfrm>
            <a:off x="-17417" y="0"/>
            <a:ext cx="9161417" cy="569167"/>
          </a:xfrm>
          <a:prstGeom prst="rect">
            <a:avLst/>
          </a:prstGeom>
        </p:spPr>
        <p:txBody>
          <a:bodyPr/>
          <a:lstStyle/>
          <a:p>
            <a:r>
              <a:rPr lang="en-US"/>
              <a:t>Click to edit Master title style</a:t>
            </a:r>
            <a:endParaRPr lang="en-US" dirty="0"/>
          </a:p>
        </p:txBody>
      </p:sp>
      <p:sp>
        <p:nvSpPr>
          <p:cNvPr id="8" name="Text Placeholder 2"/>
          <p:cNvSpPr>
            <a:spLocks noGrp="1"/>
          </p:cNvSpPr>
          <p:nvPr>
            <p:ph idx="1"/>
          </p:nvPr>
        </p:nvSpPr>
        <p:spPr>
          <a:xfrm>
            <a:off x="1128409" y="1439694"/>
            <a:ext cx="6926094" cy="4438591"/>
          </a:xfrm>
          <a:prstGeom prst="rect">
            <a:avLst/>
          </a:prstGeom>
        </p:spPr>
        <p:txBody>
          <a:bodyPr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F2C2BFA1-9980-46E1-9269-7BD60D54F864}"/>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34B1EF23-4B64-4CED-AA13-AE398A613A4F}" type="slidenum">
              <a:rPr lang="en-US" altLang="en-US"/>
              <a:pPr/>
              <a:t>‹#›</a:t>
            </a:fld>
            <a:endParaRPr lang="en-US" altLang="en-US"/>
          </a:p>
        </p:txBody>
      </p:sp>
    </p:spTree>
    <p:extLst>
      <p:ext uri="{BB962C8B-B14F-4D97-AF65-F5344CB8AC3E}">
        <p14:creationId xmlns:p14="http://schemas.microsoft.com/office/powerpoint/2010/main" val="19930338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extBox 13">
            <a:extLst>
              <a:ext uri="{FF2B5EF4-FFF2-40B4-BE49-F238E27FC236}">
                <a16:creationId xmlns:a16="http://schemas.microsoft.com/office/drawing/2014/main" id="{E410DD93-F3D3-482D-BB28-8E280BB0D226}"/>
              </a:ext>
            </a:extLst>
          </p:cNvPr>
          <p:cNvSpPr txBox="1">
            <a:spLocks noChangeArrowheads="1"/>
          </p:cNvSpPr>
          <p:nvPr userDrawn="1"/>
        </p:nvSpPr>
        <p:spPr bwMode="auto">
          <a:xfrm>
            <a:off x="1611313" y="1457325"/>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defRPr/>
            </a:pPr>
            <a:endParaRPr lang="en-US" altLang="en-US">
              <a:solidFill>
                <a:srgbClr val="000000"/>
              </a:solidFill>
              <a:latin typeface="Verdana" pitchFamily="34" charset="0"/>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8408" y="1439691"/>
            <a:ext cx="3391200" cy="4438593"/>
          </a:xfrm>
          <a:prstGeom prst="rect">
            <a:avLst/>
          </a:prstGeo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4990" y="1439693"/>
            <a:ext cx="3389512" cy="443859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DDEEA833-5147-4D50-8018-C0DED8B6779D}"/>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8E6B8890-0C2C-44FE-BE66-E5D9B9746515}" type="slidenum">
              <a:rPr lang="en-US" altLang="en-US"/>
              <a:pPr/>
              <a:t>‹#›</a:t>
            </a:fld>
            <a:endParaRPr lang="en-US" altLang="en-US"/>
          </a:p>
        </p:txBody>
      </p:sp>
    </p:spTree>
    <p:extLst>
      <p:ext uri="{BB962C8B-B14F-4D97-AF65-F5344CB8AC3E}">
        <p14:creationId xmlns:p14="http://schemas.microsoft.com/office/powerpoint/2010/main" val="15854131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a:extLst>
              <a:ext uri="{FF2B5EF4-FFF2-40B4-BE49-F238E27FC236}">
                <a16:creationId xmlns:a16="http://schemas.microsoft.com/office/drawing/2014/main" id="{A2FF18C3-7200-4FC5-9FB3-42E322D4FC05}"/>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7F7EFF3C-7112-4815-A68E-6E02182FCE49}" type="slidenum">
              <a:rPr lang="en-US" altLang="en-US"/>
              <a:pPr/>
              <a:t>‹#›</a:t>
            </a:fld>
            <a:endParaRPr lang="en-US" altLang="en-US"/>
          </a:p>
        </p:txBody>
      </p:sp>
    </p:spTree>
    <p:extLst>
      <p:ext uri="{BB962C8B-B14F-4D97-AF65-F5344CB8AC3E}">
        <p14:creationId xmlns:p14="http://schemas.microsoft.com/office/powerpoint/2010/main" val="41342031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C2A9F5BE-52B2-4619-B91F-688A7ABC770A}"/>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416A3B5A-3BE8-452B-A05E-4A63185F9162}" type="slidenum">
              <a:rPr lang="en-US" altLang="en-US"/>
              <a:pPr/>
              <a:t>‹#›</a:t>
            </a:fld>
            <a:endParaRPr lang="en-US" altLang="en-US"/>
          </a:p>
        </p:txBody>
      </p:sp>
    </p:spTree>
    <p:extLst>
      <p:ext uri="{BB962C8B-B14F-4D97-AF65-F5344CB8AC3E}">
        <p14:creationId xmlns:p14="http://schemas.microsoft.com/office/powerpoint/2010/main" val="28972601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5">
            <a:extLst>
              <a:ext uri="{FF2B5EF4-FFF2-40B4-BE49-F238E27FC236}">
                <a16:creationId xmlns:a16="http://schemas.microsoft.com/office/drawing/2014/main" id="{90480570-3687-4607-A31D-CA3286311824}"/>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716BF06A-484D-4AEF-8796-53F2E337A58C}" type="slidenum">
              <a:rPr lang="en-US" altLang="en-US"/>
              <a:pPr/>
              <a:t>‹#›</a:t>
            </a:fld>
            <a:endParaRPr lang="en-US" altLang="en-US"/>
          </a:p>
        </p:txBody>
      </p:sp>
    </p:spTree>
    <p:extLst>
      <p:ext uri="{BB962C8B-B14F-4D97-AF65-F5344CB8AC3E}">
        <p14:creationId xmlns:p14="http://schemas.microsoft.com/office/powerpoint/2010/main" val="41424977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5">
            <a:extLst>
              <a:ext uri="{FF2B5EF4-FFF2-40B4-BE49-F238E27FC236}">
                <a16:creationId xmlns:a16="http://schemas.microsoft.com/office/drawing/2014/main" id="{53D330A8-F8A0-42F5-94C1-BC5CAFF1AAA0}"/>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EB5B5462-E777-4F70-8984-546CD1E83094}" type="slidenum">
              <a:rPr lang="en-US" altLang="en-US"/>
              <a:pPr/>
              <a:t>‹#›</a:t>
            </a:fld>
            <a:endParaRPr lang="en-US" altLang="en-US"/>
          </a:p>
        </p:txBody>
      </p:sp>
    </p:spTree>
    <p:extLst>
      <p:ext uri="{BB962C8B-B14F-4D97-AF65-F5344CB8AC3E}">
        <p14:creationId xmlns:p14="http://schemas.microsoft.com/office/powerpoint/2010/main" val="17803516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5">
            <a:extLst>
              <a:ext uri="{FF2B5EF4-FFF2-40B4-BE49-F238E27FC236}">
                <a16:creationId xmlns:a16="http://schemas.microsoft.com/office/drawing/2014/main" id="{F43C86DF-0687-4997-BF15-D7318DE821F3}"/>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100D8754-1271-4B9C-8B4B-D7E36AC9DFC4}" type="slidenum">
              <a:rPr lang="en-US" altLang="en-US"/>
              <a:pPr/>
              <a:t>‹#›</a:t>
            </a:fld>
            <a:endParaRPr lang="en-US" altLang="en-US"/>
          </a:p>
        </p:txBody>
      </p:sp>
    </p:spTree>
    <p:extLst>
      <p:ext uri="{BB962C8B-B14F-4D97-AF65-F5344CB8AC3E}">
        <p14:creationId xmlns:p14="http://schemas.microsoft.com/office/powerpoint/2010/main" val="34477404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920554"/>
            <a:ext cx="7886700" cy="495773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8735DA04-719C-409E-A4C4-3ADA891B5A03}"/>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585F4D56-2E38-4997-94ED-E23965B28C4C}" type="slidenum">
              <a:rPr lang="en-US" altLang="en-US"/>
              <a:pPr/>
              <a:t>‹#›</a:t>
            </a:fld>
            <a:endParaRPr lang="en-US" altLang="en-US"/>
          </a:p>
        </p:txBody>
      </p:sp>
    </p:spTree>
    <p:extLst>
      <p:ext uri="{BB962C8B-B14F-4D97-AF65-F5344CB8AC3E}">
        <p14:creationId xmlns:p14="http://schemas.microsoft.com/office/powerpoint/2010/main" val="32884157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B22A747D-0DAC-41B8-B8D0-8D8AE297C51C}"/>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56E2D022-3ED9-4D0B-AC37-ED475156A293}" type="slidenum">
              <a:rPr lang="en-US" altLang="en-US"/>
              <a:pPr/>
              <a:t>‹#›</a:t>
            </a:fld>
            <a:endParaRPr lang="en-US" altLang="en-US"/>
          </a:p>
        </p:txBody>
      </p:sp>
    </p:spTree>
    <p:extLst>
      <p:ext uri="{BB962C8B-B14F-4D97-AF65-F5344CB8AC3E}">
        <p14:creationId xmlns:p14="http://schemas.microsoft.com/office/powerpoint/2010/main" val="29298133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 name="Picture 13">
            <a:extLst>
              <a:ext uri="{FF2B5EF4-FFF2-40B4-BE49-F238E27FC236}">
                <a16:creationId xmlns:a16="http://schemas.microsoft.com/office/drawing/2014/main" id="{A158704A-25C8-4A6B-9A87-0B46FEE47D4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9151938" cy="6858000"/>
          </a:xfrm>
          <a:prstGeom prst="rect">
            <a:avLst/>
          </a:prstGeom>
          <a:solidFill>
            <a:schemeClr val="tx1">
              <a:alpha val="38039"/>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12">
            <a:extLst>
              <a:ext uri="{FF2B5EF4-FFF2-40B4-BE49-F238E27FC236}">
                <a16:creationId xmlns:a16="http://schemas.microsoft.com/office/drawing/2014/main" id="{39B3B8BB-BD2F-4F52-BA6C-DA68FA84500C}"/>
              </a:ext>
            </a:extLst>
          </p:cNvPr>
          <p:cNvSpPr/>
          <p:nvPr userDrawn="1"/>
        </p:nvSpPr>
        <p:spPr>
          <a:xfrm>
            <a:off x="-58738" y="2432050"/>
            <a:ext cx="9245601" cy="1993900"/>
          </a:xfrm>
          <a:prstGeom prst="rect">
            <a:avLst/>
          </a:prstGeom>
          <a:solidFill>
            <a:schemeClr val="tx1">
              <a:alpha val="20000"/>
            </a:schemeClr>
          </a:solidFill>
          <a:ln w="3175">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fontAlgn="auto" hangingPunct="1">
              <a:spcBef>
                <a:spcPts val="0"/>
              </a:spcBef>
              <a:spcAft>
                <a:spcPts val="0"/>
              </a:spcAft>
              <a:defRPr/>
            </a:pPr>
            <a:endParaRPr lang="en-US" altLang="en-US" sz="1350">
              <a:solidFill>
                <a:prstClr val="white"/>
              </a:solidFill>
              <a:latin typeface="Verdana" pitchFamily="34" charset="0"/>
            </a:endParaRPr>
          </a:p>
        </p:txBody>
      </p:sp>
      <p:pic>
        <p:nvPicPr>
          <p:cNvPr id="4" name="Picture 2" descr="https://lh3.googleusercontent.com/-SopXTghmfjQ/VrwtwwavOXI/AAAAAAAABYw/eA1lMnzRaiU/s512/2016-02-10.png">
            <a:extLst>
              <a:ext uri="{FF2B5EF4-FFF2-40B4-BE49-F238E27FC236}">
                <a16:creationId xmlns:a16="http://schemas.microsoft.com/office/drawing/2014/main" id="{37831335-9BD7-4B31-BC36-97D440927A4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21013" y="239713"/>
            <a:ext cx="3094037"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6">
            <a:extLst>
              <a:ext uri="{FF2B5EF4-FFF2-40B4-BE49-F238E27FC236}">
                <a16:creationId xmlns:a16="http://schemas.microsoft.com/office/drawing/2014/main" id="{1E53C814-1B68-4557-A581-8150298A8E99}"/>
              </a:ext>
            </a:extLst>
          </p:cNvPr>
          <p:cNvSpPr txBox="1">
            <a:spLocks noChangeArrowheads="1"/>
          </p:cNvSpPr>
          <p:nvPr userDrawn="1"/>
        </p:nvSpPr>
        <p:spPr bwMode="auto">
          <a:xfrm>
            <a:off x="606425" y="5973763"/>
            <a:ext cx="7931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defRPr/>
            </a:pPr>
            <a:r>
              <a:rPr lang="en-US" altLang="en-US" sz="1400" b="1">
                <a:solidFill>
                  <a:srgbClr val="FFFFFF"/>
                </a:solidFill>
                <a:latin typeface="Verdana" pitchFamily="34" charset="0"/>
              </a:rPr>
              <a:t>College of Engineering</a:t>
            </a:r>
          </a:p>
          <a:p>
            <a:pPr algn="ctr" eaLnBrk="1" hangingPunct="1">
              <a:defRPr/>
            </a:pPr>
            <a:r>
              <a:rPr lang="en-US" altLang="en-US" sz="1400">
                <a:solidFill>
                  <a:srgbClr val="FFFFFF"/>
                </a:solidFill>
                <a:latin typeface="Verdana" pitchFamily="34" charset="0"/>
              </a:rPr>
              <a:t>School of Computer Engineering</a:t>
            </a:r>
          </a:p>
        </p:txBody>
      </p:sp>
    </p:spTree>
    <p:extLst>
      <p:ext uri="{BB962C8B-B14F-4D97-AF65-F5344CB8AC3E}">
        <p14:creationId xmlns:p14="http://schemas.microsoft.com/office/powerpoint/2010/main" val="36834646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ED69981F-88EE-4E7E-9A65-5DF72AFAF6AE}"/>
              </a:ext>
            </a:extLst>
          </p:cNvPr>
          <p:cNvSpPr>
            <a:spLocks noGrp="1"/>
          </p:cNvSpPr>
          <p:nvPr>
            <p:ph type="dt" sz="half" idx="10"/>
          </p:nvPr>
        </p:nvSpPr>
        <p:spPr/>
        <p:txBody>
          <a:bodyPr/>
          <a:lstStyle>
            <a:lvl1pPr eaLnBrk="0" hangingPunct="0">
              <a:defRPr/>
            </a:lvl1pPr>
          </a:lstStyle>
          <a:p>
            <a:pPr>
              <a:defRPr/>
            </a:pPr>
            <a:fld id="{F9D3CCAD-B836-4D5E-BC40-E669E9600C77}" type="datetimeFigureOut">
              <a:rPr lang="en-US"/>
              <a:pPr>
                <a:defRPr/>
              </a:pPr>
              <a:t>2/22/2020</a:t>
            </a:fld>
            <a:endParaRPr lang="en-US"/>
          </a:p>
        </p:txBody>
      </p:sp>
      <p:sp>
        <p:nvSpPr>
          <p:cNvPr id="5" name="Footer Placeholder 4">
            <a:extLst>
              <a:ext uri="{FF2B5EF4-FFF2-40B4-BE49-F238E27FC236}">
                <a16:creationId xmlns:a16="http://schemas.microsoft.com/office/drawing/2014/main" id="{9403D457-35E2-4911-8C9A-C6AD01412927}"/>
              </a:ext>
            </a:extLst>
          </p:cNvPr>
          <p:cNvSpPr>
            <a:spLocks noGrp="1"/>
          </p:cNvSpPr>
          <p:nvPr>
            <p:ph type="ftr" sz="quarter" idx="11"/>
          </p:nvPr>
        </p:nvSpPr>
        <p:spPr/>
        <p:txBody>
          <a:bodyPr/>
          <a:lstStyle>
            <a:lvl1pPr eaLnBrk="0" hangingPunct="0">
              <a:defRPr/>
            </a:lvl1pPr>
          </a:lstStyle>
          <a:p>
            <a:pPr>
              <a:defRPr/>
            </a:pPr>
            <a:endParaRPr lang="en-US"/>
          </a:p>
        </p:txBody>
      </p:sp>
      <p:sp>
        <p:nvSpPr>
          <p:cNvPr id="6" name="Slide Number Placeholder 5">
            <a:extLst>
              <a:ext uri="{FF2B5EF4-FFF2-40B4-BE49-F238E27FC236}">
                <a16:creationId xmlns:a16="http://schemas.microsoft.com/office/drawing/2014/main" id="{FB345BD2-73E9-4385-8999-2346F3FBA839}"/>
              </a:ext>
            </a:extLst>
          </p:cNvPr>
          <p:cNvSpPr>
            <a:spLocks noGrp="1"/>
          </p:cNvSpPr>
          <p:nvPr>
            <p:ph type="sldNum" sz="quarter" idx="12"/>
          </p:nvPr>
        </p:nvSpPr>
        <p:spPr/>
        <p:txBody>
          <a:bodyPr/>
          <a:lstStyle>
            <a:lvl1pPr eaLnBrk="0" hangingPunct="0">
              <a:defRPr/>
            </a:lvl1pPr>
          </a:lstStyle>
          <a:p>
            <a:fld id="{25989ED9-660F-4E8A-94FE-BCBFD5428EAC}" type="slidenum">
              <a:rPr lang="en-US" altLang="en-US"/>
              <a:pPr/>
              <a:t>‹#›</a:t>
            </a:fld>
            <a:endParaRPr lang="en-US" altLang="en-US"/>
          </a:p>
        </p:txBody>
      </p:sp>
    </p:spTree>
    <p:extLst>
      <p:ext uri="{BB962C8B-B14F-4D97-AF65-F5344CB8AC3E}">
        <p14:creationId xmlns:p14="http://schemas.microsoft.com/office/powerpoint/2010/main" val="3345042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Bullet">
    <p:spTree>
      <p:nvGrpSpPr>
        <p:cNvPr id="1" name=""/>
        <p:cNvGrpSpPr/>
        <p:nvPr/>
      </p:nvGrpSpPr>
      <p:grpSpPr>
        <a:xfrm>
          <a:off x="0" y="0"/>
          <a:ext cx="0" cy="0"/>
          <a:chOff x="0" y="0"/>
          <a:chExt cx="0" cy="0"/>
        </a:xfrm>
      </p:grpSpPr>
      <p:sp>
        <p:nvSpPr>
          <p:cNvPr id="4" name="Rounded Rectangle 11">
            <a:extLst>
              <a:ext uri="{FF2B5EF4-FFF2-40B4-BE49-F238E27FC236}">
                <a16:creationId xmlns:a16="http://schemas.microsoft.com/office/drawing/2014/main" id="{763EFB87-0D50-4B67-803A-EF605F668785}"/>
              </a:ext>
            </a:extLst>
          </p:cNvPr>
          <p:cNvSpPr/>
          <p:nvPr userDrawn="1"/>
        </p:nvSpPr>
        <p:spPr>
          <a:xfrm>
            <a:off x="893763" y="12414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solidFill>
                <a:prstClr val="white"/>
              </a:solidFill>
            </a:endParaRPr>
          </a:p>
        </p:txBody>
      </p:sp>
      <p:sp>
        <p:nvSpPr>
          <p:cNvPr id="5" name="Title Placeholder 1"/>
          <p:cNvSpPr>
            <a:spLocks noGrp="1"/>
          </p:cNvSpPr>
          <p:nvPr>
            <p:ph type="title"/>
          </p:nvPr>
        </p:nvSpPr>
        <p:spPr>
          <a:xfrm>
            <a:off x="-17417" y="0"/>
            <a:ext cx="9161417" cy="569167"/>
          </a:xfrm>
          <a:prstGeom prst="rect">
            <a:avLst/>
          </a:prstGeom>
        </p:spPr>
        <p:txBody>
          <a:bodyPr/>
          <a:lstStyle/>
          <a:p>
            <a:r>
              <a:rPr lang="en-US"/>
              <a:t>Click to edit Master title style</a:t>
            </a:r>
            <a:endParaRPr lang="en-US" dirty="0"/>
          </a:p>
        </p:txBody>
      </p:sp>
      <p:sp>
        <p:nvSpPr>
          <p:cNvPr id="9" name="Text Placeholder 2"/>
          <p:cNvSpPr>
            <a:spLocks noGrp="1"/>
          </p:cNvSpPr>
          <p:nvPr>
            <p:ph idx="1"/>
          </p:nvPr>
        </p:nvSpPr>
        <p:spPr>
          <a:xfrm>
            <a:off x="1128409" y="1439694"/>
            <a:ext cx="6926094" cy="4438591"/>
          </a:xfrm>
          <a:prstGeom prst="rect">
            <a:avLst/>
          </a:prstGeom>
        </p:spPr>
        <p:txBody>
          <a:bodyPr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3EB4606-8588-4071-BDEB-DB042DF91EBD}"/>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870A7D61-9928-4BCD-B306-A66E93587534}" type="slidenum">
              <a:rPr lang="en-US" altLang="en-US"/>
              <a:pPr/>
              <a:t>‹#›</a:t>
            </a:fld>
            <a:endParaRPr lang="en-US" altLang="en-US"/>
          </a:p>
        </p:txBody>
      </p:sp>
    </p:spTree>
    <p:extLst>
      <p:ext uri="{BB962C8B-B14F-4D97-AF65-F5344CB8AC3E}">
        <p14:creationId xmlns:p14="http://schemas.microsoft.com/office/powerpoint/2010/main" val="17207221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A79AD0-4A4F-45AC-8C06-FA99264D83D6}"/>
              </a:ext>
            </a:extLst>
          </p:cNvPr>
          <p:cNvSpPr>
            <a:spLocks noGrp="1"/>
          </p:cNvSpPr>
          <p:nvPr>
            <p:ph type="dt" sz="half" idx="10"/>
          </p:nvPr>
        </p:nvSpPr>
        <p:spPr/>
        <p:txBody>
          <a:bodyPr/>
          <a:lstStyle>
            <a:lvl1pPr eaLnBrk="0" hangingPunct="0">
              <a:defRPr/>
            </a:lvl1pPr>
          </a:lstStyle>
          <a:p>
            <a:pPr>
              <a:defRPr/>
            </a:pPr>
            <a:fld id="{4E9BDB6B-76E9-42AA-B294-793FB7D1F31B}" type="datetimeFigureOut">
              <a:rPr lang="en-US"/>
              <a:pPr>
                <a:defRPr/>
              </a:pPr>
              <a:t>2/22/2020</a:t>
            </a:fld>
            <a:endParaRPr lang="en-US"/>
          </a:p>
        </p:txBody>
      </p:sp>
      <p:sp>
        <p:nvSpPr>
          <p:cNvPr id="5" name="Footer Placeholder 4">
            <a:extLst>
              <a:ext uri="{FF2B5EF4-FFF2-40B4-BE49-F238E27FC236}">
                <a16:creationId xmlns:a16="http://schemas.microsoft.com/office/drawing/2014/main" id="{0A7AA522-39F3-45A9-9725-DD6797320C88}"/>
              </a:ext>
            </a:extLst>
          </p:cNvPr>
          <p:cNvSpPr>
            <a:spLocks noGrp="1"/>
          </p:cNvSpPr>
          <p:nvPr>
            <p:ph type="ftr" sz="quarter" idx="11"/>
          </p:nvPr>
        </p:nvSpPr>
        <p:spPr/>
        <p:txBody>
          <a:bodyPr/>
          <a:lstStyle>
            <a:lvl1pPr eaLnBrk="0" hangingPunct="0">
              <a:defRPr/>
            </a:lvl1pPr>
          </a:lstStyle>
          <a:p>
            <a:pPr>
              <a:defRPr/>
            </a:pPr>
            <a:endParaRPr lang="en-US"/>
          </a:p>
        </p:txBody>
      </p:sp>
      <p:sp>
        <p:nvSpPr>
          <p:cNvPr id="6" name="Slide Number Placeholder 5">
            <a:extLst>
              <a:ext uri="{FF2B5EF4-FFF2-40B4-BE49-F238E27FC236}">
                <a16:creationId xmlns:a16="http://schemas.microsoft.com/office/drawing/2014/main" id="{4C2F736B-8B00-426C-ADF8-F842AFB7C085}"/>
              </a:ext>
            </a:extLst>
          </p:cNvPr>
          <p:cNvSpPr>
            <a:spLocks noGrp="1"/>
          </p:cNvSpPr>
          <p:nvPr>
            <p:ph type="sldNum" sz="quarter" idx="12"/>
          </p:nvPr>
        </p:nvSpPr>
        <p:spPr/>
        <p:txBody>
          <a:bodyPr/>
          <a:lstStyle>
            <a:lvl1pPr eaLnBrk="0" hangingPunct="0">
              <a:defRPr/>
            </a:lvl1pPr>
          </a:lstStyle>
          <a:p>
            <a:fld id="{AB144FE5-C55D-4A8A-AFDC-A53DFCB76C81}" type="slidenum">
              <a:rPr lang="en-US" altLang="en-US"/>
              <a:pPr/>
              <a:t>‹#›</a:t>
            </a:fld>
            <a:endParaRPr lang="en-US" altLang="en-US"/>
          </a:p>
        </p:txBody>
      </p:sp>
    </p:spTree>
    <p:extLst>
      <p:ext uri="{BB962C8B-B14F-4D97-AF65-F5344CB8AC3E}">
        <p14:creationId xmlns:p14="http://schemas.microsoft.com/office/powerpoint/2010/main" val="17941337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CE558B-8B09-4DDA-B645-35F3E06586AD}"/>
              </a:ext>
            </a:extLst>
          </p:cNvPr>
          <p:cNvSpPr>
            <a:spLocks noGrp="1"/>
          </p:cNvSpPr>
          <p:nvPr>
            <p:ph type="dt" sz="half" idx="10"/>
          </p:nvPr>
        </p:nvSpPr>
        <p:spPr/>
        <p:txBody>
          <a:bodyPr/>
          <a:lstStyle>
            <a:lvl1pPr eaLnBrk="0" hangingPunct="0">
              <a:defRPr/>
            </a:lvl1pPr>
          </a:lstStyle>
          <a:p>
            <a:pPr>
              <a:defRPr/>
            </a:pPr>
            <a:fld id="{EB0E2E8C-8A46-4CB2-A716-AB3C33B98015}" type="datetimeFigureOut">
              <a:rPr lang="en-US"/>
              <a:pPr>
                <a:defRPr/>
              </a:pPr>
              <a:t>2/22/2020</a:t>
            </a:fld>
            <a:endParaRPr lang="en-US"/>
          </a:p>
        </p:txBody>
      </p:sp>
      <p:sp>
        <p:nvSpPr>
          <p:cNvPr id="5" name="Footer Placeholder 4">
            <a:extLst>
              <a:ext uri="{FF2B5EF4-FFF2-40B4-BE49-F238E27FC236}">
                <a16:creationId xmlns:a16="http://schemas.microsoft.com/office/drawing/2014/main" id="{374A9B7E-FB21-49F1-9D8C-20352CA5F528}"/>
              </a:ext>
            </a:extLst>
          </p:cNvPr>
          <p:cNvSpPr>
            <a:spLocks noGrp="1"/>
          </p:cNvSpPr>
          <p:nvPr>
            <p:ph type="ftr" sz="quarter" idx="11"/>
          </p:nvPr>
        </p:nvSpPr>
        <p:spPr/>
        <p:txBody>
          <a:bodyPr/>
          <a:lstStyle>
            <a:lvl1pPr eaLnBrk="0" hangingPunct="0">
              <a:defRPr/>
            </a:lvl1pPr>
          </a:lstStyle>
          <a:p>
            <a:pPr>
              <a:defRPr/>
            </a:pPr>
            <a:endParaRPr lang="en-US"/>
          </a:p>
        </p:txBody>
      </p:sp>
      <p:sp>
        <p:nvSpPr>
          <p:cNvPr id="6" name="Slide Number Placeholder 5">
            <a:extLst>
              <a:ext uri="{FF2B5EF4-FFF2-40B4-BE49-F238E27FC236}">
                <a16:creationId xmlns:a16="http://schemas.microsoft.com/office/drawing/2014/main" id="{7916928F-766B-49F1-99A7-C1B50B02CED9}"/>
              </a:ext>
            </a:extLst>
          </p:cNvPr>
          <p:cNvSpPr>
            <a:spLocks noGrp="1"/>
          </p:cNvSpPr>
          <p:nvPr>
            <p:ph type="sldNum" sz="quarter" idx="12"/>
          </p:nvPr>
        </p:nvSpPr>
        <p:spPr/>
        <p:txBody>
          <a:bodyPr/>
          <a:lstStyle>
            <a:lvl1pPr eaLnBrk="0" hangingPunct="0">
              <a:defRPr/>
            </a:lvl1pPr>
          </a:lstStyle>
          <a:p>
            <a:fld id="{3873A024-5972-4D94-A863-DBD6EE99B47C}" type="slidenum">
              <a:rPr lang="en-US" altLang="en-US"/>
              <a:pPr/>
              <a:t>‹#›</a:t>
            </a:fld>
            <a:endParaRPr lang="en-US" altLang="en-US"/>
          </a:p>
        </p:txBody>
      </p:sp>
    </p:spTree>
    <p:extLst>
      <p:ext uri="{BB962C8B-B14F-4D97-AF65-F5344CB8AC3E}">
        <p14:creationId xmlns:p14="http://schemas.microsoft.com/office/powerpoint/2010/main" val="10167182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A76D26E1-8AE1-4DC4-919D-1C638CE8D4EF}"/>
              </a:ext>
            </a:extLst>
          </p:cNvPr>
          <p:cNvSpPr>
            <a:spLocks noGrp="1"/>
          </p:cNvSpPr>
          <p:nvPr>
            <p:ph type="dt" sz="half" idx="10"/>
          </p:nvPr>
        </p:nvSpPr>
        <p:spPr/>
        <p:txBody>
          <a:bodyPr/>
          <a:lstStyle>
            <a:lvl1pPr eaLnBrk="0" hangingPunct="0">
              <a:defRPr/>
            </a:lvl1pPr>
          </a:lstStyle>
          <a:p>
            <a:pPr>
              <a:defRPr/>
            </a:pPr>
            <a:fld id="{D8E66F22-E127-4F97-8E62-EEBBF849B70F}" type="datetimeFigureOut">
              <a:rPr lang="en-US"/>
              <a:pPr>
                <a:defRPr/>
              </a:pPr>
              <a:t>2/22/2020</a:t>
            </a:fld>
            <a:endParaRPr lang="en-US"/>
          </a:p>
        </p:txBody>
      </p:sp>
      <p:sp>
        <p:nvSpPr>
          <p:cNvPr id="6" name="Footer Placeholder 4">
            <a:extLst>
              <a:ext uri="{FF2B5EF4-FFF2-40B4-BE49-F238E27FC236}">
                <a16:creationId xmlns:a16="http://schemas.microsoft.com/office/drawing/2014/main" id="{E428F185-76A3-42B4-81C1-DFB34FE18387}"/>
              </a:ext>
            </a:extLst>
          </p:cNvPr>
          <p:cNvSpPr>
            <a:spLocks noGrp="1"/>
          </p:cNvSpPr>
          <p:nvPr>
            <p:ph type="ftr" sz="quarter" idx="11"/>
          </p:nvPr>
        </p:nvSpPr>
        <p:spPr/>
        <p:txBody>
          <a:bodyPr/>
          <a:lstStyle>
            <a:lvl1pPr eaLnBrk="0" hangingPunct="0">
              <a:defRPr/>
            </a:lvl1pPr>
          </a:lstStyle>
          <a:p>
            <a:pPr>
              <a:defRPr/>
            </a:pPr>
            <a:endParaRPr lang="en-US"/>
          </a:p>
        </p:txBody>
      </p:sp>
      <p:sp>
        <p:nvSpPr>
          <p:cNvPr id="7" name="Slide Number Placeholder 5">
            <a:extLst>
              <a:ext uri="{FF2B5EF4-FFF2-40B4-BE49-F238E27FC236}">
                <a16:creationId xmlns:a16="http://schemas.microsoft.com/office/drawing/2014/main" id="{D2E8EFC4-0977-47B3-B2A8-32EFA708C6A3}"/>
              </a:ext>
            </a:extLst>
          </p:cNvPr>
          <p:cNvSpPr>
            <a:spLocks noGrp="1"/>
          </p:cNvSpPr>
          <p:nvPr>
            <p:ph type="sldNum" sz="quarter" idx="12"/>
          </p:nvPr>
        </p:nvSpPr>
        <p:spPr/>
        <p:txBody>
          <a:bodyPr/>
          <a:lstStyle>
            <a:lvl1pPr eaLnBrk="0" hangingPunct="0">
              <a:defRPr/>
            </a:lvl1pPr>
          </a:lstStyle>
          <a:p>
            <a:fld id="{66056698-92E5-46B5-ADEA-63FE86881A23}" type="slidenum">
              <a:rPr lang="en-US" altLang="en-US"/>
              <a:pPr/>
              <a:t>‹#›</a:t>
            </a:fld>
            <a:endParaRPr lang="en-US" altLang="en-US"/>
          </a:p>
        </p:txBody>
      </p:sp>
    </p:spTree>
    <p:extLst>
      <p:ext uri="{BB962C8B-B14F-4D97-AF65-F5344CB8AC3E}">
        <p14:creationId xmlns:p14="http://schemas.microsoft.com/office/powerpoint/2010/main" val="37008075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5407E403-2DC3-4412-B60C-BAB23E31A3FB}"/>
              </a:ext>
            </a:extLst>
          </p:cNvPr>
          <p:cNvSpPr>
            <a:spLocks noGrp="1"/>
          </p:cNvSpPr>
          <p:nvPr>
            <p:ph type="dt" sz="half" idx="10"/>
          </p:nvPr>
        </p:nvSpPr>
        <p:spPr/>
        <p:txBody>
          <a:bodyPr/>
          <a:lstStyle>
            <a:lvl1pPr eaLnBrk="0" hangingPunct="0">
              <a:defRPr/>
            </a:lvl1pPr>
          </a:lstStyle>
          <a:p>
            <a:pPr>
              <a:defRPr/>
            </a:pPr>
            <a:fld id="{B1FE3D30-EE8A-456C-8EAD-A7817F98D2A2}" type="datetimeFigureOut">
              <a:rPr lang="en-US"/>
              <a:pPr>
                <a:defRPr/>
              </a:pPr>
              <a:t>2/22/2020</a:t>
            </a:fld>
            <a:endParaRPr lang="en-US"/>
          </a:p>
        </p:txBody>
      </p:sp>
      <p:sp>
        <p:nvSpPr>
          <p:cNvPr id="8" name="Footer Placeholder 4">
            <a:extLst>
              <a:ext uri="{FF2B5EF4-FFF2-40B4-BE49-F238E27FC236}">
                <a16:creationId xmlns:a16="http://schemas.microsoft.com/office/drawing/2014/main" id="{E7E08E84-EB6A-4742-9C44-F017D60FC87B}"/>
              </a:ext>
            </a:extLst>
          </p:cNvPr>
          <p:cNvSpPr>
            <a:spLocks noGrp="1"/>
          </p:cNvSpPr>
          <p:nvPr>
            <p:ph type="ftr" sz="quarter" idx="11"/>
          </p:nvPr>
        </p:nvSpPr>
        <p:spPr/>
        <p:txBody>
          <a:bodyPr/>
          <a:lstStyle>
            <a:lvl1pPr eaLnBrk="0" hangingPunct="0">
              <a:defRPr/>
            </a:lvl1pPr>
          </a:lstStyle>
          <a:p>
            <a:pPr>
              <a:defRPr/>
            </a:pPr>
            <a:endParaRPr lang="en-US"/>
          </a:p>
        </p:txBody>
      </p:sp>
      <p:sp>
        <p:nvSpPr>
          <p:cNvPr id="9" name="Slide Number Placeholder 5">
            <a:extLst>
              <a:ext uri="{FF2B5EF4-FFF2-40B4-BE49-F238E27FC236}">
                <a16:creationId xmlns:a16="http://schemas.microsoft.com/office/drawing/2014/main" id="{612E5ECC-9DB5-47D6-B601-EC03B7041704}"/>
              </a:ext>
            </a:extLst>
          </p:cNvPr>
          <p:cNvSpPr>
            <a:spLocks noGrp="1"/>
          </p:cNvSpPr>
          <p:nvPr>
            <p:ph type="sldNum" sz="quarter" idx="12"/>
          </p:nvPr>
        </p:nvSpPr>
        <p:spPr/>
        <p:txBody>
          <a:bodyPr/>
          <a:lstStyle>
            <a:lvl1pPr eaLnBrk="0" hangingPunct="0">
              <a:defRPr/>
            </a:lvl1pPr>
          </a:lstStyle>
          <a:p>
            <a:fld id="{3A4076AC-5265-4CB7-85E6-30536CF42761}" type="slidenum">
              <a:rPr lang="en-US" altLang="en-US"/>
              <a:pPr/>
              <a:t>‹#›</a:t>
            </a:fld>
            <a:endParaRPr lang="en-US" altLang="en-US"/>
          </a:p>
        </p:txBody>
      </p:sp>
    </p:spTree>
    <p:extLst>
      <p:ext uri="{BB962C8B-B14F-4D97-AF65-F5344CB8AC3E}">
        <p14:creationId xmlns:p14="http://schemas.microsoft.com/office/powerpoint/2010/main" val="207733941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22B55D9B-E63E-4C79-BDE0-D134432E2457}"/>
              </a:ext>
            </a:extLst>
          </p:cNvPr>
          <p:cNvSpPr>
            <a:spLocks noGrp="1"/>
          </p:cNvSpPr>
          <p:nvPr>
            <p:ph type="dt" sz="half" idx="10"/>
          </p:nvPr>
        </p:nvSpPr>
        <p:spPr/>
        <p:txBody>
          <a:bodyPr/>
          <a:lstStyle>
            <a:lvl1pPr eaLnBrk="0" hangingPunct="0">
              <a:defRPr/>
            </a:lvl1pPr>
          </a:lstStyle>
          <a:p>
            <a:pPr>
              <a:defRPr/>
            </a:pPr>
            <a:fld id="{AC5F6E5C-C8E3-42FF-B3F7-4A2C36065D38}" type="datetimeFigureOut">
              <a:rPr lang="en-US"/>
              <a:pPr>
                <a:defRPr/>
              </a:pPr>
              <a:t>2/22/2020</a:t>
            </a:fld>
            <a:endParaRPr lang="en-US"/>
          </a:p>
        </p:txBody>
      </p:sp>
      <p:sp>
        <p:nvSpPr>
          <p:cNvPr id="4" name="Footer Placeholder 4">
            <a:extLst>
              <a:ext uri="{FF2B5EF4-FFF2-40B4-BE49-F238E27FC236}">
                <a16:creationId xmlns:a16="http://schemas.microsoft.com/office/drawing/2014/main" id="{6AD79020-558E-4B75-9603-6901A48FFB6F}"/>
              </a:ext>
            </a:extLst>
          </p:cNvPr>
          <p:cNvSpPr>
            <a:spLocks noGrp="1"/>
          </p:cNvSpPr>
          <p:nvPr>
            <p:ph type="ftr" sz="quarter" idx="11"/>
          </p:nvPr>
        </p:nvSpPr>
        <p:spPr/>
        <p:txBody>
          <a:bodyPr/>
          <a:lstStyle>
            <a:lvl1pPr eaLnBrk="0" hangingPunct="0">
              <a:defRPr/>
            </a:lvl1pPr>
          </a:lstStyle>
          <a:p>
            <a:pPr>
              <a:defRPr/>
            </a:pPr>
            <a:endParaRPr lang="en-US"/>
          </a:p>
        </p:txBody>
      </p:sp>
      <p:sp>
        <p:nvSpPr>
          <p:cNvPr id="5" name="Slide Number Placeholder 5">
            <a:extLst>
              <a:ext uri="{FF2B5EF4-FFF2-40B4-BE49-F238E27FC236}">
                <a16:creationId xmlns:a16="http://schemas.microsoft.com/office/drawing/2014/main" id="{7CEFA011-0AB3-4B66-A1E3-9A173D453390}"/>
              </a:ext>
            </a:extLst>
          </p:cNvPr>
          <p:cNvSpPr>
            <a:spLocks noGrp="1"/>
          </p:cNvSpPr>
          <p:nvPr>
            <p:ph type="sldNum" sz="quarter" idx="12"/>
          </p:nvPr>
        </p:nvSpPr>
        <p:spPr/>
        <p:txBody>
          <a:bodyPr/>
          <a:lstStyle>
            <a:lvl1pPr eaLnBrk="0" hangingPunct="0">
              <a:defRPr/>
            </a:lvl1pPr>
          </a:lstStyle>
          <a:p>
            <a:fld id="{13DBBCC2-FEA6-4E31-94BF-1AE6176884DE}" type="slidenum">
              <a:rPr lang="en-US" altLang="en-US"/>
              <a:pPr/>
              <a:t>‹#›</a:t>
            </a:fld>
            <a:endParaRPr lang="en-US" altLang="en-US"/>
          </a:p>
        </p:txBody>
      </p:sp>
    </p:spTree>
    <p:extLst>
      <p:ext uri="{BB962C8B-B14F-4D97-AF65-F5344CB8AC3E}">
        <p14:creationId xmlns:p14="http://schemas.microsoft.com/office/powerpoint/2010/main" val="11448373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1A45EFB-C27D-421C-81DF-32D236923948}"/>
              </a:ext>
            </a:extLst>
          </p:cNvPr>
          <p:cNvSpPr>
            <a:spLocks noGrp="1"/>
          </p:cNvSpPr>
          <p:nvPr>
            <p:ph type="dt" sz="half" idx="10"/>
          </p:nvPr>
        </p:nvSpPr>
        <p:spPr/>
        <p:txBody>
          <a:bodyPr/>
          <a:lstStyle>
            <a:lvl1pPr eaLnBrk="0" hangingPunct="0">
              <a:defRPr/>
            </a:lvl1pPr>
          </a:lstStyle>
          <a:p>
            <a:pPr>
              <a:defRPr/>
            </a:pPr>
            <a:fld id="{F676E7AB-B536-4264-99C4-5FA66ACAE230}" type="datetimeFigureOut">
              <a:rPr lang="en-US"/>
              <a:pPr>
                <a:defRPr/>
              </a:pPr>
              <a:t>2/22/2020</a:t>
            </a:fld>
            <a:endParaRPr lang="en-US"/>
          </a:p>
        </p:txBody>
      </p:sp>
      <p:sp>
        <p:nvSpPr>
          <p:cNvPr id="3" name="Footer Placeholder 4">
            <a:extLst>
              <a:ext uri="{FF2B5EF4-FFF2-40B4-BE49-F238E27FC236}">
                <a16:creationId xmlns:a16="http://schemas.microsoft.com/office/drawing/2014/main" id="{201A191A-D620-4F6D-9C51-A011D8AE66E6}"/>
              </a:ext>
            </a:extLst>
          </p:cNvPr>
          <p:cNvSpPr>
            <a:spLocks noGrp="1"/>
          </p:cNvSpPr>
          <p:nvPr>
            <p:ph type="ftr" sz="quarter" idx="11"/>
          </p:nvPr>
        </p:nvSpPr>
        <p:spPr/>
        <p:txBody>
          <a:bodyPr/>
          <a:lstStyle>
            <a:lvl1pPr eaLnBrk="0" hangingPunct="0">
              <a:defRPr/>
            </a:lvl1pPr>
          </a:lstStyle>
          <a:p>
            <a:pPr>
              <a:defRPr/>
            </a:pPr>
            <a:endParaRPr lang="en-US"/>
          </a:p>
        </p:txBody>
      </p:sp>
      <p:sp>
        <p:nvSpPr>
          <p:cNvPr id="4" name="Slide Number Placeholder 5">
            <a:extLst>
              <a:ext uri="{FF2B5EF4-FFF2-40B4-BE49-F238E27FC236}">
                <a16:creationId xmlns:a16="http://schemas.microsoft.com/office/drawing/2014/main" id="{2C8F8534-AB96-4F06-824D-E4F19DD0A7FA}"/>
              </a:ext>
            </a:extLst>
          </p:cNvPr>
          <p:cNvSpPr>
            <a:spLocks noGrp="1"/>
          </p:cNvSpPr>
          <p:nvPr>
            <p:ph type="sldNum" sz="quarter" idx="12"/>
          </p:nvPr>
        </p:nvSpPr>
        <p:spPr/>
        <p:txBody>
          <a:bodyPr/>
          <a:lstStyle>
            <a:lvl1pPr eaLnBrk="0" hangingPunct="0">
              <a:defRPr/>
            </a:lvl1pPr>
          </a:lstStyle>
          <a:p>
            <a:fld id="{0CAC7255-5E01-4619-8EC3-A3A543B53DEA}" type="slidenum">
              <a:rPr lang="en-US" altLang="en-US"/>
              <a:pPr/>
              <a:t>‹#›</a:t>
            </a:fld>
            <a:endParaRPr lang="en-US" altLang="en-US"/>
          </a:p>
        </p:txBody>
      </p:sp>
    </p:spTree>
    <p:extLst>
      <p:ext uri="{BB962C8B-B14F-4D97-AF65-F5344CB8AC3E}">
        <p14:creationId xmlns:p14="http://schemas.microsoft.com/office/powerpoint/2010/main" val="203690217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CA69A78A-8BFD-4350-98FE-53D2CEB13F97}"/>
              </a:ext>
            </a:extLst>
          </p:cNvPr>
          <p:cNvSpPr>
            <a:spLocks noGrp="1"/>
          </p:cNvSpPr>
          <p:nvPr>
            <p:ph type="dt" sz="half" idx="10"/>
          </p:nvPr>
        </p:nvSpPr>
        <p:spPr/>
        <p:txBody>
          <a:bodyPr/>
          <a:lstStyle>
            <a:lvl1pPr eaLnBrk="0" hangingPunct="0">
              <a:defRPr/>
            </a:lvl1pPr>
          </a:lstStyle>
          <a:p>
            <a:pPr>
              <a:defRPr/>
            </a:pPr>
            <a:fld id="{F18CC2EF-51E0-454C-A880-68332B598FB4}" type="datetimeFigureOut">
              <a:rPr lang="en-US"/>
              <a:pPr>
                <a:defRPr/>
              </a:pPr>
              <a:t>2/22/2020</a:t>
            </a:fld>
            <a:endParaRPr lang="en-US"/>
          </a:p>
        </p:txBody>
      </p:sp>
      <p:sp>
        <p:nvSpPr>
          <p:cNvPr id="6" name="Footer Placeholder 4">
            <a:extLst>
              <a:ext uri="{FF2B5EF4-FFF2-40B4-BE49-F238E27FC236}">
                <a16:creationId xmlns:a16="http://schemas.microsoft.com/office/drawing/2014/main" id="{2D2CE75E-219F-478B-B025-0D1D7D682F15}"/>
              </a:ext>
            </a:extLst>
          </p:cNvPr>
          <p:cNvSpPr>
            <a:spLocks noGrp="1"/>
          </p:cNvSpPr>
          <p:nvPr>
            <p:ph type="ftr" sz="quarter" idx="11"/>
          </p:nvPr>
        </p:nvSpPr>
        <p:spPr/>
        <p:txBody>
          <a:bodyPr/>
          <a:lstStyle>
            <a:lvl1pPr eaLnBrk="0" hangingPunct="0">
              <a:defRPr/>
            </a:lvl1pPr>
          </a:lstStyle>
          <a:p>
            <a:pPr>
              <a:defRPr/>
            </a:pPr>
            <a:endParaRPr lang="en-US"/>
          </a:p>
        </p:txBody>
      </p:sp>
      <p:sp>
        <p:nvSpPr>
          <p:cNvPr id="7" name="Slide Number Placeholder 5">
            <a:extLst>
              <a:ext uri="{FF2B5EF4-FFF2-40B4-BE49-F238E27FC236}">
                <a16:creationId xmlns:a16="http://schemas.microsoft.com/office/drawing/2014/main" id="{9835781F-0F6B-456C-897B-D31DA4B394FD}"/>
              </a:ext>
            </a:extLst>
          </p:cNvPr>
          <p:cNvSpPr>
            <a:spLocks noGrp="1"/>
          </p:cNvSpPr>
          <p:nvPr>
            <p:ph type="sldNum" sz="quarter" idx="12"/>
          </p:nvPr>
        </p:nvSpPr>
        <p:spPr/>
        <p:txBody>
          <a:bodyPr/>
          <a:lstStyle>
            <a:lvl1pPr eaLnBrk="0" hangingPunct="0">
              <a:defRPr/>
            </a:lvl1pPr>
          </a:lstStyle>
          <a:p>
            <a:fld id="{73C74A04-403E-4900-B65D-3DD578D2D510}" type="slidenum">
              <a:rPr lang="en-US" altLang="en-US"/>
              <a:pPr/>
              <a:t>‹#›</a:t>
            </a:fld>
            <a:endParaRPr lang="en-US" altLang="en-US"/>
          </a:p>
        </p:txBody>
      </p:sp>
    </p:spTree>
    <p:extLst>
      <p:ext uri="{BB962C8B-B14F-4D97-AF65-F5344CB8AC3E}">
        <p14:creationId xmlns:p14="http://schemas.microsoft.com/office/powerpoint/2010/main" val="38277859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827E612-9BEE-4E56-A0D4-429BE929407A}"/>
              </a:ext>
            </a:extLst>
          </p:cNvPr>
          <p:cNvSpPr>
            <a:spLocks noGrp="1"/>
          </p:cNvSpPr>
          <p:nvPr>
            <p:ph type="dt" sz="half" idx="10"/>
          </p:nvPr>
        </p:nvSpPr>
        <p:spPr/>
        <p:txBody>
          <a:bodyPr/>
          <a:lstStyle>
            <a:lvl1pPr eaLnBrk="0" hangingPunct="0">
              <a:defRPr/>
            </a:lvl1pPr>
          </a:lstStyle>
          <a:p>
            <a:pPr>
              <a:defRPr/>
            </a:pPr>
            <a:fld id="{80187B4A-359A-4902-96D1-8EE9603A7DB8}" type="datetimeFigureOut">
              <a:rPr lang="en-US"/>
              <a:pPr>
                <a:defRPr/>
              </a:pPr>
              <a:t>2/22/2020</a:t>
            </a:fld>
            <a:endParaRPr lang="en-US"/>
          </a:p>
        </p:txBody>
      </p:sp>
      <p:sp>
        <p:nvSpPr>
          <p:cNvPr id="6" name="Footer Placeholder 4">
            <a:extLst>
              <a:ext uri="{FF2B5EF4-FFF2-40B4-BE49-F238E27FC236}">
                <a16:creationId xmlns:a16="http://schemas.microsoft.com/office/drawing/2014/main" id="{8FCCD190-A671-48B4-B543-7527CA02C5E1}"/>
              </a:ext>
            </a:extLst>
          </p:cNvPr>
          <p:cNvSpPr>
            <a:spLocks noGrp="1"/>
          </p:cNvSpPr>
          <p:nvPr>
            <p:ph type="ftr" sz="quarter" idx="11"/>
          </p:nvPr>
        </p:nvSpPr>
        <p:spPr/>
        <p:txBody>
          <a:bodyPr/>
          <a:lstStyle>
            <a:lvl1pPr eaLnBrk="0" hangingPunct="0">
              <a:defRPr/>
            </a:lvl1pPr>
          </a:lstStyle>
          <a:p>
            <a:pPr>
              <a:defRPr/>
            </a:pPr>
            <a:endParaRPr lang="en-US"/>
          </a:p>
        </p:txBody>
      </p:sp>
      <p:sp>
        <p:nvSpPr>
          <p:cNvPr id="7" name="Slide Number Placeholder 5">
            <a:extLst>
              <a:ext uri="{FF2B5EF4-FFF2-40B4-BE49-F238E27FC236}">
                <a16:creationId xmlns:a16="http://schemas.microsoft.com/office/drawing/2014/main" id="{0DD6B4C6-BBD8-491D-91B1-5FCBB884F244}"/>
              </a:ext>
            </a:extLst>
          </p:cNvPr>
          <p:cNvSpPr>
            <a:spLocks noGrp="1"/>
          </p:cNvSpPr>
          <p:nvPr>
            <p:ph type="sldNum" sz="quarter" idx="12"/>
          </p:nvPr>
        </p:nvSpPr>
        <p:spPr/>
        <p:txBody>
          <a:bodyPr/>
          <a:lstStyle>
            <a:lvl1pPr eaLnBrk="0" hangingPunct="0">
              <a:defRPr/>
            </a:lvl1pPr>
          </a:lstStyle>
          <a:p>
            <a:fld id="{2D164B5F-98EF-4EAF-AFB2-10A456587D7B}" type="slidenum">
              <a:rPr lang="en-US" altLang="en-US"/>
              <a:pPr/>
              <a:t>‹#›</a:t>
            </a:fld>
            <a:endParaRPr lang="en-US" altLang="en-US"/>
          </a:p>
        </p:txBody>
      </p:sp>
    </p:spTree>
    <p:extLst>
      <p:ext uri="{BB962C8B-B14F-4D97-AF65-F5344CB8AC3E}">
        <p14:creationId xmlns:p14="http://schemas.microsoft.com/office/powerpoint/2010/main" val="18958866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D3C86E-4BE8-4C33-9E7E-D341FA27A9CD}"/>
              </a:ext>
            </a:extLst>
          </p:cNvPr>
          <p:cNvSpPr>
            <a:spLocks noGrp="1"/>
          </p:cNvSpPr>
          <p:nvPr>
            <p:ph type="dt" sz="half" idx="10"/>
          </p:nvPr>
        </p:nvSpPr>
        <p:spPr/>
        <p:txBody>
          <a:bodyPr/>
          <a:lstStyle>
            <a:lvl1pPr eaLnBrk="0" hangingPunct="0">
              <a:defRPr/>
            </a:lvl1pPr>
          </a:lstStyle>
          <a:p>
            <a:pPr>
              <a:defRPr/>
            </a:pPr>
            <a:fld id="{7D71F242-C9C5-445F-BF7A-DE72E79A4903}" type="datetimeFigureOut">
              <a:rPr lang="en-US"/>
              <a:pPr>
                <a:defRPr/>
              </a:pPr>
              <a:t>2/22/2020</a:t>
            </a:fld>
            <a:endParaRPr lang="en-US"/>
          </a:p>
        </p:txBody>
      </p:sp>
      <p:sp>
        <p:nvSpPr>
          <p:cNvPr id="5" name="Footer Placeholder 4">
            <a:extLst>
              <a:ext uri="{FF2B5EF4-FFF2-40B4-BE49-F238E27FC236}">
                <a16:creationId xmlns:a16="http://schemas.microsoft.com/office/drawing/2014/main" id="{8A9E9531-5156-4B09-B0CC-3BF3DF0DF816}"/>
              </a:ext>
            </a:extLst>
          </p:cNvPr>
          <p:cNvSpPr>
            <a:spLocks noGrp="1"/>
          </p:cNvSpPr>
          <p:nvPr>
            <p:ph type="ftr" sz="quarter" idx="11"/>
          </p:nvPr>
        </p:nvSpPr>
        <p:spPr/>
        <p:txBody>
          <a:bodyPr/>
          <a:lstStyle>
            <a:lvl1pPr eaLnBrk="0" hangingPunct="0">
              <a:defRPr/>
            </a:lvl1pPr>
          </a:lstStyle>
          <a:p>
            <a:pPr>
              <a:defRPr/>
            </a:pPr>
            <a:endParaRPr lang="en-US"/>
          </a:p>
        </p:txBody>
      </p:sp>
      <p:sp>
        <p:nvSpPr>
          <p:cNvPr id="6" name="Slide Number Placeholder 5">
            <a:extLst>
              <a:ext uri="{FF2B5EF4-FFF2-40B4-BE49-F238E27FC236}">
                <a16:creationId xmlns:a16="http://schemas.microsoft.com/office/drawing/2014/main" id="{0FA4CB3C-5654-4DA9-81F5-076CEA42C9B3}"/>
              </a:ext>
            </a:extLst>
          </p:cNvPr>
          <p:cNvSpPr>
            <a:spLocks noGrp="1"/>
          </p:cNvSpPr>
          <p:nvPr>
            <p:ph type="sldNum" sz="quarter" idx="12"/>
          </p:nvPr>
        </p:nvSpPr>
        <p:spPr/>
        <p:txBody>
          <a:bodyPr/>
          <a:lstStyle>
            <a:lvl1pPr eaLnBrk="0" hangingPunct="0">
              <a:defRPr/>
            </a:lvl1pPr>
          </a:lstStyle>
          <a:p>
            <a:fld id="{AB138E3D-1100-4AB0-81AE-239BF1098EC5}" type="slidenum">
              <a:rPr lang="en-US" altLang="en-US"/>
              <a:pPr/>
              <a:t>‹#›</a:t>
            </a:fld>
            <a:endParaRPr lang="en-US" altLang="en-US"/>
          </a:p>
        </p:txBody>
      </p:sp>
    </p:spTree>
    <p:extLst>
      <p:ext uri="{BB962C8B-B14F-4D97-AF65-F5344CB8AC3E}">
        <p14:creationId xmlns:p14="http://schemas.microsoft.com/office/powerpoint/2010/main" val="20269487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2C33B-504A-47E9-82B5-9595C64A9E5B}"/>
              </a:ext>
            </a:extLst>
          </p:cNvPr>
          <p:cNvSpPr>
            <a:spLocks noGrp="1"/>
          </p:cNvSpPr>
          <p:nvPr>
            <p:ph type="dt" sz="half" idx="10"/>
          </p:nvPr>
        </p:nvSpPr>
        <p:spPr/>
        <p:txBody>
          <a:bodyPr/>
          <a:lstStyle>
            <a:lvl1pPr eaLnBrk="0" hangingPunct="0">
              <a:defRPr/>
            </a:lvl1pPr>
          </a:lstStyle>
          <a:p>
            <a:pPr>
              <a:defRPr/>
            </a:pPr>
            <a:fld id="{7004F9A9-BC7D-46A3-88FB-5E986AC49985}" type="datetimeFigureOut">
              <a:rPr lang="en-US"/>
              <a:pPr>
                <a:defRPr/>
              </a:pPr>
              <a:t>2/22/2020</a:t>
            </a:fld>
            <a:endParaRPr lang="en-US"/>
          </a:p>
        </p:txBody>
      </p:sp>
      <p:sp>
        <p:nvSpPr>
          <p:cNvPr id="5" name="Footer Placeholder 4">
            <a:extLst>
              <a:ext uri="{FF2B5EF4-FFF2-40B4-BE49-F238E27FC236}">
                <a16:creationId xmlns:a16="http://schemas.microsoft.com/office/drawing/2014/main" id="{9F870428-F038-4F73-BD1C-C118F66F0EF8}"/>
              </a:ext>
            </a:extLst>
          </p:cNvPr>
          <p:cNvSpPr>
            <a:spLocks noGrp="1"/>
          </p:cNvSpPr>
          <p:nvPr>
            <p:ph type="ftr" sz="quarter" idx="11"/>
          </p:nvPr>
        </p:nvSpPr>
        <p:spPr/>
        <p:txBody>
          <a:bodyPr/>
          <a:lstStyle>
            <a:lvl1pPr eaLnBrk="0" hangingPunct="0">
              <a:defRPr/>
            </a:lvl1pPr>
          </a:lstStyle>
          <a:p>
            <a:pPr>
              <a:defRPr/>
            </a:pPr>
            <a:endParaRPr lang="en-US"/>
          </a:p>
        </p:txBody>
      </p:sp>
      <p:sp>
        <p:nvSpPr>
          <p:cNvPr id="6" name="Slide Number Placeholder 5">
            <a:extLst>
              <a:ext uri="{FF2B5EF4-FFF2-40B4-BE49-F238E27FC236}">
                <a16:creationId xmlns:a16="http://schemas.microsoft.com/office/drawing/2014/main" id="{9D3573A4-6CA6-4352-AA33-8180463A3300}"/>
              </a:ext>
            </a:extLst>
          </p:cNvPr>
          <p:cNvSpPr>
            <a:spLocks noGrp="1"/>
          </p:cNvSpPr>
          <p:nvPr>
            <p:ph type="sldNum" sz="quarter" idx="12"/>
          </p:nvPr>
        </p:nvSpPr>
        <p:spPr/>
        <p:txBody>
          <a:bodyPr/>
          <a:lstStyle>
            <a:lvl1pPr eaLnBrk="0" hangingPunct="0">
              <a:defRPr/>
            </a:lvl1pPr>
          </a:lstStyle>
          <a:p>
            <a:fld id="{9AD63D56-E92E-4C07-B4FF-A7EF17A63B79}" type="slidenum">
              <a:rPr lang="en-US" altLang="en-US"/>
              <a:pPr/>
              <a:t>‹#›</a:t>
            </a:fld>
            <a:endParaRPr lang="en-US" altLang="en-US"/>
          </a:p>
        </p:txBody>
      </p:sp>
    </p:spTree>
    <p:extLst>
      <p:ext uri="{BB962C8B-B14F-4D97-AF65-F5344CB8AC3E}">
        <p14:creationId xmlns:p14="http://schemas.microsoft.com/office/powerpoint/2010/main" val="253741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Slide Number Placeholder 5">
            <a:extLst>
              <a:ext uri="{FF2B5EF4-FFF2-40B4-BE49-F238E27FC236}">
                <a16:creationId xmlns:a16="http://schemas.microsoft.com/office/drawing/2014/main" id="{8BCE8A5A-1F1A-4E21-992F-9AB32A7114F1}"/>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49FB8DC8-92C6-4B59-AB00-ED419FE930F9}" type="slidenum">
              <a:rPr lang="en-US" altLang="en-US"/>
              <a:pPr/>
              <a:t>‹#›</a:t>
            </a:fld>
            <a:endParaRPr lang="en-US" altLang="en-US"/>
          </a:p>
        </p:txBody>
      </p:sp>
    </p:spTree>
    <p:extLst>
      <p:ext uri="{BB962C8B-B14F-4D97-AF65-F5344CB8AC3E}">
        <p14:creationId xmlns:p14="http://schemas.microsoft.com/office/powerpoint/2010/main" val="1238112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extBox 13">
            <a:extLst>
              <a:ext uri="{FF2B5EF4-FFF2-40B4-BE49-F238E27FC236}">
                <a16:creationId xmlns:a16="http://schemas.microsoft.com/office/drawing/2014/main" id="{7F03C47F-D59A-4DD7-B868-6B7B5E75B633}"/>
              </a:ext>
            </a:extLst>
          </p:cNvPr>
          <p:cNvSpPr txBox="1">
            <a:spLocks noChangeArrowheads="1"/>
          </p:cNvSpPr>
          <p:nvPr userDrawn="1"/>
        </p:nvSpPr>
        <p:spPr bwMode="auto">
          <a:xfrm>
            <a:off x="1611313" y="1457325"/>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defRPr/>
            </a:pPr>
            <a:endParaRPr lang="en-US" altLang="en-US">
              <a:solidFill>
                <a:srgbClr val="000000"/>
              </a:solidFill>
              <a:latin typeface="Verdana" pitchFamily="34" charset="0"/>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8408" y="1439691"/>
            <a:ext cx="3391200" cy="4438593"/>
          </a:xfrm>
          <a:prstGeom prst="rect">
            <a:avLst/>
          </a:prstGeo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4990" y="1439693"/>
            <a:ext cx="3389512" cy="443859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DD18DD07-E15F-408D-8F38-8B6EB3C89C07}"/>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C32F5EDC-129C-48D2-8964-AAE62C937017}" type="slidenum">
              <a:rPr lang="en-US" altLang="en-US"/>
              <a:pPr/>
              <a:t>‹#›</a:t>
            </a:fld>
            <a:endParaRPr lang="en-US" altLang="en-US"/>
          </a:p>
        </p:txBody>
      </p:sp>
    </p:spTree>
    <p:extLst>
      <p:ext uri="{BB962C8B-B14F-4D97-AF65-F5344CB8AC3E}">
        <p14:creationId xmlns:p14="http://schemas.microsoft.com/office/powerpoint/2010/main" val="1707992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a:extLst>
              <a:ext uri="{FF2B5EF4-FFF2-40B4-BE49-F238E27FC236}">
                <a16:creationId xmlns:a16="http://schemas.microsoft.com/office/drawing/2014/main" id="{8B2337A7-9233-40D0-A204-FB9A77E3A51B}"/>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3DA3B192-4644-486B-84E9-E87C77014757}" type="slidenum">
              <a:rPr lang="en-US" altLang="en-US"/>
              <a:pPr/>
              <a:t>‹#›</a:t>
            </a:fld>
            <a:endParaRPr lang="en-US" altLang="en-US"/>
          </a:p>
        </p:txBody>
      </p:sp>
    </p:spTree>
    <p:extLst>
      <p:ext uri="{BB962C8B-B14F-4D97-AF65-F5344CB8AC3E}">
        <p14:creationId xmlns:p14="http://schemas.microsoft.com/office/powerpoint/2010/main" val="3577834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03CD9EDB-AF4B-44E6-9CFF-3B5881443BDA}"/>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BEDA41FC-A11A-4F2C-87C1-07602723D1E0}" type="slidenum">
              <a:rPr lang="en-US" altLang="en-US"/>
              <a:pPr/>
              <a:t>‹#›</a:t>
            </a:fld>
            <a:endParaRPr lang="en-US" altLang="en-US"/>
          </a:p>
        </p:txBody>
      </p:sp>
    </p:spTree>
    <p:extLst>
      <p:ext uri="{BB962C8B-B14F-4D97-AF65-F5344CB8AC3E}">
        <p14:creationId xmlns:p14="http://schemas.microsoft.com/office/powerpoint/2010/main" val="3194608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5">
            <a:extLst>
              <a:ext uri="{FF2B5EF4-FFF2-40B4-BE49-F238E27FC236}">
                <a16:creationId xmlns:a16="http://schemas.microsoft.com/office/drawing/2014/main" id="{8AFFCCFF-FC75-41E9-9BB5-628AC3B1CF30}"/>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6DF51002-68D1-44EF-A30E-15B5B921B6F4}" type="slidenum">
              <a:rPr lang="en-US" altLang="en-US"/>
              <a:pPr/>
              <a:t>‹#›</a:t>
            </a:fld>
            <a:endParaRPr lang="en-US" altLang="en-US"/>
          </a:p>
        </p:txBody>
      </p:sp>
    </p:spTree>
    <p:extLst>
      <p:ext uri="{BB962C8B-B14F-4D97-AF65-F5344CB8AC3E}">
        <p14:creationId xmlns:p14="http://schemas.microsoft.com/office/powerpoint/2010/main" val="603866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5">
            <a:extLst>
              <a:ext uri="{FF2B5EF4-FFF2-40B4-BE49-F238E27FC236}">
                <a16:creationId xmlns:a16="http://schemas.microsoft.com/office/drawing/2014/main" id="{77E07002-6D1F-4906-948D-DF740C7C1256}"/>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86FD75FB-C546-4EB9-9A85-96D9D816D82F}" type="slidenum">
              <a:rPr lang="en-US" altLang="en-US"/>
              <a:pPr/>
              <a:t>‹#›</a:t>
            </a:fld>
            <a:endParaRPr lang="en-US" altLang="en-US"/>
          </a:p>
        </p:txBody>
      </p:sp>
    </p:spTree>
    <p:extLst>
      <p:ext uri="{BB962C8B-B14F-4D97-AF65-F5344CB8AC3E}">
        <p14:creationId xmlns:p14="http://schemas.microsoft.com/office/powerpoint/2010/main" val="1324550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image" Target="../media/image1.png"/><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1">
            <a:extLst>
              <a:ext uri="{FF2B5EF4-FFF2-40B4-BE49-F238E27FC236}">
                <a16:creationId xmlns:a16="http://schemas.microsoft.com/office/drawing/2014/main" id="{A4E85F0C-19C3-44CA-A714-7122C4292568}"/>
              </a:ext>
            </a:extLst>
          </p:cNvPr>
          <p:cNvPicPr>
            <a:picLocks noChangeAspect="1"/>
          </p:cNvPicPr>
          <p:nvPr userDrawn="1"/>
        </p:nvPicPr>
        <p:blipFill>
          <a:blip r:embed="rId17">
            <a:extLst>
              <a:ext uri="{28A0092B-C50C-407E-A947-70E740481C1C}">
                <a14:useLocalDpi xmlns:a14="http://schemas.microsoft.com/office/drawing/2010/main" val="0"/>
              </a:ext>
            </a:extLst>
          </a:blip>
          <a:srcRect l="391"/>
          <a:stretch>
            <a:fillRect/>
          </a:stretch>
        </p:blipFill>
        <p:spPr bwMode="auto">
          <a:xfrm>
            <a:off x="-17463" y="0"/>
            <a:ext cx="915987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a:extLst>
              <a:ext uri="{FF2B5EF4-FFF2-40B4-BE49-F238E27FC236}">
                <a16:creationId xmlns:a16="http://schemas.microsoft.com/office/drawing/2014/main" id="{F3B13987-26BF-4A49-831B-56CC5BD7630E}"/>
              </a:ext>
            </a:extLst>
          </p:cNvPr>
          <p:cNvSpPr>
            <a:spLocks noGrp="1"/>
          </p:cNvSpPr>
          <p:nvPr>
            <p:ph type="title"/>
          </p:nvPr>
        </p:nvSpPr>
        <p:spPr>
          <a:xfrm>
            <a:off x="-17463" y="0"/>
            <a:ext cx="9161463" cy="569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9" name="TextBox 8">
            <a:extLst>
              <a:ext uri="{FF2B5EF4-FFF2-40B4-BE49-F238E27FC236}">
                <a16:creationId xmlns:a16="http://schemas.microsoft.com/office/drawing/2014/main" id="{66822197-63EF-4991-B601-7ECBC8971928}"/>
              </a:ext>
            </a:extLst>
          </p:cNvPr>
          <p:cNvSpPr txBox="1">
            <a:spLocks noChangeArrowheads="1"/>
          </p:cNvSpPr>
          <p:nvPr userDrawn="1"/>
        </p:nvSpPr>
        <p:spPr bwMode="auto">
          <a:xfrm>
            <a:off x="2663825" y="6629400"/>
            <a:ext cx="38481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ts val="0"/>
              </a:spcBef>
              <a:spcAft>
                <a:spcPts val="0"/>
              </a:spcAft>
              <a:defRPr/>
            </a:pPr>
            <a:r>
              <a:rPr lang="en-US" altLang="en-US" sz="900" dirty="0">
                <a:solidFill>
                  <a:srgbClr val="474747"/>
                </a:solidFill>
                <a:latin typeface="Verdana" panose="020B0604030504040204" pitchFamily="34" charset="0"/>
                <a:ea typeface="Verdana" panose="020B0604030504040204" pitchFamily="34" charset="0"/>
                <a:cs typeface="Verdana" panose="020B0604030504040204" pitchFamily="34" charset="0"/>
              </a:rPr>
              <a:t>Content Copyright Nanyang Technological University</a:t>
            </a:r>
          </a:p>
        </p:txBody>
      </p:sp>
      <p:sp>
        <p:nvSpPr>
          <p:cNvPr id="10" name="Rectangle 6">
            <a:extLst>
              <a:ext uri="{FF2B5EF4-FFF2-40B4-BE49-F238E27FC236}">
                <a16:creationId xmlns:a16="http://schemas.microsoft.com/office/drawing/2014/main" id="{E4C1FB60-8C66-405F-9242-D8078342B78E}"/>
              </a:ext>
            </a:extLst>
          </p:cNvPr>
          <p:cNvSpPr txBox="1">
            <a:spLocks noChangeArrowheads="1"/>
          </p:cNvSpPr>
          <p:nvPr userDrawn="1"/>
        </p:nvSpPr>
        <p:spPr>
          <a:xfrm>
            <a:off x="7269163" y="6611938"/>
            <a:ext cx="1752600" cy="263525"/>
          </a:xfrm>
          <a:prstGeom prst="rect">
            <a:avLst/>
          </a:prstGeom>
        </p:spPr>
        <p:txBody>
          <a:bodyPr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fld id="{68EE81F8-603F-443F-A8E1-F5F2B3C62D2F}" type="slidenum">
              <a:rPr lang="en-US" altLang="en-US" sz="900">
                <a:solidFill>
                  <a:srgbClr val="898989"/>
                </a:solidFill>
                <a:latin typeface="Verdana" panose="020B0604030504040204" pitchFamily="34" charset="0"/>
              </a:rPr>
              <a:pPr algn="r" eaLnBrk="1" hangingPunct="1"/>
              <a:t>‹#›</a:t>
            </a:fld>
            <a:endParaRPr lang="en-US" altLang="en-US" sz="900">
              <a:solidFill>
                <a:srgbClr val="898989"/>
              </a:solidFill>
              <a:latin typeface="Verdana" panose="020B0604030504040204" pitchFamily="34" charset="0"/>
            </a:endParaRPr>
          </a:p>
        </p:txBody>
      </p:sp>
      <p:sp>
        <p:nvSpPr>
          <p:cNvPr id="11" name="Rectangle 17">
            <a:extLst>
              <a:ext uri="{FF2B5EF4-FFF2-40B4-BE49-F238E27FC236}">
                <a16:creationId xmlns:a16="http://schemas.microsoft.com/office/drawing/2014/main" id="{5AC02233-40E3-4EE8-8DE5-29AF558AFABD}"/>
              </a:ext>
            </a:extLst>
          </p:cNvPr>
          <p:cNvSpPr>
            <a:spLocks noChangeArrowheads="1"/>
          </p:cNvSpPr>
          <p:nvPr userDrawn="1"/>
        </p:nvSpPr>
        <p:spPr bwMode="auto">
          <a:xfrm>
            <a:off x="0" y="6610350"/>
            <a:ext cx="9144000" cy="19050"/>
          </a:xfrm>
          <a:prstGeom prst="rect">
            <a:avLst/>
          </a:prstGeom>
          <a:solidFill>
            <a:schemeClr val="bg2">
              <a:lumMod val="90000"/>
            </a:schemeClr>
          </a:solidFill>
          <a:ln>
            <a:noFill/>
          </a:ln>
        </p:spPr>
        <p:txBody>
          <a:bodyPr/>
          <a:lstStyle>
            <a:lvl1pPr>
              <a:defRPr sz="2400" b="1">
                <a:solidFill>
                  <a:schemeClr val="tx1"/>
                </a:solidFill>
                <a:latin typeface="Times New Roman" panose="02020603050405020304" pitchFamily="18" charset="0"/>
                <a:cs typeface="Arial" panose="020B0604020202020204" pitchFamily="34" charset="0"/>
              </a:defRPr>
            </a:lvl1pPr>
            <a:lvl2pPr marL="742950" indent="-285750">
              <a:defRPr sz="2400" b="1">
                <a:solidFill>
                  <a:schemeClr val="tx1"/>
                </a:solidFill>
                <a:latin typeface="Times New Roman" panose="02020603050405020304" pitchFamily="18" charset="0"/>
                <a:cs typeface="Arial" panose="020B0604020202020204" pitchFamily="34" charset="0"/>
              </a:defRPr>
            </a:lvl2pPr>
            <a:lvl3pPr marL="1143000" indent="-228600">
              <a:defRPr sz="2400" b="1">
                <a:solidFill>
                  <a:schemeClr val="tx1"/>
                </a:solidFill>
                <a:latin typeface="Times New Roman" panose="02020603050405020304" pitchFamily="18" charset="0"/>
                <a:cs typeface="Arial" panose="020B0604020202020204" pitchFamily="34" charset="0"/>
              </a:defRPr>
            </a:lvl3pPr>
            <a:lvl4pPr marL="1600200" indent="-228600">
              <a:defRPr sz="2400" b="1">
                <a:solidFill>
                  <a:schemeClr val="tx1"/>
                </a:solidFill>
                <a:latin typeface="Times New Roman" panose="02020603050405020304" pitchFamily="18" charset="0"/>
                <a:cs typeface="Arial" panose="020B0604020202020204" pitchFamily="34" charset="0"/>
              </a:defRPr>
            </a:lvl4pPr>
            <a:lvl5pPr marL="2057400" indent="-22860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eaLnBrk="1" fontAlgn="auto" hangingPunct="1">
              <a:spcBef>
                <a:spcPts val="0"/>
              </a:spcBef>
              <a:spcAft>
                <a:spcPts val="0"/>
              </a:spcAft>
              <a:defRPr/>
            </a:pPr>
            <a:endParaRPr lang="en-US" altLang="en-US" sz="1800">
              <a:solidFill>
                <a:prstClr val="black"/>
              </a:solidFill>
            </a:endParaRPr>
          </a:p>
        </p:txBody>
      </p:sp>
      <p:sp>
        <p:nvSpPr>
          <p:cNvPr id="8" name="Rounded Rectangle 3">
            <a:extLst>
              <a:ext uri="{FF2B5EF4-FFF2-40B4-BE49-F238E27FC236}">
                <a16:creationId xmlns:a16="http://schemas.microsoft.com/office/drawing/2014/main" id="{FD917AE4-E41C-484A-9BDC-2984A74D54C3}"/>
              </a:ext>
            </a:extLst>
          </p:cNvPr>
          <p:cNvSpPr/>
          <p:nvPr userDrawn="1"/>
        </p:nvSpPr>
        <p:spPr>
          <a:xfrm>
            <a:off x="893763" y="12414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solidFill>
                <a:prstClr val="white"/>
              </a:solidFill>
            </a:endParaRPr>
          </a:p>
        </p:txBody>
      </p:sp>
      <p:sp>
        <p:nvSpPr>
          <p:cNvPr id="1032" name="Text Placeholder 2">
            <a:extLst>
              <a:ext uri="{FF2B5EF4-FFF2-40B4-BE49-F238E27FC236}">
                <a16:creationId xmlns:a16="http://schemas.microsoft.com/office/drawing/2014/main" id="{FA56F9FB-A9B4-44E3-9DAE-177E73D13E02}"/>
              </a:ext>
            </a:extLst>
          </p:cNvPr>
          <p:cNvSpPr>
            <a:spLocks noGrp="1"/>
          </p:cNvSpPr>
          <p:nvPr>
            <p:ph type="body" idx="1"/>
          </p:nvPr>
        </p:nvSpPr>
        <p:spPr bwMode="auto">
          <a:xfrm>
            <a:off x="1128713" y="1439863"/>
            <a:ext cx="6926262"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Lst>
  <p:txStyles>
    <p:titleStyle>
      <a:lvl1pPr algn="ctr" rtl="0" eaLnBrk="0" fontAlgn="base" hangingPunct="0">
        <a:lnSpc>
          <a:spcPct val="90000"/>
        </a:lnSpc>
        <a:spcBef>
          <a:spcPct val="0"/>
        </a:spcBef>
        <a:spcAft>
          <a:spcPct val="0"/>
        </a:spcAft>
        <a:defRPr sz="2000" b="1" kern="1200" cap="all">
          <a:solidFill>
            <a:schemeClr val="bg1"/>
          </a:solidFill>
          <a:latin typeface="+mj-lt"/>
          <a:ea typeface="Verdana" panose="020B0604030504040204" pitchFamily="34" charset="0"/>
          <a:cs typeface="Verdana" panose="020B0604030504040204" pitchFamily="34" charset="0"/>
        </a:defRPr>
      </a:lvl1pPr>
      <a:lvl2pPr algn="ctr" rtl="0" eaLnBrk="0" fontAlgn="base" hangingPunct="0">
        <a:lnSpc>
          <a:spcPct val="90000"/>
        </a:lnSpc>
        <a:spcBef>
          <a:spcPct val="0"/>
        </a:spcBef>
        <a:spcAft>
          <a:spcPct val="0"/>
        </a:spcAft>
        <a:defRPr sz="2000" b="1">
          <a:solidFill>
            <a:schemeClr val="bg1"/>
          </a:solidFill>
          <a:latin typeface="Verdana" pitchFamily="34" charset="0"/>
          <a:ea typeface="Verdana" pitchFamily="34" charset="0"/>
          <a:cs typeface="Verdana" pitchFamily="34" charset="0"/>
        </a:defRPr>
      </a:lvl2pPr>
      <a:lvl3pPr algn="ctr" rtl="0" eaLnBrk="0" fontAlgn="base" hangingPunct="0">
        <a:lnSpc>
          <a:spcPct val="90000"/>
        </a:lnSpc>
        <a:spcBef>
          <a:spcPct val="0"/>
        </a:spcBef>
        <a:spcAft>
          <a:spcPct val="0"/>
        </a:spcAft>
        <a:defRPr sz="2000" b="1">
          <a:solidFill>
            <a:schemeClr val="bg1"/>
          </a:solidFill>
          <a:latin typeface="Verdana" pitchFamily="34" charset="0"/>
          <a:ea typeface="Verdana" pitchFamily="34" charset="0"/>
          <a:cs typeface="Verdana" pitchFamily="34" charset="0"/>
        </a:defRPr>
      </a:lvl3pPr>
      <a:lvl4pPr algn="ctr" rtl="0" eaLnBrk="0" fontAlgn="base" hangingPunct="0">
        <a:lnSpc>
          <a:spcPct val="90000"/>
        </a:lnSpc>
        <a:spcBef>
          <a:spcPct val="0"/>
        </a:spcBef>
        <a:spcAft>
          <a:spcPct val="0"/>
        </a:spcAft>
        <a:defRPr sz="2000" b="1">
          <a:solidFill>
            <a:schemeClr val="bg1"/>
          </a:solidFill>
          <a:latin typeface="Verdana" pitchFamily="34" charset="0"/>
          <a:ea typeface="Verdana" pitchFamily="34" charset="0"/>
          <a:cs typeface="Verdana" pitchFamily="34" charset="0"/>
        </a:defRPr>
      </a:lvl4pPr>
      <a:lvl5pPr algn="ctr" rtl="0" eaLnBrk="0" fontAlgn="base" hangingPunct="0">
        <a:lnSpc>
          <a:spcPct val="90000"/>
        </a:lnSpc>
        <a:spcBef>
          <a:spcPct val="0"/>
        </a:spcBef>
        <a:spcAft>
          <a:spcPct val="0"/>
        </a:spcAft>
        <a:defRPr sz="2000" b="1">
          <a:solidFill>
            <a:schemeClr val="bg1"/>
          </a:solidFill>
          <a:latin typeface="Verdana" pitchFamily="34" charset="0"/>
          <a:ea typeface="Verdana" pitchFamily="34" charset="0"/>
          <a:cs typeface="Verdana" pitchFamily="34" charset="0"/>
        </a:defRPr>
      </a:lvl5pPr>
      <a:lvl6pPr marL="457200" algn="ctr" rtl="0" fontAlgn="base">
        <a:lnSpc>
          <a:spcPct val="90000"/>
        </a:lnSpc>
        <a:spcBef>
          <a:spcPct val="0"/>
        </a:spcBef>
        <a:spcAft>
          <a:spcPct val="0"/>
        </a:spcAft>
        <a:defRPr sz="2000" b="1">
          <a:solidFill>
            <a:schemeClr val="bg1"/>
          </a:solidFill>
          <a:latin typeface="Verdana" pitchFamily="34" charset="0"/>
          <a:ea typeface="Verdana" pitchFamily="34" charset="0"/>
          <a:cs typeface="Verdana" pitchFamily="34" charset="0"/>
        </a:defRPr>
      </a:lvl6pPr>
      <a:lvl7pPr marL="914400" algn="ctr" rtl="0" fontAlgn="base">
        <a:lnSpc>
          <a:spcPct val="90000"/>
        </a:lnSpc>
        <a:spcBef>
          <a:spcPct val="0"/>
        </a:spcBef>
        <a:spcAft>
          <a:spcPct val="0"/>
        </a:spcAft>
        <a:defRPr sz="2000" b="1">
          <a:solidFill>
            <a:schemeClr val="bg1"/>
          </a:solidFill>
          <a:latin typeface="Verdana" pitchFamily="34" charset="0"/>
          <a:ea typeface="Verdana" pitchFamily="34" charset="0"/>
          <a:cs typeface="Verdana" pitchFamily="34" charset="0"/>
        </a:defRPr>
      </a:lvl7pPr>
      <a:lvl8pPr marL="1371600" algn="ctr" rtl="0" fontAlgn="base">
        <a:lnSpc>
          <a:spcPct val="90000"/>
        </a:lnSpc>
        <a:spcBef>
          <a:spcPct val="0"/>
        </a:spcBef>
        <a:spcAft>
          <a:spcPct val="0"/>
        </a:spcAft>
        <a:defRPr sz="2000" b="1">
          <a:solidFill>
            <a:schemeClr val="bg1"/>
          </a:solidFill>
          <a:latin typeface="Verdana" pitchFamily="34" charset="0"/>
          <a:ea typeface="Verdana" pitchFamily="34" charset="0"/>
          <a:cs typeface="Verdana" pitchFamily="34" charset="0"/>
        </a:defRPr>
      </a:lvl8pPr>
      <a:lvl9pPr marL="1828800" algn="ctr" rtl="0" fontAlgn="base">
        <a:lnSpc>
          <a:spcPct val="90000"/>
        </a:lnSpc>
        <a:spcBef>
          <a:spcPct val="0"/>
        </a:spcBef>
        <a:spcAft>
          <a:spcPct val="0"/>
        </a:spcAft>
        <a:defRPr sz="2000" b="1">
          <a:solidFill>
            <a:schemeClr val="bg1"/>
          </a:solidFill>
          <a:latin typeface="Verdana" pitchFamily="34" charset="0"/>
          <a:ea typeface="Verdana" pitchFamily="34" charset="0"/>
          <a:cs typeface="Verdana"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2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1">
            <a:extLst>
              <a:ext uri="{FF2B5EF4-FFF2-40B4-BE49-F238E27FC236}">
                <a16:creationId xmlns:a16="http://schemas.microsoft.com/office/drawing/2014/main" id="{55C34B94-9D25-4028-89F0-8C01411DC422}"/>
              </a:ext>
            </a:extLst>
          </p:cNvPr>
          <p:cNvPicPr>
            <a:picLocks noChangeAspect="1"/>
          </p:cNvPicPr>
          <p:nvPr userDrawn="1"/>
        </p:nvPicPr>
        <p:blipFill>
          <a:blip r:embed="rId15">
            <a:extLst>
              <a:ext uri="{28A0092B-C50C-407E-A947-70E740481C1C}">
                <a14:useLocalDpi xmlns:a14="http://schemas.microsoft.com/office/drawing/2010/main" val="0"/>
              </a:ext>
            </a:extLst>
          </a:blip>
          <a:srcRect l="391"/>
          <a:stretch>
            <a:fillRect/>
          </a:stretch>
        </p:blipFill>
        <p:spPr bwMode="auto">
          <a:xfrm>
            <a:off x="-17463" y="0"/>
            <a:ext cx="915987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a:extLst>
              <a:ext uri="{FF2B5EF4-FFF2-40B4-BE49-F238E27FC236}">
                <a16:creationId xmlns:a16="http://schemas.microsoft.com/office/drawing/2014/main" id="{5251F607-9DB1-4B25-8BE6-B6C8AB824963}"/>
              </a:ext>
            </a:extLst>
          </p:cNvPr>
          <p:cNvSpPr>
            <a:spLocks noGrp="1"/>
          </p:cNvSpPr>
          <p:nvPr>
            <p:ph type="title"/>
          </p:nvPr>
        </p:nvSpPr>
        <p:spPr>
          <a:xfrm>
            <a:off x="-17463" y="0"/>
            <a:ext cx="9161463" cy="569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9" name="TextBox 8">
            <a:extLst>
              <a:ext uri="{FF2B5EF4-FFF2-40B4-BE49-F238E27FC236}">
                <a16:creationId xmlns:a16="http://schemas.microsoft.com/office/drawing/2014/main" id="{C4A025EB-D085-49D6-8E72-D72C16E359E8}"/>
              </a:ext>
            </a:extLst>
          </p:cNvPr>
          <p:cNvSpPr txBox="1">
            <a:spLocks noChangeArrowheads="1"/>
          </p:cNvSpPr>
          <p:nvPr userDrawn="1"/>
        </p:nvSpPr>
        <p:spPr bwMode="auto">
          <a:xfrm>
            <a:off x="2663825" y="6629400"/>
            <a:ext cx="38481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ts val="0"/>
              </a:spcBef>
              <a:spcAft>
                <a:spcPts val="0"/>
              </a:spcAft>
              <a:defRPr/>
            </a:pPr>
            <a:r>
              <a:rPr lang="en-US" altLang="en-US" sz="900" dirty="0">
                <a:solidFill>
                  <a:srgbClr val="474747"/>
                </a:solidFill>
                <a:latin typeface="Verdana" panose="020B0604030504040204" pitchFamily="34" charset="0"/>
                <a:ea typeface="Verdana" panose="020B0604030504040204" pitchFamily="34" charset="0"/>
                <a:cs typeface="Verdana" panose="020B0604030504040204" pitchFamily="34" charset="0"/>
              </a:rPr>
              <a:t>Content Copyright Nanyang Technological University</a:t>
            </a:r>
          </a:p>
        </p:txBody>
      </p:sp>
      <p:sp>
        <p:nvSpPr>
          <p:cNvPr id="10" name="Rectangle 6">
            <a:extLst>
              <a:ext uri="{FF2B5EF4-FFF2-40B4-BE49-F238E27FC236}">
                <a16:creationId xmlns:a16="http://schemas.microsoft.com/office/drawing/2014/main" id="{9D4BDB46-A976-4F09-B9E8-D1513474E405}"/>
              </a:ext>
            </a:extLst>
          </p:cNvPr>
          <p:cNvSpPr txBox="1">
            <a:spLocks noChangeArrowheads="1"/>
          </p:cNvSpPr>
          <p:nvPr userDrawn="1"/>
        </p:nvSpPr>
        <p:spPr>
          <a:xfrm>
            <a:off x="7269163" y="6611938"/>
            <a:ext cx="1752600" cy="263525"/>
          </a:xfrm>
          <a:prstGeom prst="rect">
            <a:avLst/>
          </a:prstGeom>
        </p:spPr>
        <p:txBody>
          <a:bodyPr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fld id="{4DB3E2CB-0D8A-4FB9-8246-3DDBFEB9619A}" type="slidenum">
              <a:rPr lang="en-US" altLang="en-US" sz="900">
                <a:solidFill>
                  <a:srgbClr val="898989"/>
                </a:solidFill>
                <a:latin typeface="Verdana" panose="020B0604030504040204" pitchFamily="34" charset="0"/>
              </a:rPr>
              <a:pPr algn="r" eaLnBrk="1" hangingPunct="1"/>
              <a:t>‹#›</a:t>
            </a:fld>
            <a:endParaRPr lang="en-US" altLang="en-US" sz="900">
              <a:solidFill>
                <a:srgbClr val="898989"/>
              </a:solidFill>
              <a:latin typeface="Verdana" panose="020B0604030504040204" pitchFamily="34" charset="0"/>
            </a:endParaRPr>
          </a:p>
        </p:txBody>
      </p:sp>
      <p:sp>
        <p:nvSpPr>
          <p:cNvPr id="11" name="Rectangle 17">
            <a:extLst>
              <a:ext uri="{FF2B5EF4-FFF2-40B4-BE49-F238E27FC236}">
                <a16:creationId xmlns:a16="http://schemas.microsoft.com/office/drawing/2014/main" id="{6CCDF27A-21C9-44DC-BC98-3D7F7C5F0DF3}"/>
              </a:ext>
            </a:extLst>
          </p:cNvPr>
          <p:cNvSpPr>
            <a:spLocks noChangeArrowheads="1"/>
          </p:cNvSpPr>
          <p:nvPr userDrawn="1"/>
        </p:nvSpPr>
        <p:spPr bwMode="auto">
          <a:xfrm>
            <a:off x="0" y="6610350"/>
            <a:ext cx="9144000" cy="19050"/>
          </a:xfrm>
          <a:prstGeom prst="rect">
            <a:avLst/>
          </a:prstGeom>
          <a:solidFill>
            <a:schemeClr val="bg2">
              <a:lumMod val="90000"/>
            </a:schemeClr>
          </a:solidFill>
          <a:ln>
            <a:noFill/>
          </a:ln>
        </p:spPr>
        <p:txBody>
          <a:bodyPr/>
          <a:lstStyle>
            <a:lvl1pPr>
              <a:defRPr sz="2400" b="1">
                <a:solidFill>
                  <a:schemeClr val="tx1"/>
                </a:solidFill>
                <a:latin typeface="Times New Roman" panose="02020603050405020304" pitchFamily="18" charset="0"/>
                <a:cs typeface="Arial" panose="020B0604020202020204" pitchFamily="34" charset="0"/>
              </a:defRPr>
            </a:lvl1pPr>
            <a:lvl2pPr marL="742950" indent="-285750">
              <a:defRPr sz="2400" b="1">
                <a:solidFill>
                  <a:schemeClr val="tx1"/>
                </a:solidFill>
                <a:latin typeface="Times New Roman" panose="02020603050405020304" pitchFamily="18" charset="0"/>
                <a:cs typeface="Arial" panose="020B0604020202020204" pitchFamily="34" charset="0"/>
              </a:defRPr>
            </a:lvl2pPr>
            <a:lvl3pPr marL="1143000" indent="-228600">
              <a:defRPr sz="2400" b="1">
                <a:solidFill>
                  <a:schemeClr val="tx1"/>
                </a:solidFill>
                <a:latin typeface="Times New Roman" panose="02020603050405020304" pitchFamily="18" charset="0"/>
                <a:cs typeface="Arial" panose="020B0604020202020204" pitchFamily="34" charset="0"/>
              </a:defRPr>
            </a:lvl3pPr>
            <a:lvl4pPr marL="1600200" indent="-228600">
              <a:defRPr sz="2400" b="1">
                <a:solidFill>
                  <a:schemeClr val="tx1"/>
                </a:solidFill>
                <a:latin typeface="Times New Roman" panose="02020603050405020304" pitchFamily="18" charset="0"/>
                <a:cs typeface="Arial" panose="020B0604020202020204" pitchFamily="34" charset="0"/>
              </a:defRPr>
            </a:lvl4pPr>
            <a:lvl5pPr marL="2057400" indent="-22860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eaLnBrk="1" fontAlgn="auto" hangingPunct="1">
              <a:spcBef>
                <a:spcPts val="0"/>
              </a:spcBef>
              <a:spcAft>
                <a:spcPts val="0"/>
              </a:spcAft>
              <a:defRPr/>
            </a:pPr>
            <a:endParaRPr lang="en-US" altLang="en-US" sz="1800">
              <a:solidFill>
                <a:prstClr val="black"/>
              </a:solidFill>
            </a:endParaRPr>
          </a:p>
        </p:txBody>
      </p:sp>
      <p:sp>
        <p:nvSpPr>
          <p:cNvPr id="8" name="Rounded Rectangle 3">
            <a:extLst>
              <a:ext uri="{FF2B5EF4-FFF2-40B4-BE49-F238E27FC236}">
                <a16:creationId xmlns:a16="http://schemas.microsoft.com/office/drawing/2014/main" id="{7B8F44AC-C275-4D36-AAC0-174A1ACBAEB9}"/>
              </a:ext>
            </a:extLst>
          </p:cNvPr>
          <p:cNvSpPr/>
          <p:nvPr userDrawn="1"/>
        </p:nvSpPr>
        <p:spPr>
          <a:xfrm>
            <a:off x="893763" y="12414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solidFill>
                <a:prstClr val="white"/>
              </a:solidFill>
            </a:endParaRPr>
          </a:p>
        </p:txBody>
      </p:sp>
      <p:sp>
        <p:nvSpPr>
          <p:cNvPr id="2056" name="Text Placeholder 2">
            <a:extLst>
              <a:ext uri="{FF2B5EF4-FFF2-40B4-BE49-F238E27FC236}">
                <a16:creationId xmlns:a16="http://schemas.microsoft.com/office/drawing/2014/main" id="{FDAF3CA1-5303-4FB4-A442-6EAA0E223E83}"/>
              </a:ext>
            </a:extLst>
          </p:cNvPr>
          <p:cNvSpPr>
            <a:spLocks noGrp="1"/>
          </p:cNvSpPr>
          <p:nvPr>
            <p:ph type="body" idx="1"/>
          </p:nvPr>
        </p:nvSpPr>
        <p:spPr bwMode="auto">
          <a:xfrm>
            <a:off x="1128713" y="1439863"/>
            <a:ext cx="6926262"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Lst>
  <p:txStyles>
    <p:titleStyle>
      <a:lvl1pPr algn="ctr" rtl="0" eaLnBrk="0" fontAlgn="base" hangingPunct="0">
        <a:lnSpc>
          <a:spcPct val="90000"/>
        </a:lnSpc>
        <a:spcBef>
          <a:spcPct val="0"/>
        </a:spcBef>
        <a:spcAft>
          <a:spcPct val="0"/>
        </a:spcAft>
        <a:defRPr sz="2000" b="1" kern="1200" cap="all">
          <a:solidFill>
            <a:schemeClr val="bg1"/>
          </a:solidFill>
          <a:latin typeface="+mj-lt"/>
          <a:ea typeface="Verdana" panose="020B0604030504040204" pitchFamily="34" charset="0"/>
          <a:cs typeface="Verdana" panose="020B0604030504040204" pitchFamily="34" charset="0"/>
        </a:defRPr>
      </a:lvl1pPr>
      <a:lvl2pPr algn="ctr" rtl="0" eaLnBrk="0" fontAlgn="base" hangingPunct="0">
        <a:lnSpc>
          <a:spcPct val="90000"/>
        </a:lnSpc>
        <a:spcBef>
          <a:spcPct val="0"/>
        </a:spcBef>
        <a:spcAft>
          <a:spcPct val="0"/>
        </a:spcAft>
        <a:defRPr sz="2000" b="1">
          <a:solidFill>
            <a:schemeClr val="bg1"/>
          </a:solidFill>
          <a:latin typeface="Verdana" pitchFamily="34" charset="0"/>
          <a:ea typeface="Verdana" pitchFamily="34" charset="0"/>
          <a:cs typeface="Verdana" pitchFamily="34" charset="0"/>
        </a:defRPr>
      </a:lvl2pPr>
      <a:lvl3pPr algn="ctr" rtl="0" eaLnBrk="0" fontAlgn="base" hangingPunct="0">
        <a:lnSpc>
          <a:spcPct val="90000"/>
        </a:lnSpc>
        <a:spcBef>
          <a:spcPct val="0"/>
        </a:spcBef>
        <a:spcAft>
          <a:spcPct val="0"/>
        </a:spcAft>
        <a:defRPr sz="2000" b="1">
          <a:solidFill>
            <a:schemeClr val="bg1"/>
          </a:solidFill>
          <a:latin typeface="Verdana" pitchFamily="34" charset="0"/>
          <a:ea typeface="Verdana" pitchFamily="34" charset="0"/>
          <a:cs typeface="Verdana" pitchFamily="34" charset="0"/>
        </a:defRPr>
      </a:lvl3pPr>
      <a:lvl4pPr algn="ctr" rtl="0" eaLnBrk="0" fontAlgn="base" hangingPunct="0">
        <a:lnSpc>
          <a:spcPct val="90000"/>
        </a:lnSpc>
        <a:spcBef>
          <a:spcPct val="0"/>
        </a:spcBef>
        <a:spcAft>
          <a:spcPct val="0"/>
        </a:spcAft>
        <a:defRPr sz="2000" b="1">
          <a:solidFill>
            <a:schemeClr val="bg1"/>
          </a:solidFill>
          <a:latin typeface="Verdana" pitchFamily="34" charset="0"/>
          <a:ea typeface="Verdana" pitchFamily="34" charset="0"/>
          <a:cs typeface="Verdana" pitchFamily="34" charset="0"/>
        </a:defRPr>
      </a:lvl4pPr>
      <a:lvl5pPr algn="ctr" rtl="0" eaLnBrk="0" fontAlgn="base" hangingPunct="0">
        <a:lnSpc>
          <a:spcPct val="90000"/>
        </a:lnSpc>
        <a:spcBef>
          <a:spcPct val="0"/>
        </a:spcBef>
        <a:spcAft>
          <a:spcPct val="0"/>
        </a:spcAft>
        <a:defRPr sz="2000" b="1">
          <a:solidFill>
            <a:schemeClr val="bg1"/>
          </a:solidFill>
          <a:latin typeface="Verdana" pitchFamily="34" charset="0"/>
          <a:ea typeface="Verdana" pitchFamily="34" charset="0"/>
          <a:cs typeface="Verdana" pitchFamily="34" charset="0"/>
        </a:defRPr>
      </a:lvl5pPr>
      <a:lvl6pPr marL="457200" algn="ctr" rtl="0" fontAlgn="base">
        <a:lnSpc>
          <a:spcPct val="90000"/>
        </a:lnSpc>
        <a:spcBef>
          <a:spcPct val="0"/>
        </a:spcBef>
        <a:spcAft>
          <a:spcPct val="0"/>
        </a:spcAft>
        <a:defRPr sz="2000" b="1">
          <a:solidFill>
            <a:schemeClr val="bg1"/>
          </a:solidFill>
          <a:latin typeface="Verdana" pitchFamily="34" charset="0"/>
          <a:ea typeface="Verdana" pitchFamily="34" charset="0"/>
          <a:cs typeface="Verdana" pitchFamily="34" charset="0"/>
        </a:defRPr>
      </a:lvl6pPr>
      <a:lvl7pPr marL="914400" algn="ctr" rtl="0" fontAlgn="base">
        <a:lnSpc>
          <a:spcPct val="90000"/>
        </a:lnSpc>
        <a:spcBef>
          <a:spcPct val="0"/>
        </a:spcBef>
        <a:spcAft>
          <a:spcPct val="0"/>
        </a:spcAft>
        <a:defRPr sz="2000" b="1">
          <a:solidFill>
            <a:schemeClr val="bg1"/>
          </a:solidFill>
          <a:latin typeface="Verdana" pitchFamily="34" charset="0"/>
          <a:ea typeface="Verdana" pitchFamily="34" charset="0"/>
          <a:cs typeface="Verdana" pitchFamily="34" charset="0"/>
        </a:defRPr>
      </a:lvl7pPr>
      <a:lvl8pPr marL="1371600" algn="ctr" rtl="0" fontAlgn="base">
        <a:lnSpc>
          <a:spcPct val="90000"/>
        </a:lnSpc>
        <a:spcBef>
          <a:spcPct val="0"/>
        </a:spcBef>
        <a:spcAft>
          <a:spcPct val="0"/>
        </a:spcAft>
        <a:defRPr sz="2000" b="1">
          <a:solidFill>
            <a:schemeClr val="bg1"/>
          </a:solidFill>
          <a:latin typeface="Verdana" pitchFamily="34" charset="0"/>
          <a:ea typeface="Verdana" pitchFamily="34" charset="0"/>
          <a:cs typeface="Verdana" pitchFamily="34" charset="0"/>
        </a:defRPr>
      </a:lvl8pPr>
      <a:lvl9pPr marL="1828800" algn="ctr" rtl="0" fontAlgn="base">
        <a:lnSpc>
          <a:spcPct val="90000"/>
        </a:lnSpc>
        <a:spcBef>
          <a:spcPct val="0"/>
        </a:spcBef>
        <a:spcAft>
          <a:spcPct val="0"/>
        </a:spcAft>
        <a:defRPr sz="2000" b="1">
          <a:solidFill>
            <a:schemeClr val="bg1"/>
          </a:solidFill>
          <a:latin typeface="Verdana" pitchFamily="34" charset="0"/>
          <a:ea typeface="Verdana" pitchFamily="34" charset="0"/>
          <a:cs typeface="Verdana"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2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itle Placeholder 1">
            <a:extLst>
              <a:ext uri="{FF2B5EF4-FFF2-40B4-BE49-F238E27FC236}">
                <a16:creationId xmlns:a16="http://schemas.microsoft.com/office/drawing/2014/main" id="{96FA47A3-8935-4D47-983E-DB05BA12D9BB}"/>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75" name="Text Placeholder 2">
            <a:extLst>
              <a:ext uri="{FF2B5EF4-FFF2-40B4-BE49-F238E27FC236}">
                <a16:creationId xmlns:a16="http://schemas.microsoft.com/office/drawing/2014/main" id="{1446BE7B-F60A-495D-8DF7-D83EFB563ADD}"/>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0A0C09F1-04DB-4EF5-8BD4-B0DA3AC96BBB}"/>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mn-lt"/>
                <a:cs typeface="+mn-cs"/>
              </a:defRPr>
            </a:lvl1pPr>
          </a:lstStyle>
          <a:p>
            <a:pPr>
              <a:defRPr/>
            </a:pPr>
            <a:fld id="{C0D96C3C-9A2F-4E26-8552-137E2AC06937}" type="datetimeFigureOut">
              <a:rPr lang="en-US"/>
              <a:pPr>
                <a:defRPr/>
              </a:pPr>
              <a:t>2/22/2020</a:t>
            </a:fld>
            <a:endParaRPr lang="en-US"/>
          </a:p>
        </p:txBody>
      </p:sp>
      <p:sp>
        <p:nvSpPr>
          <p:cNvPr id="5" name="Footer Placeholder 4">
            <a:extLst>
              <a:ext uri="{FF2B5EF4-FFF2-40B4-BE49-F238E27FC236}">
                <a16:creationId xmlns:a16="http://schemas.microsoft.com/office/drawing/2014/main" id="{873F35C6-DBFF-48BB-A794-2EA801DDE613}"/>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E1CD3D56-31D0-4FBA-8FC1-DA02B8038353}"/>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ED746754-53F5-4CB7-A094-1B701B2E272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98B51C13-3197-476A-877A-9D1D6D98EA5A}"/>
              </a:ext>
            </a:extLst>
          </p:cNvPr>
          <p:cNvSpPr>
            <a:spLocks noGrp="1" noChangeArrowheads="1"/>
          </p:cNvSpPr>
          <p:nvPr>
            <p:ph type="title"/>
          </p:nvPr>
        </p:nvSpPr>
        <p:spPr>
          <a:xfrm>
            <a:off x="0" y="25400"/>
            <a:ext cx="9144000" cy="565150"/>
          </a:xfrm>
        </p:spPr>
        <p:txBody>
          <a:bodyPr/>
          <a:lstStyle/>
          <a:p>
            <a:pPr eaLnBrk="1" fontAlgn="auto" hangingPunct="1">
              <a:spcAft>
                <a:spcPts val="0"/>
              </a:spcAft>
              <a:defRPr/>
            </a:pPr>
            <a:r>
              <a:rPr lang="en-US" altLang="en-US" dirty="0"/>
              <a:t>CX1007: Tutorial (Week 09)</a:t>
            </a:r>
            <a:endParaRPr lang="en-US" altLang="en-US" dirty="0">
              <a:cs typeface="Arial" panose="020B0604020202020204" pitchFamily="34" charset="0"/>
            </a:endParaRPr>
          </a:p>
        </p:txBody>
      </p:sp>
    </p:spTree>
  </p:cSld>
  <p:clrMapOvr>
    <a:masterClrMapping/>
  </p:clrMapOvr>
  <p:transition>
    <p:wipe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137108C-1FF4-432F-A33C-A0066BBF5815}"/>
              </a:ext>
            </a:extLst>
          </p:cNvPr>
          <p:cNvSpPr>
            <a:spLocks noGrp="1" noChangeArrowheads="1"/>
          </p:cNvSpPr>
          <p:nvPr>
            <p:ph type="title"/>
          </p:nvPr>
        </p:nvSpPr>
        <p:spPr>
          <a:xfrm>
            <a:off x="0" y="0"/>
            <a:ext cx="9144000" cy="565150"/>
          </a:xfrm>
        </p:spPr>
        <p:txBody>
          <a:bodyPr/>
          <a:lstStyle/>
          <a:p>
            <a:pPr eaLnBrk="1" hangingPunct="1">
              <a:defRPr/>
            </a:pPr>
            <a:r>
              <a:rPr lang="en-US" altLang="en-US" dirty="0">
                <a:cs typeface="Arial" panose="020B0604020202020204" pitchFamily="34" charset="0"/>
              </a:rPr>
              <a:t>SINGLY-LINKED LIST OF INTEGERS</a:t>
            </a:r>
          </a:p>
        </p:txBody>
      </p:sp>
      <p:sp>
        <p:nvSpPr>
          <p:cNvPr id="54275" name="TextBox 7">
            <a:extLst>
              <a:ext uri="{FF2B5EF4-FFF2-40B4-BE49-F238E27FC236}">
                <a16:creationId xmlns:a16="http://schemas.microsoft.com/office/drawing/2014/main" id="{56058657-23BE-47C7-9F8A-9358873A8CAE}"/>
              </a:ext>
            </a:extLst>
          </p:cNvPr>
          <p:cNvSpPr txBox="1">
            <a:spLocks noChangeArrowheads="1"/>
          </p:cNvSpPr>
          <p:nvPr/>
        </p:nvSpPr>
        <p:spPr bwMode="auto">
          <a:xfrm>
            <a:off x="1768475" y="1349375"/>
            <a:ext cx="6761163" cy="469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1300">
                <a:latin typeface="Courier New" panose="02070309020205020404" pitchFamily="49" charset="0"/>
                <a:cs typeface="Courier New" panose="02070309020205020404" pitchFamily="49" charset="0"/>
              </a:rPr>
              <a:t>typedef struct node{</a:t>
            </a:r>
          </a:p>
          <a:p>
            <a:r>
              <a:rPr lang="en-US" altLang="en-US" sz="1300">
                <a:latin typeface="Courier New" panose="02070309020205020404" pitchFamily="49" charset="0"/>
                <a:cs typeface="Courier New" panose="02070309020205020404" pitchFamily="49" charset="0"/>
              </a:rPr>
              <a:t>    int item;  struct node *next;</a:t>
            </a:r>
          </a:p>
          <a:p>
            <a:r>
              <a:rPr lang="en-US" altLang="en-US" sz="1300">
                <a:latin typeface="Courier New" panose="02070309020205020404" pitchFamily="49" charset="0"/>
                <a:cs typeface="Courier New" panose="02070309020205020404" pitchFamily="49" charset="0"/>
              </a:rPr>
              <a:t>} ListNode;</a:t>
            </a:r>
          </a:p>
          <a:p>
            <a:endParaRPr lang="en-US" altLang="en-US" sz="1300">
              <a:latin typeface="Courier New" panose="02070309020205020404" pitchFamily="49" charset="0"/>
              <a:cs typeface="Courier New" panose="02070309020205020404" pitchFamily="49" charset="0"/>
            </a:endParaRPr>
          </a:p>
          <a:p>
            <a:r>
              <a:rPr lang="en-US" altLang="en-US" sz="1300">
                <a:latin typeface="Courier New" panose="02070309020205020404" pitchFamily="49" charset="0"/>
                <a:cs typeface="Courier New" panose="02070309020205020404" pitchFamily="49" charset="0"/>
              </a:rPr>
              <a:t>int main(){</a:t>
            </a:r>
          </a:p>
          <a:p>
            <a:r>
              <a:rPr lang="en-US" altLang="en-US" sz="1300">
                <a:latin typeface="Courier New" panose="02070309020205020404" pitchFamily="49" charset="0"/>
                <a:cs typeface="Courier New" panose="02070309020205020404" pitchFamily="49" charset="0"/>
              </a:rPr>
              <a:t>    ListNode *head = NULL, *temp;</a:t>
            </a:r>
          </a:p>
          <a:p>
            <a:r>
              <a:rPr lang="en-US" altLang="en-US" sz="1300">
                <a:latin typeface="Courier New" panose="02070309020205020404" pitchFamily="49" charset="0"/>
                <a:cs typeface="Courier New" panose="02070309020205020404" pitchFamily="49" charset="0"/>
              </a:rPr>
              <a:t>    int i = 0;</a:t>
            </a:r>
          </a:p>
          <a:p>
            <a:endParaRPr lang="en-US" altLang="en-US" sz="1300">
              <a:latin typeface="Courier New" panose="02070309020205020404" pitchFamily="49" charset="0"/>
              <a:cs typeface="Courier New" panose="02070309020205020404" pitchFamily="49" charset="0"/>
            </a:endParaRPr>
          </a:p>
          <a:p>
            <a:r>
              <a:rPr lang="en-US" altLang="en-US" sz="1300">
                <a:latin typeface="Courier New" panose="02070309020205020404" pitchFamily="49" charset="0"/>
                <a:cs typeface="Courier New" panose="02070309020205020404" pitchFamily="49" charset="0"/>
              </a:rPr>
              <a:t>    scanf(“%d”, &amp;i);</a:t>
            </a:r>
          </a:p>
          <a:p>
            <a:r>
              <a:rPr lang="en-US" altLang="en-US" sz="1300">
                <a:latin typeface="Courier New" panose="02070309020205020404" pitchFamily="49" charset="0"/>
                <a:cs typeface="Courier New" panose="02070309020205020404" pitchFamily="49" charset="0"/>
              </a:rPr>
              <a:t>    while (i != -1){</a:t>
            </a:r>
          </a:p>
          <a:p>
            <a:r>
              <a:rPr lang="en-US" altLang="en-US" sz="1300">
                <a:latin typeface="Courier New" panose="02070309020205020404" pitchFamily="49" charset="0"/>
                <a:cs typeface="Courier New" panose="02070309020205020404" pitchFamily="49" charset="0"/>
              </a:rPr>
              <a:t>        if (head == NULL){</a:t>
            </a:r>
          </a:p>
          <a:p>
            <a:r>
              <a:rPr lang="en-US" altLang="en-US" sz="1300">
                <a:latin typeface="Courier New" panose="02070309020205020404" pitchFamily="49" charset="0"/>
                <a:cs typeface="Courier New" panose="02070309020205020404" pitchFamily="49" charset="0"/>
              </a:rPr>
              <a:t>            head = malloc(sizeof(ListNode));</a:t>
            </a:r>
          </a:p>
          <a:p>
            <a:r>
              <a:rPr lang="en-US" altLang="en-US" sz="1300">
                <a:latin typeface="Courier New" panose="02070309020205020404" pitchFamily="49" charset="0"/>
                <a:cs typeface="Courier New" panose="02070309020205020404" pitchFamily="49" charset="0"/>
              </a:rPr>
              <a:t>            temp = head;</a:t>
            </a:r>
          </a:p>
          <a:p>
            <a:r>
              <a:rPr lang="en-US" altLang="en-US" sz="1300">
                <a:latin typeface="Courier New" panose="02070309020205020404" pitchFamily="49" charset="0"/>
                <a:cs typeface="Courier New" panose="02070309020205020404" pitchFamily="49" charset="0"/>
              </a:rPr>
              <a:t>        }</a:t>
            </a:r>
          </a:p>
          <a:p>
            <a:r>
              <a:rPr lang="en-US" altLang="en-US" sz="1300">
                <a:latin typeface="Courier New" panose="02070309020205020404" pitchFamily="49" charset="0"/>
                <a:cs typeface="Courier New" panose="02070309020205020404" pitchFamily="49" charset="0"/>
              </a:rPr>
              <a:t>        else{</a:t>
            </a:r>
          </a:p>
          <a:p>
            <a:r>
              <a:rPr lang="en-US" altLang="en-US" sz="1300">
                <a:latin typeface="Courier New" panose="02070309020205020404" pitchFamily="49" charset="0"/>
                <a:cs typeface="Courier New" panose="02070309020205020404" pitchFamily="49" charset="0"/>
              </a:rPr>
              <a:t>            temp-&gt;next = malloc(sizeof(ListNode));</a:t>
            </a:r>
          </a:p>
          <a:p>
            <a:r>
              <a:rPr lang="en-US" altLang="en-US" sz="1300">
                <a:latin typeface="Courier New" panose="02070309020205020404" pitchFamily="49" charset="0"/>
                <a:cs typeface="Courier New" panose="02070309020205020404" pitchFamily="49" charset="0"/>
              </a:rPr>
              <a:t>            temp = temp-&gt;next;</a:t>
            </a:r>
          </a:p>
          <a:p>
            <a:r>
              <a:rPr lang="en-US" altLang="en-US" sz="1300">
                <a:latin typeface="Courier New" panose="02070309020205020404" pitchFamily="49" charset="0"/>
                <a:cs typeface="Courier New" panose="02070309020205020404" pitchFamily="49" charset="0"/>
              </a:rPr>
              <a:t>        }</a:t>
            </a:r>
          </a:p>
          <a:p>
            <a:r>
              <a:rPr lang="en-US" altLang="en-US" sz="1300">
                <a:latin typeface="Courier New" panose="02070309020205020404" pitchFamily="49" charset="0"/>
                <a:cs typeface="Courier New" panose="02070309020205020404" pitchFamily="49" charset="0"/>
              </a:rPr>
              <a:t>        temp-&gt;item = i;</a:t>
            </a:r>
          </a:p>
          <a:p>
            <a:r>
              <a:rPr lang="en-US" altLang="en-US" sz="1300">
                <a:latin typeface="Courier New" panose="02070309020205020404" pitchFamily="49" charset="0"/>
                <a:cs typeface="Courier New" panose="02070309020205020404" pitchFamily="49" charset="0"/>
              </a:rPr>
              <a:t>        scanf(“%d”, &amp;i);</a:t>
            </a:r>
          </a:p>
          <a:p>
            <a:r>
              <a:rPr lang="en-US" altLang="en-US" sz="1300">
                <a:latin typeface="Courier New" panose="02070309020205020404" pitchFamily="49" charset="0"/>
                <a:cs typeface="Courier New" panose="02070309020205020404" pitchFamily="49" charset="0"/>
              </a:rPr>
              <a:t>    }</a:t>
            </a:r>
          </a:p>
          <a:p>
            <a:r>
              <a:rPr lang="en-US" altLang="en-US" sz="1300">
                <a:latin typeface="Courier New" panose="02070309020205020404" pitchFamily="49" charset="0"/>
                <a:cs typeface="Courier New" panose="02070309020205020404" pitchFamily="49" charset="0"/>
              </a:rPr>
              <a:t>    temp-&gt;next = null;</a:t>
            </a:r>
          </a:p>
          <a:p>
            <a:r>
              <a:rPr lang="en-US" altLang="en-US" sz="1300">
                <a:latin typeface="Courier New" panose="02070309020205020404" pitchFamily="49" charset="0"/>
                <a:cs typeface="Courier New" panose="02070309020205020404" pitchFamily="49" charset="0"/>
              </a:rPr>
              <a:t>}	</a:t>
            </a:r>
          </a:p>
        </p:txBody>
      </p:sp>
      <p:sp>
        <p:nvSpPr>
          <p:cNvPr id="54276" name="TextBox 8">
            <a:extLst>
              <a:ext uri="{FF2B5EF4-FFF2-40B4-BE49-F238E27FC236}">
                <a16:creationId xmlns:a16="http://schemas.microsoft.com/office/drawing/2014/main" id="{7D0DBC68-20C0-4E9A-8D88-C9955FA229FE}"/>
              </a:ext>
            </a:extLst>
          </p:cNvPr>
          <p:cNvSpPr txBox="1">
            <a:spLocks noChangeArrowheads="1"/>
          </p:cNvSpPr>
          <p:nvPr/>
        </p:nvSpPr>
        <p:spPr bwMode="auto">
          <a:xfrm>
            <a:off x="1117600" y="1352550"/>
            <a:ext cx="692150" cy="469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1300">
                <a:latin typeface="Courier New" panose="02070309020205020404" pitchFamily="49" charset="0"/>
                <a:cs typeface="Courier New" panose="02070309020205020404" pitchFamily="49" charset="0"/>
              </a:rPr>
              <a:t>1</a:t>
            </a:r>
          </a:p>
          <a:p>
            <a:r>
              <a:rPr lang="en-US" altLang="en-US" sz="1300">
                <a:latin typeface="Courier New" panose="02070309020205020404" pitchFamily="49" charset="0"/>
                <a:cs typeface="Courier New" panose="02070309020205020404" pitchFamily="49" charset="0"/>
              </a:rPr>
              <a:t>2</a:t>
            </a:r>
          </a:p>
          <a:p>
            <a:r>
              <a:rPr lang="en-US" altLang="en-US" sz="1300">
                <a:latin typeface="Courier New" panose="02070309020205020404" pitchFamily="49" charset="0"/>
                <a:cs typeface="Courier New" panose="02070309020205020404" pitchFamily="49" charset="0"/>
              </a:rPr>
              <a:t>3</a:t>
            </a:r>
          </a:p>
          <a:p>
            <a:r>
              <a:rPr lang="en-US" altLang="en-US" sz="1300">
                <a:latin typeface="Courier New" panose="02070309020205020404" pitchFamily="49" charset="0"/>
                <a:cs typeface="Courier New" panose="02070309020205020404" pitchFamily="49" charset="0"/>
              </a:rPr>
              <a:t>4</a:t>
            </a:r>
          </a:p>
          <a:p>
            <a:r>
              <a:rPr lang="en-US" altLang="en-US" sz="1300">
                <a:latin typeface="Courier New" panose="02070309020205020404" pitchFamily="49" charset="0"/>
                <a:cs typeface="Courier New" panose="02070309020205020404" pitchFamily="49" charset="0"/>
              </a:rPr>
              <a:t>5</a:t>
            </a:r>
          </a:p>
          <a:p>
            <a:r>
              <a:rPr lang="en-US" altLang="en-US" sz="1300">
                <a:latin typeface="Courier New" panose="02070309020205020404" pitchFamily="49" charset="0"/>
                <a:cs typeface="Courier New" panose="02070309020205020404" pitchFamily="49" charset="0"/>
              </a:rPr>
              <a:t>6</a:t>
            </a:r>
          </a:p>
          <a:p>
            <a:r>
              <a:rPr lang="en-US" altLang="en-US" sz="1300">
                <a:latin typeface="Courier New" panose="02070309020205020404" pitchFamily="49" charset="0"/>
                <a:cs typeface="Courier New" panose="02070309020205020404" pitchFamily="49" charset="0"/>
              </a:rPr>
              <a:t>7</a:t>
            </a:r>
          </a:p>
          <a:p>
            <a:r>
              <a:rPr lang="en-US" altLang="en-US" sz="1300">
                <a:latin typeface="Courier New" panose="02070309020205020404" pitchFamily="49" charset="0"/>
                <a:cs typeface="Courier New" panose="02070309020205020404" pitchFamily="49" charset="0"/>
              </a:rPr>
              <a:t>8</a:t>
            </a:r>
          </a:p>
          <a:p>
            <a:r>
              <a:rPr lang="en-US" altLang="en-US" sz="1300">
                <a:latin typeface="Courier New" panose="02070309020205020404" pitchFamily="49" charset="0"/>
                <a:cs typeface="Courier New" panose="02070309020205020404" pitchFamily="49" charset="0"/>
              </a:rPr>
              <a:t>9</a:t>
            </a:r>
          </a:p>
          <a:p>
            <a:r>
              <a:rPr lang="en-US" altLang="en-US" sz="1300">
                <a:latin typeface="Courier New" panose="02070309020205020404" pitchFamily="49" charset="0"/>
                <a:cs typeface="Courier New" panose="02070309020205020404" pitchFamily="49" charset="0"/>
              </a:rPr>
              <a:t>10</a:t>
            </a:r>
          </a:p>
          <a:p>
            <a:r>
              <a:rPr lang="en-US" altLang="en-US" sz="1300">
                <a:latin typeface="Courier New" panose="02070309020205020404" pitchFamily="49" charset="0"/>
                <a:cs typeface="Courier New" panose="02070309020205020404" pitchFamily="49" charset="0"/>
              </a:rPr>
              <a:t>11</a:t>
            </a:r>
          </a:p>
          <a:p>
            <a:r>
              <a:rPr lang="en-US" altLang="en-US" sz="1300">
                <a:latin typeface="Courier New" panose="02070309020205020404" pitchFamily="49" charset="0"/>
                <a:cs typeface="Courier New" panose="02070309020205020404" pitchFamily="49" charset="0"/>
              </a:rPr>
              <a:t>12</a:t>
            </a:r>
          </a:p>
          <a:p>
            <a:r>
              <a:rPr lang="en-US" altLang="en-US" sz="1300">
                <a:latin typeface="Courier New" panose="02070309020205020404" pitchFamily="49" charset="0"/>
                <a:cs typeface="Courier New" panose="02070309020205020404" pitchFamily="49" charset="0"/>
              </a:rPr>
              <a:t>13</a:t>
            </a:r>
          </a:p>
          <a:p>
            <a:r>
              <a:rPr lang="en-US" altLang="en-US" sz="1300">
                <a:latin typeface="Courier New" panose="02070309020205020404" pitchFamily="49" charset="0"/>
                <a:cs typeface="Courier New" panose="02070309020205020404" pitchFamily="49" charset="0"/>
              </a:rPr>
              <a:t>14</a:t>
            </a:r>
          </a:p>
          <a:p>
            <a:r>
              <a:rPr lang="en-US" altLang="en-US" sz="1300">
                <a:latin typeface="Courier New" panose="02070309020205020404" pitchFamily="49" charset="0"/>
                <a:cs typeface="Courier New" panose="02070309020205020404" pitchFamily="49" charset="0"/>
              </a:rPr>
              <a:t>15</a:t>
            </a:r>
          </a:p>
          <a:p>
            <a:r>
              <a:rPr lang="en-US" altLang="en-US" sz="1300">
                <a:latin typeface="Courier New" panose="02070309020205020404" pitchFamily="49" charset="0"/>
                <a:cs typeface="Courier New" panose="02070309020205020404" pitchFamily="49" charset="0"/>
              </a:rPr>
              <a:t>16</a:t>
            </a:r>
          </a:p>
          <a:p>
            <a:r>
              <a:rPr lang="en-US" altLang="en-US" sz="1300">
                <a:latin typeface="Courier New" panose="02070309020205020404" pitchFamily="49" charset="0"/>
                <a:cs typeface="Courier New" panose="02070309020205020404" pitchFamily="49" charset="0"/>
              </a:rPr>
              <a:t>17</a:t>
            </a:r>
          </a:p>
          <a:p>
            <a:r>
              <a:rPr lang="en-US" altLang="en-US" sz="1300">
                <a:latin typeface="Courier New" panose="02070309020205020404" pitchFamily="49" charset="0"/>
                <a:cs typeface="Courier New" panose="02070309020205020404" pitchFamily="49" charset="0"/>
              </a:rPr>
              <a:t>18</a:t>
            </a:r>
          </a:p>
          <a:p>
            <a:r>
              <a:rPr lang="en-US" altLang="en-US" sz="1300">
                <a:latin typeface="Courier New" panose="02070309020205020404" pitchFamily="49" charset="0"/>
                <a:cs typeface="Courier New" panose="02070309020205020404" pitchFamily="49" charset="0"/>
              </a:rPr>
              <a:t>19</a:t>
            </a:r>
          </a:p>
          <a:p>
            <a:r>
              <a:rPr lang="en-US" altLang="en-US" sz="1300">
                <a:latin typeface="Courier New" panose="02070309020205020404" pitchFamily="49" charset="0"/>
                <a:cs typeface="Courier New" panose="02070309020205020404" pitchFamily="49" charset="0"/>
              </a:rPr>
              <a:t>20</a:t>
            </a:r>
          </a:p>
          <a:p>
            <a:r>
              <a:rPr lang="en-US" altLang="en-US" sz="1300">
                <a:latin typeface="Courier New" panose="02070309020205020404" pitchFamily="49" charset="0"/>
                <a:cs typeface="Courier New" panose="02070309020205020404" pitchFamily="49" charset="0"/>
              </a:rPr>
              <a:t>21</a:t>
            </a:r>
          </a:p>
          <a:p>
            <a:r>
              <a:rPr lang="en-US" altLang="en-US" sz="1300">
                <a:latin typeface="Courier New" panose="02070309020205020404" pitchFamily="49" charset="0"/>
                <a:cs typeface="Courier New" panose="02070309020205020404" pitchFamily="49" charset="0"/>
              </a:rPr>
              <a:t>22</a:t>
            </a:r>
          </a:p>
          <a:p>
            <a:r>
              <a:rPr lang="en-US" altLang="en-US" sz="1300">
                <a:latin typeface="Courier New" panose="02070309020205020404" pitchFamily="49" charset="0"/>
                <a:cs typeface="Courier New" panose="02070309020205020404" pitchFamily="49" charset="0"/>
              </a:rPr>
              <a:t>23</a:t>
            </a:r>
          </a:p>
        </p:txBody>
      </p:sp>
      <p:sp>
        <p:nvSpPr>
          <p:cNvPr id="10" name="Rounded Rectangle 9">
            <a:extLst>
              <a:ext uri="{FF2B5EF4-FFF2-40B4-BE49-F238E27FC236}">
                <a16:creationId xmlns:a16="http://schemas.microsoft.com/office/drawing/2014/main" id="{D1E3188A-722D-47DA-A7E7-FDDCD2C73EE0}"/>
              </a:ext>
            </a:extLst>
          </p:cNvPr>
          <p:cNvSpPr/>
          <p:nvPr/>
        </p:nvSpPr>
        <p:spPr>
          <a:xfrm>
            <a:off x="2906713" y="3567113"/>
            <a:ext cx="3463925" cy="436562"/>
          </a:xfrm>
          <a:prstGeom prst="roundRect">
            <a:avLst/>
          </a:prstGeom>
          <a:noFill/>
          <a:ln w="38100" cmpd="sng">
            <a:solidFill>
              <a:srgbClr val="F79646"/>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1" name="Rounded Rectangle 10">
            <a:extLst>
              <a:ext uri="{FF2B5EF4-FFF2-40B4-BE49-F238E27FC236}">
                <a16:creationId xmlns:a16="http://schemas.microsoft.com/office/drawing/2014/main" id="{0CBE62CA-7395-4E41-B890-239B6D594F34}"/>
              </a:ext>
            </a:extLst>
          </p:cNvPr>
          <p:cNvSpPr/>
          <p:nvPr/>
        </p:nvSpPr>
        <p:spPr>
          <a:xfrm>
            <a:off x="2906713" y="4335463"/>
            <a:ext cx="3962400" cy="438150"/>
          </a:xfrm>
          <a:prstGeom prst="roundRect">
            <a:avLst/>
          </a:prstGeom>
          <a:noFill/>
          <a:ln w="38100" cmpd="sng">
            <a:solidFill>
              <a:srgbClr val="F79646"/>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54279" name="TextBox 11">
            <a:extLst>
              <a:ext uri="{FF2B5EF4-FFF2-40B4-BE49-F238E27FC236}">
                <a16:creationId xmlns:a16="http://schemas.microsoft.com/office/drawing/2014/main" id="{B10418FE-98F6-4C62-B390-B23C420B9928}"/>
              </a:ext>
            </a:extLst>
          </p:cNvPr>
          <p:cNvSpPr txBox="1">
            <a:spLocks noChangeArrowheads="1"/>
          </p:cNvSpPr>
          <p:nvPr/>
        </p:nvSpPr>
        <p:spPr bwMode="auto">
          <a:xfrm>
            <a:off x="5651500" y="1538288"/>
            <a:ext cx="2603500" cy="1570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1200"/>
              <a:t>Quite silly to do this manually every time</a:t>
            </a:r>
          </a:p>
          <a:p>
            <a:endParaRPr lang="en-US" altLang="en-US" sz="1200"/>
          </a:p>
          <a:p>
            <a:r>
              <a:rPr lang="en-US" altLang="en-US" sz="1200"/>
              <a:t>Also, this code can only add to the back of a list</a:t>
            </a:r>
          </a:p>
          <a:p>
            <a:endParaRPr lang="en-US" altLang="en-US" sz="1200"/>
          </a:p>
          <a:p>
            <a:r>
              <a:rPr lang="en-US" altLang="en-US" sz="1200"/>
              <a:t>Write a function to </a:t>
            </a:r>
            <a:r>
              <a:rPr lang="en-US" altLang="en-US" sz="1200" u="sng"/>
              <a:t>add a node</a:t>
            </a:r>
            <a:endParaRPr lang="en-US" altLang="en-US" sz="1200"/>
          </a:p>
          <a:p>
            <a:r>
              <a:rPr lang="en-US" altLang="en-US" sz="1200"/>
              <a:t>(other functions too)</a:t>
            </a:r>
          </a:p>
        </p:txBody>
      </p:sp>
    </p:spTree>
  </p:cSld>
  <p:clrMapOvr>
    <a:masterClrMapping/>
  </p:clrMapOvr>
  <p:transition>
    <p:wipe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D3A5A-9DAF-4C68-A97C-90D67AB42D8E}"/>
              </a:ext>
            </a:extLst>
          </p:cNvPr>
          <p:cNvSpPr>
            <a:spLocks noGrp="1"/>
          </p:cNvSpPr>
          <p:nvPr>
            <p:ph type="title"/>
          </p:nvPr>
        </p:nvSpPr>
        <p:spPr>
          <a:xfrm>
            <a:off x="-17463" y="0"/>
            <a:ext cx="9161463" cy="569913"/>
          </a:xfrm>
        </p:spPr>
        <p:txBody>
          <a:bodyPr>
            <a:normAutofit/>
          </a:bodyPr>
          <a:lstStyle/>
          <a:p>
            <a:pPr eaLnBrk="1" hangingPunct="1">
              <a:defRPr/>
            </a:pPr>
            <a:r>
              <a:rPr lang="en-US" dirty="0"/>
              <a:t>Question 1</a:t>
            </a:r>
          </a:p>
        </p:txBody>
      </p:sp>
      <p:sp>
        <p:nvSpPr>
          <p:cNvPr id="55299" name="Content Placeholder 17">
            <a:extLst>
              <a:ext uri="{FF2B5EF4-FFF2-40B4-BE49-F238E27FC236}">
                <a16:creationId xmlns:a16="http://schemas.microsoft.com/office/drawing/2014/main" id="{237E11F1-8944-402E-AEC2-CBACF9698B89}"/>
              </a:ext>
            </a:extLst>
          </p:cNvPr>
          <p:cNvSpPr>
            <a:spLocks noGrp="1"/>
          </p:cNvSpPr>
          <p:nvPr>
            <p:ph idx="1"/>
          </p:nvPr>
        </p:nvSpPr>
        <p:spPr>
          <a:xfrm>
            <a:off x="1128713" y="1439863"/>
            <a:ext cx="6926262" cy="4438650"/>
          </a:xfrm>
        </p:spPr>
        <p:txBody>
          <a:bodyPr/>
          <a:lstStyle/>
          <a:p>
            <a:pPr algn="just" eaLnBrk="1" hangingPunct="1"/>
            <a:r>
              <a:rPr lang="en-US" altLang="en-US" sz="2000"/>
              <a:t>Write a program that asks the user how many characters will be entered, and then asks for  each character. Use dynamic char array to store the characters, as taught in lecture 1. Write  function removes() to remove the first character. Write insert() to insert a character  entered by the user to the beginning of the array, and remove the last character in the array if the number of characters is more than the size of the array.</a:t>
            </a:r>
          </a:p>
          <a:p>
            <a:pPr eaLnBrk="1" hangingPunct="1"/>
            <a:endParaRPr lang="en-US" altLang="en-US"/>
          </a:p>
        </p:txBody>
      </p:sp>
      <p:graphicFrame>
        <p:nvGraphicFramePr>
          <p:cNvPr id="19" name="Content Placeholder 3">
            <a:extLst>
              <a:ext uri="{FF2B5EF4-FFF2-40B4-BE49-F238E27FC236}">
                <a16:creationId xmlns:a16="http://schemas.microsoft.com/office/drawing/2014/main" id="{F39DB046-8F43-4AED-8D18-55B21197B0B0}"/>
              </a:ext>
            </a:extLst>
          </p:cNvPr>
          <p:cNvGraphicFramePr>
            <a:graphicFrameLocks/>
          </p:cNvGraphicFramePr>
          <p:nvPr/>
        </p:nvGraphicFramePr>
        <p:xfrm>
          <a:off x="3048000" y="4648200"/>
          <a:ext cx="4640262" cy="371475"/>
        </p:xfrm>
        <a:graphic>
          <a:graphicData uri="http://schemas.openxmlformats.org/drawingml/2006/table">
            <a:tbl>
              <a:tblPr firstRow="1" bandRow="1">
                <a:tableStyleId>{5C22544A-7EE6-4342-B048-85BDC9FD1C3A}</a:tableStyleId>
              </a:tblPr>
              <a:tblGrid>
                <a:gridCol w="775327">
                  <a:extLst>
                    <a:ext uri="{9D8B030D-6E8A-4147-A177-3AD203B41FA5}">
                      <a16:colId xmlns:a16="http://schemas.microsoft.com/office/drawing/2014/main" val="20000"/>
                    </a:ext>
                  </a:extLst>
                </a:gridCol>
                <a:gridCol w="771427">
                  <a:extLst>
                    <a:ext uri="{9D8B030D-6E8A-4147-A177-3AD203B41FA5}">
                      <a16:colId xmlns:a16="http://schemas.microsoft.com/office/drawing/2014/main" val="20001"/>
                    </a:ext>
                  </a:extLst>
                </a:gridCol>
                <a:gridCol w="773377">
                  <a:extLst>
                    <a:ext uri="{9D8B030D-6E8A-4147-A177-3AD203B41FA5}">
                      <a16:colId xmlns:a16="http://schemas.microsoft.com/office/drawing/2014/main" val="20002"/>
                    </a:ext>
                  </a:extLst>
                </a:gridCol>
                <a:gridCol w="773377">
                  <a:extLst>
                    <a:ext uri="{9D8B030D-6E8A-4147-A177-3AD203B41FA5}">
                      <a16:colId xmlns:a16="http://schemas.microsoft.com/office/drawing/2014/main" val="20003"/>
                    </a:ext>
                  </a:extLst>
                </a:gridCol>
                <a:gridCol w="773377">
                  <a:extLst>
                    <a:ext uri="{9D8B030D-6E8A-4147-A177-3AD203B41FA5}">
                      <a16:colId xmlns:a16="http://schemas.microsoft.com/office/drawing/2014/main" val="20004"/>
                    </a:ext>
                  </a:extLst>
                </a:gridCol>
                <a:gridCol w="773377">
                  <a:extLst>
                    <a:ext uri="{9D8B030D-6E8A-4147-A177-3AD203B41FA5}">
                      <a16:colId xmlns:a16="http://schemas.microsoft.com/office/drawing/2014/main" val="20005"/>
                    </a:ext>
                  </a:extLst>
                </a:gridCol>
              </a:tblGrid>
              <a:tr h="371475">
                <a:tc>
                  <a:txBody>
                    <a:bodyPr/>
                    <a:lstStyle/>
                    <a:p>
                      <a:pPr algn="ctr"/>
                      <a:r>
                        <a:rPr lang="en-US" sz="1800" dirty="0"/>
                        <a:t>d</a:t>
                      </a:r>
                    </a:p>
                  </a:txBody>
                  <a:tcPr marT="45798" marB="45798"/>
                </a:tc>
                <a:tc>
                  <a:txBody>
                    <a:bodyPr/>
                    <a:lstStyle/>
                    <a:p>
                      <a:pPr algn="ctr"/>
                      <a:r>
                        <a:rPr lang="en-US" sz="1800" dirty="0"/>
                        <a:t>a</a:t>
                      </a:r>
                    </a:p>
                  </a:txBody>
                  <a:tcPr marT="45798" marB="45798"/>
                </a:tc>
                <a:tc>
                  <a:txBody>
                    <a:bodyPr/>
                    <a:lstStyle/>
                    <a:p>
                      <a:pPr algn="ctr"/>
                      <a:r>
                        <a:rPr lang="en-US" sz="1800" dirty="0"/>
                        <a:t>t</a:t>
                      </a:r>
                    </a:p>
                  </a:txBody>
                  <a:tcPr marT="45798" marB="45798"/>
                </a:tc>
                <a:tc>
                  <a:txBody>
                    <a:bodyPr/>
                    <a:lstStyle/>
                    <a:p>
                      <a:pPr algn="ctr"/>
                      <a:r>
                        <a:rPr lang="en-US" sz="1800" dirty="0"/>
                        <a:t>a</a:t>
                      </a:r>
                    </a:p>
                  </a:txBody>
                  <a:tcPr marT="45798" marB="45798"/>
                </a:tc>
                <a:tc>
                  <a:txBody>
                    <a:bodyPr/>
                    <a:lstStyle/>
                    <a:p>
                      <a:pPr algn="ctr"/>
                      <a:r>
                        <a:rPr lang="en-US" sz="1800" dirty="0"/>
                        <a:t>a</a:t>
                      </a:r>
                    </a:p>
                  </a:txBody>
                  <a:tcPr marT="45798" marB="45798"/>
                </a:tc>
                <a:tc>
                  <a:txBody>
                    <a:bodyPr/>
                    <a:lstStyle/>
                    <a:p>
                      <a:pPr algn="ctr"/>
                      <a:r>
                        <a:rPr lang="en-US" sz="1800" dirty="0"/>
                        <a:t>\0</a:t>
                      </a:r>
                    </a:p>
                  </a:txBody>
                  <a:tcPr marT="45798" marB="45798"/>
                </a:tc>
                <a:extLst>
                  <a:ext uri="{0D108BD9-81ED-4DB2-BD59-A6C34878D82A}">
                    <a16:rowId xmlns:a16="http://schemas.microsoft.com/office/drawing/2014/main" val="10000"/>
                  </a:ext>
                </a:extLst>
              </a:tr>
            </a:tbl>
          </a:graphicData>
        </a:graphic>
      </p:graphicFrame>
      <p:sp>
        <p:nvSpPr>
          <p:cNvPr id="55316" name="TextBox 19">
            <a:extLst>
              <a:ext uri="{FF2B5EF4-FFF2-40B4-BE49-F238E27FC236}">
                <a16:creationId xmlns:a16="http://schemas.microsoft.com/office/drawing/2014/main" id="{DC763595-C981-4453-B1F5-BB1575B4F955}"/>
              </a:ext>
            </a:extLst>
          </p:cNvPr>
          <p:cNvSpPr txBox="1">
            <a:spLocks noChangeArrowheads="1"/>
          </p:cNvSpPr>
          <p:nvPr/>
        </p:nvSpPr>
        <p:spPr bwMode="auto">
          <a:xfrm>
            <a:off x="2209800" y="4267200"/>
            <a:ext cx="5486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a:t>Index          [0]         [ 1]        [ 2 ]        [ 3]         [ 4]         [5]</a:t>
            </a:r>
          </a:p>
        </p:txBody>
      </p:sp>
      <p:sp>
        <p:nvSpPr>
          <p:cNvPr id="55317" name="TextBox 20">
            <a:extLst>
              <a:ext uri="{FF2B5EF4-FFF2-40B4-BE49-F238E27FC236}">
                <a16:creationId xmlns:a16="http://schemas.microsoft.com/office/drawing/2014/main" id="{E8E6D91C-2BE2-472B-901F-F450748110D0}"/>
              </a:ext>
            </a:extLst>
          </p:cNvPr>
          <p:cNvSpPr txBox="1">
            <a:spLocks noChangeArrowheads="1"/>
          </p:cNvSpPr>
          <p:nvPr/>
        </p:nvSpPr>
        <p:spPr bwMode="auto">
          <a:xfrm>
            <a:off x="2209800" y="5116513"/>
            <a:ext cx="5486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a:t>address    1000     1001      1002      1003       1004      1005</a:t>
            </a:r>
          </a:p>
        </p:txBody>
      </p:sp>
      <p:sp>
        <p:nvSpPr>
          <p:cNvPr id="55318" name="TextBox 21">
            <a:extLst>
              <a:ext uri="{FF2B5EF4-FFF2-40B4-BE49-F238E27FC236}">
                <a16:creationId xmlns:a16="http://schemas.microsoft.com/office/drawing/2014/main" id="{BE9AA7FA-7B30-4C66-9958-C0237F5CB7C5}"/>
              </a:ext>
            </a:extLst>
          </p:cNvPr>
          <p:cNvSpPr txBox="1">
            <a:spLocks noChangeArrowheads="1"/>
          </p:cNvSpPr>
          <p:nvPr/>
        </p:nvSpPr>
        <p:spPr bwMode="auto">
          <a:xfrm>
            <a:off x="2286000" y="4643438"/>
            <a:ext cx="45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2400"/>
              <a:t>s</a:t>
            </a:r>
          </a:p>
        </p:txBody>
      </p:sp>
      <p:cxnSp>
        <p:nvCxnSpPr>
          <p:cNvPr id="23" name="Straight Arrow Connector 22">
            <a:extLst>
              <a:ext uri="{FF2B5EF4-FFF2-40B4-BE49-F238E27FC236}">
                <a16:creationId xmlns:a16="http://schemas.microsoft.com/office/drawing/2014/main" id="{97CB7C05-CAA5-45DA-86A7-26ACDF683CE6}"/>
              </a:ext>
            </a:extLst>
          </p:cNvPr>
          <p:cNvCxnSpPr/>
          <p:nvPr/>
        </p:nvCxnSpPr>
        <p:spPr>
          <a:xfrm>
            <a:off x="2590800" y="48768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A76BF4-153D-466E-AD4A-F16384605FA1}"/>
              </a:ext>
            </a:extLst>
          </p:cNvPr>
          <p:cNvSpPr/>
          <p:nvPr/>
        </p:nvSpPr>
        <p:spPr>
          <a:xfrm>
            <a:off x="3429000" y="152400"/>
            <a:ext cx="57150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323" name="Content Placeholder 2">
            <a:extLst>
              <a:ext uri="{FF2B5EF4-FFF2-40B4-BE49-F238E27FC236}">
                <a16:creationId xmlns:a16="http://schemas.microsoft.com/office/drawing/2014/main" id="{B5AC04E2-1D99-48EC-A285-F012734D473E}"/>
              </a:ext>
            </a:extLst>
          </p:cNvPr>
          <p:cNvSpPr>
            <a:spLocks noGrp="1"/>
          </p:cNvSpPr>
          <p:nvPr>
            <p:ph idx="1"/>
          </p:nvPr>
        </p:nvSpPr>
        <p:spPr>
          <a:xfrm>
            <a:off x="15875" y="0"/>
            <a:ext cx="9128125" cy="6934200"/>
          </a:xfrm>
        </p:spPr>
        <p:txBody>
          <a:bodyPr/>
          <a:lstStyle/>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#include "stdlib.h"</a:t>
            </a:r>
          </a:p>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#include "stdio.h"</a:t>
            </a:r>
          </a:p>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void insert(char *s,int n);</a:t>
            </a:r>
          </a:p>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void removes(char *s, int n);</a:t>
            </a:r>
          </a:p>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void main ()</a:t>
            </a:r>
          </a:p>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a:t>
            </a:r>
          </a:p>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	int n;</a:t>
            </a:r>
          </a:p>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    char *s;</a:t>
            </a:r>
          </a:p>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	int choice;</a:t>
            </a:r>
          </a:p>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	printf("How many characters do you want to input:");</a:t>
            </a:r>
          </a:p>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	scanf("%d", &amp;n);</a:t>
            </a:r>
          </a:p>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	</a:t>
            </a:r>
            <a:r>
              <a:rPr lang="en-US" altLang="en-US" sz="1200" b="1">
                <a:solidFill>
                  <a:srgbClr val="FF0000"/>
                </a:solidFill>
                <a:latin typeface="Courier New" panose="02070309020205020404" pitchFamily="49" charset="0"/>
                <a:cs typeface="Courier New" panose="02070309020205020404" pitchFamily="49" charset="0"/>
              </a:rPr>
              <a:t>s=(char *)malloc((n+1)*sizeof(char));</a:t>
            </a:r>
          </a:p>
          <a:p>
            <a:pPr marL="514350" indent="-514350">
              <a:buFont typeface="Calibri" panose="020F0502020204030204" pitchFamily="34" charset="0"/>
              <a:buAutoNum type="arabicPeriod"/>
            </a:pPr>
            <a:endParaRPr lang="en-US" altLang="en-US" sz="1200" b="1">
              <a:latin typeface="Courier New" panose="02070309020205020404" pitchFamily="49" charset="0"/>
              <a:cs typeface="Courier New" panose="02070309020205020404" pitchFamily="49" charset="0"/>
            </a:endParaRPr>
          </a:p>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    if (s==NULL)</a:t>
            </a:r>
          </a:p>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	{</a:t>
            </a:r>
          </a:p>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	     printf("can't allocate the memory!");</a:t>
            </a:r>
          </a:p>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	     return;</a:t>
            </a:r>
          </a:p>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	}</a:t>
            </a:r>
          </a:p>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	printf("Input the string:");</a:t>
            </a:r>
          </a:p>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	scanf("%s",s);</a:t>
            </a:r>
          </a:p>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	printf("The string is %s\n", s);</a:t>
            </a:r>
          </a:p>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	do</a:t>
            </a:r>
          </a:p>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	{</a:t>
            </a:r>
          </a:p>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		printf("Do you want to 1-insert or 2-remove or 3-quit?:");</a:t>
            </a:r>
          </a:p>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		scanf("%d",&amp;choice);</a:t>
            </a:r>
          </a:p>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		if (choice==1)</a:t>
            </a:r>
          </a:p>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		    insert(s,n);</a:t>
            </a:r>
          </a:p>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		else if (choice==2)</a:t>
            </a:r>
          </a:p>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		   removes(s,n);</a:t>
            </a:r>
          </a:p>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	}while (choice!=3);</a:t>
            </a:r>
          </a:p>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a:t>
            </a:r>
          </a:p>
          <a:p>
            <a:pPr marL="514350" indent="-514350">
              <a:buFont typeface="Calibri" panose="020F0502020204030204" pitchFamily="34" charset="0"/>
              <a:buAutoNum type="arabicPeriod"/>
            </a:pPr>
            <a:endParaRPr lang="en-US" altLang="en-US" sz="1500" b="1">
              <a:latin typeface="Courier New" panose="02070309020205020404" pitchFamily="49" charset="0"/>
              <a:cs typeface="Courier New" panose="02070309020205020404" pitchFamily="49" charset="0"/>
            </a:endParaRPr>
          </a:p>
        </p:txBody>
      </p:sp>
      <p:sp>
        <p:nvSpPr>
          <p:cNvPr id="56324" name="TextBox 10">
            <a:extLst>
              <a:ext uri="{FF2B5EF4-FFF2-40B4-BE49-F238E27FC236}">
                <a16:creationId xmlns:a16="http://schemas.microsoft.com/office/drawing/2014/main" id="{ABD66763-E4DE-4843-9E40-D9060028DE07}"/>
              </a:ext>
            </a:extLst>
          </p:cNvPr>
          <p:cNvSpPr txBox="1">
            <a:spLocks noChangeArrowheads="1"/>
          </p:cNvSpPr>
          <p:nvPr/>
        </p:nvSpPr>
        <p:spPr bwMode="auto">
          <a:xfrm>
            <a:off x="914400" y="2057400"/>
            <a:ext cx="6324600" cy="369888"/>
          </a:xfrm>
          <a:prstGeom prst="rect">
            <a:avLst/>
          </a:prstGeom>
          <a:noFill/>
          <a:ln w="9525">
            <a:solidFill>
              <a:schemeClr val="accent1">
                <a:alpha val="0"/>
              </a:schemeClr>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solidFill>
                <a:srgbClr val="000000"/>
              </a:solidFill>
            </a:endParaRPr>
          </a:p>
        </p:txBody>
      </p:sp>
      <p:sp>
        <p:nvSpPr>
          <p:cNvPr id="10" name="Rectangle 14">
            <a:extLst>
              <a:ext uri="{FF2B5EF4-FFF2-40B4-BE49-F238E27FC236}">
                <a16:creationId xmlns:a16="http://schemas.microsoft.com/office/drawing/2014/main" id="{32FB8693-E7E6-4B79-A0FB-7DD52878378D}"/>
              </a:ext>
            </a:extLst>
          </p:cNvPr>
          <p:cNvSpPr/>
          <p:nvPr/>
        </p:nvSpPr>
        <p:spPr>
          <a:xfrm>
            <a:off x="0"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aphicFrame>
        <p:nvGraphicFramePr>
          <p:cNvPr id="5" name="Content Placeholder 3">
            <a:extLst>
              <a:ext uri="{FF2B5EF4-FFF2-40B4-BE49-F238E27FC236}">
                <a16:creationId xmlns:a16="http://schemas.microsoft.com/office/drawing/2014/main" id="{0463064C-8C88-41B5-BB89-B57E57BA2C6D}"/>
              </a:ext>
            </a:extLst>
          </p:cNvPr>
          <p:cNvGraphicFramePr>
            <a:graphicFrameLocks/>
          </p:cNvGraphicFramePr>
          <p:nvPr/>
        </p:nvGraphicFramePr>
        <p:xfrm>
          <a:off x="4343400" y="685800"/>
          <a:ext cx="4640262" cy="371475"/>
        </p:xfrm>
        <a:graphic>
          <a:graphicData uri="http://schemas.openxmlformats.org/drawingml/2006/table">
            <a:tbl>
              <a:tblPr firstRow="1" bandRow="1">
                <a:tableStyleId>{5C22544A-7EE6-4342-B048-85BDC9FD1C3A}</a:tableStyleId>
              </a:tblPr>
              <a:tblGrid>
                <a:gridCol w="775327">
                  <a:extLst>
                    <a:ext uri="{9D8B030D-6E8A-4147-A177-3AD203B41FA5}">
                      <a16:colId xmlns:a16="http://schemas.microsoft.com/office/drawing/2014/main" val="20000"/>
                    </a:ext>
                  </a:extLst>
                </a:gridCol>
                <a:gridCol w="771427">
                  <a:extLst>
                    <a:ext uri="{9D8B030D-6E8A-4147-A177-3AD203B41FA5}">
                      <a16:colId xmlns:a16="http://schemas.microsoft.com/office/drawing/2014/main" val="20001"/>
                    </a:ext>
                  </a:extLst>
                </a:gridCol>
                <a:gridCol w="773377">
                  <a:extLst>
                    <a:ext uri="{9D8B030D-6E8A-4147-A177-3AD203B41FA5}">
                      <a16:colId xmlns:a16="http://schemas.microsoft.com/office/drawing/2014/main" val="20002"/>
                    </a:ext>
                  </a:extLst>
                </a:gridCol>
                <a:gridCol w="773377">
                  <a:extLst>
                    <a:ext uri="{9D8B030D-6E8A-4147-A177-3AD203B41FA5}">
                      <a16:colId xmlns:a16="http://schemas.microsoft.com/office/drawing/2014/main" val="20003"/>
                    </a:ext>
                  </a:extLst>
                </a:gridCol>
                <a:gridCol w="773377">
                  <a:extLst>
                    <a:ext uri="{9D8B030D-6E8A-4147-A177-3AD203B41FA5}">
                      <a16:colId xmlns:a16="http://schemas.microsoft.com/office/drawing/2014/main" val="20004"/>
                    </a:ext>
                  </a:extLst>
                </a:gridCol>
                <a:gridCol w="773377">
                  <a:extLst>
                    <a:ext uri="{9D8B030D-6E8A-4147-A177-3AD203B41FA5}">
                      <a16:colId xmlns:a16="http://schemas.microsoft.com/office/drawing/2014/main" val="20005"/>
                    </a:ext>
                  </a:extLst>
                </a:gridCol>
              </a:tblGrid>
              <a:tr h="371475">
                <a:tc>
                  <a:txBody>
                    <a:bodyPr/>
                    <a:lstStyle/>
                    <a:p>
                      <a:pPr algn="ctr"/>
                      <a:r>
                        <a:rPr lang="en-US" sz="1800" dirty="0"/>
                        <a:t>d</a:t>
                      </a:r>
                    </a:p>
                  </a:txBody>
                  <a:tcPr marT="45798" marB="45798"/>
                </a:tc>
                <a:tc>
                  <a:txBody>
                    <a:bodyPr/>
                    <a:lstStyle/>
                    <a:p>
                      <a:pPr algn="ctr"/>
                      <a:r>
                        <a:rPr lang="en-US" sz="1800" dirty="0"/>
                        <a:t>a</a:t>
                      </a:r>
                    </a:p>
                  </a:txBody>
                  <a:tcPr marT="45798" marB="45798"/>
                </a:tc>
                <a:tc>
                  <a:txBody>
                    <a:bodyPr/>
                    <a:lstStyle/>
                    <a:p>
                      <a:pPr algn="ctr"/>
                      <a:r>
                        <a:rPr lang="en-US" sz="1800" dirty="0"/>
                        <a:t>t</a:t>
                      </a:r>
                    </a:p>
                  </a:txBody>
                  <a:tcPr marT="45798" marB="45798"/>
                </a:tc>
                <a:tc>
                  <a:txBody>
                    <a:bodyPr/>
                    <a:lstStyle/>
                    <a:p>
                      <a:pPr algn="ctr"/>
                      <a:r>
                        <a:rPr lang="en-US" sz="1800" dirty="0"/>
                        <a:t>a</a:t>
                      </a:r>
                    </a:p>
                  </a:txBody>
                  <a:tcPr marT="45798" marB="45798"/>
                </a:tc>
                <a:tc>
                  <a:txBody>
                    <a:bodyPr/>
                    <a:lstStyle/>
                    <a:p>
                      <a:pPr algn="ctr"/>
                      <a:r>
                        <a:rPr lang="en-US" sz="1800" dirty="0"/>
                        <a:t>a</a:t>
                      </a:r>
                    </a:p>
                  </a:txBody>
                  <a:tcPr marT="45798" marB="45798"/>
                </a:tc>
                <a:tc>
                  <a:txBody>
                    <a:bodyPr/>
                    <a:lstStyle/>
                    <a:p>
                      <a:pPr algn="ctr"/>
                      <a:r>
                        <a:rPr lang="en-US" sz="1800" dirty="0"/>
                        <a:t>\0</a:t>
                      </a:r>
                    </a:p>
                  </a:txBody>
                  <a:tcPr marT="45798" marB="45798"/>
                </a:tc>
                <a:extLst>
                  <a:ext uri="{0D108BD9-81ED-4DB2-BD59-A6C34878D82A}">
                    <a16:rowId xmlns:a16="http://schemas.microsoft.com/office/drawing/2014/main" val="10000"/>
                  </a:ext>
                </a:extLst>
              </a:tr>
            </a:tbl>
          </a:graphicData>
        </a:graphic>
      </p:graphicFrame>
      <p:sp>
        <p:nvSpPr>
          <p:cNvPr id="56342" name="TextBox 19">
            <a:extLst>
              <a:ext uri="{FF2B5EF4-FFF2-40B4-BE49-F238E27FC236}">
                <a16:creationId xmlns:a16="http://schemas.microsoft.com/office/drawing/2014/main" id="{FD843320-4683-4106-8974-F3D06471A6E1}"/>
              </a:ext>
            </a:extLst>
          </p:cNvPr>
          <p:cNvSpPr txBox="1">
            <a:spLocks noChangeArrowheads="1"/>
          </p:cNvSpPr>
          <p:nvPr/>
        </p:nvSpPr>
        <p:spPr bwMode="auto">
          <a:xfrm>
            <a:off x="3505200" y="304800"/>
            <a:ext cx="5486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b="1">
                <a:solidFill>
                  <a:schemeClr val="bg1"/>
                </a:solidFill>
              </a:rPr>
              <a:t>Index          [0]         [ 1]        [ 2 ]        [ 3]         [ 4]         [5]</a:t>
            </a:r>
          </a:p>
        </p:txBody>
      </p:sp>
      <p:sp>
        <p:nvSpPr>
          <p:cNvPr id="56343" name="TextBox 20">
            <a:extLst>
              <a:ext uri="{FF2B5EF4-FFF2-40B4-BE49-F238E27FC236}">
                <a16:creationId xmlns:a16="http://schemas.microsoft.com/office/drawing/2014/main" id="{7C91A21D-D18F-43CA-B25E-BDD7B31144FB}"/>
              </a:ext>
            </a:extLst>
          </p:cNvPr>
          <p:cNvSpPr txBox="1">
            <a:spLocks noChangeArrowheads="1"/>
          </p:cNvSpPr>
          <p:nvPr/>
        </p:nvSpPr>
        <p:spPr bwMode="auto">
          <a:xfrm>
            <a:off x="3505200" y="1154113"/>
            <a:ext cx="5486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b="1">
                <a:solidFill>
                  <a:schemeClr val="bg1"/>
                </a:solidFill>
              </a:rPr>
              <a:t>address    1000     1001      1002      1003       1004      1005</a:t>
            </a:r>
          </a:p>
        </p:txBody>
      </p:sp>
      <p:sp>
        <p:nvSpPr>
          <p:cNvPr id="56344" name="TextBox 21">
            <a:extLst>
              <a:ext uri="{FF2B5EF4-FFF2-40B4-BE49-F238E27FC236}">
                <a16:creationId xmlns:a16="http://schemas.microsoft.com/office/drawing/2014/main" id="{3157C030-414F-4704-AAAC-A0178DD1DB53}"/>
              </a:ext>
            </a:extLst>
          </p:cNvPr>
          <p:cNvSpPr txBox="1">
            <a:spLocks noChangeArrowheads="1"/>
          </p:cNvSpPr>
          <p:nvPr/>
        </p:nvSpPr>
        <p:spPr bwMode="auto">
          <a:xfrm>
            <a:off x="3581400" y="6096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2400" b="1">
                <a:solidFill>
                  <a:schemeClr val="bg1"/>
                </a:solidFill>
              </a:rPr>
              <a:t>s</a:t>
            </a:r>
          </a:p>
        </p:txBody>
      </p:sp>
      <p:cxnSp>
        <p:nvCxnSpPr>
          <p:cNvPr id="11" name="Straight Arrow Connector 22">
            <a:extLst>
              <a:ext uri="{FF2B5EF4-FFF2-40B4-BE49-F238E27FC236}">
                <a16:creationId xmlns:a16="http://schemas.microsoft.com/office/drawing/2014/main" id="{A40D66FD-A8CF-4595-873A-BBE534DF1C89}"/>
              </a:ext>
            </a:extLst>
          </p:cNvPr>
          <p:cNvCxnSpPr/>
          <p:nvPr/>
        </p:nvCxnSpPr>
        <p:spPr>
          <a:xfrm>
            <a:off x="3810000" y="838200"/>
            <a:ext cx="457200" cy="0"/>
          </a:xfrm>
          <a:prstGeom prst="straightConnector1">
            <a:avLst/>
          </a:prstGeom>
          <a:ln cmpd="sng">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45D69-5A1E-4457-A684-BE2EED915720}"/>
              </a:ext>
            </a:extLst>
          </p:cNvPr>
          <p:cNvSpPr>
            <a:spLocks noGrp="1"/>
          </p:cNvSpPr>
          <p:nvPr>
            <p:ph type="title"/>
          </p:nvPr>
        </p:nvSpPr>
        <p:spPr>
          <a:xfrm>
            <a:off x="-17463" y="0"/>
            <a:ext cx="9161463" cy="569913"/>
          </a:xfrm>
        </p:spPr>
        <p:txBody>
          <a:bodyPr/>
          <a:lstStyle/>
          <a:p>
            <a:pPr eaLnBrk="1" hangingPunct="1">
              <a:defRPr/>
            </a:pPr>
            <a:r>
              <a:rPr lang="en-US" altLang="en-US" dirty="0">
                <a:latin typeface="Courier New" pitchFamily="49" charset="0"/>
                <a:cs typeface="Courier New" pitchFamily="49" charset="0"/>
              </a:rPr>
              <a:t>void insert(char *s, </a:t>
            </a:r>
            <a:r>
              <a:rPr lang="en-US" altLang="en-US" dirty="0" err="1">
                <a:latin typeface="Courier New" pitchFamily="49" charset="0"/>
                <a:cs typeface="Courier New" pitchFamily="49" charset="0"/>
              </a:rPr>
              <a:t>int</a:t>
            </a:r>
            <a:r>
              <a:rPr lang="en-US" altLang="en-US" dirty="0">
                <a:latin typeface="Courier New" pitchFamily="49" charset="0"/>
                <a:cs typeface="Courier New" pitchFamily="49" charset="0"/>
              </a:rPr>
              <a:t> n)</a:t>
            </a:r>
            <a:endParaRPr lang="en-US" dirty="0"/>
          </a:p>
        </p:txBody>
      </p:sp>
      <p:sp>
        <p:nvSpPr>
          <p:cNvPr id="57347" name="TextBox 8">
            <a:extLst>
              <a:ext uri="{FF2B5EF4-FFF2-40B4-BE49-F238E27FC236}">
                <a16:creationId xmlns:a16="http://schemas.microsoft.com/office/drawing/2014/main" id="{C7899565-89B0-4456-BB73-22CE6F26232F}"/>
              </a:ext>
            </a:extLst>
          </p:cNvPr>
          <p:cNvSpPr txBox="1">
            <a:spLocks noChangeArrowheads="1"/>
          </p:cNvSpPr>
          <p:nvPr/>
        </p:nvSpPr>
        <p:spPr bwMode="auto">
          <a:xfrm>
            <a:off x="1143000" y="1655763"/>
            <a:ext cx="6629400"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b="1">
                <a:latin typeface="Courier New" panose="02070309020205020404" pitchFamily="49" charset="0"/>
                <a:cs typeface="Courier New" panose="02070309020205020404" pitchFamily="49" charset="0"/>
              </a:rPr>
              <a:t>void insert(char *s, int n)</a:t>
            </a:r>
          </a:p>
          <a:p>
            <a:pPr>
              <a:lnSpc>
                <a:spcPct val="100000"/>
              </a:lnSpc>
              <a:spcBef>
                <a:spcPct val="0"/>
              </a:spcBef>
              <a:buFontTx/>
              <a:buNone/>
            </a:pPr>
            <a:r>
              <a:rPr lang="en-US" altLang="en-US" sz="1200" b="1">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200" b="1">
                <a:latin typeface="Courier New" panose="02070309020205020404" pitchFamily="49" charset="0"/>
                <a:cs typeface="Courier New" panose="02070309020205020404" pitchFamily="49" charset="0"/>
              </a:rPr>
              <a:t>     int i;</a:t>
            </a:r>
          </a:p>
          <a:p>
            <a:pPr>
              <a:lnSpc>
                <a:spcPct val="100000"/>
              </a:lnSpc>
              <a:spcBef>
                <a:spcPct val="0"/>
              </a:spcBef>
              <a:buFontTx/>
              <a:buNone/>
            </a:pPr>
            <a:endParaRPr lang="en-US" altLang="en-US" sz="1200" b="1">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200" b="1">
                <a:latin typeface="Courier New" panose="02070309020205020404" pitchFamily="49" charset="0"/>
                <a:cs typeface="Courier New" panose="02070309020205020404" pitchFamily="49" charset="0"/>
              </a:rPr>
              <a:t>     for(i=n-1;i&gt;0;i--)</a:t>
            </a:r>
          </a:p>
          <a:p>
            <a:pPr>
              <a:lnSpc>
                <a:spcPct val="100000"/>
              </a:lnSpc>
              <a:spcBef>
                <a:spcPct val="0"/>
              </a:spcBef>
              <a:buFontTx/>
              <a:buNone/>
            </a:pPr>
            <a:r>
              <a:rPr lang="en-US" altLang="en-US" sz="1200" b="1">
                <a:latin typeface="Courier New" panose="02070309020205020404" pitchFamily="49" charset="0"/>
                <a:cs typeface="Courier New" panose="02070309020205020404" pitchFamily="49" charset="0"/>
              </a:rPr>
              <a:t>	*(s+i)=*(s+i-1);</a:t>
            </a:r>
          </a:p>
          <a:p>
            <a:pPr>
              <a:lnSpc>
                <a:spcPct val="100000"/>
              </a:lnSpc>
              <a:spcBef>
                <a:spcPct val="0"/>
              </a:spcBef>
              <a:buFontTx/>
              <a:buNone/>
            </a:pPr>
            <a:endParaRPr lang="en-US" altLang="en-US" sz="1200" b="1">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200" b="1">
                <a:latin typeface="Courier New" panose="02070309020205020404" pitchFamily="49" charset="0"/>
                <a:cs typeface="Courier New" panose="02070309020205020404" pitchFamily="49" charset="0"/>
              </a:rPr>
              <a:t>     *(s+n)='\0';</a:t>
            </a:r>
          </a:p>
          <a:p>
            <a:pPr>
              <a:lnSpc>
                <a:spcPct val="100000"/>
              </a:lnSpc>
              <a:spcBef>
                <a:spcPct val="0"/>
              </a:spcBef>
              <a:buFontTx/>
              <a:buNone/>
            </a:pPr>
            <a:endParaRPr lang="en-US" altLang="en-US" sz="1200" b="1">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200" b="1">
                <a:latin typeface="Courier New" panose="02070309020205020404" pitchFamily="49" charset="0"/>
                <a:cs typeface="Courier New" panose="02070309020205020404" pitchFamily="49" charset="0"/>
              </a:rPr>
              <a:t>     printf("What is the character you want to insert:");</a:t>
            </a:r>
          </a:p>
          <a:p>
            <a:pPr>
              <a:lnSpc>
                <a:spcPct val="100000"/>
              </a:lnSpc>
              <a:spcBef>
                <a:spcPct val="0"/>
              </a:spcBef>
              <a:buFontTx/>
              <a:buNone/>
            </a:pPr>
            <a:r>
              <a:rPr lang="en-US" altLang="en-US" sz="1200" b="1">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b="1">
                <a:latin typeface="Courier New" panose="02070309020205020404" pitchFamily="49" charset="0"/>
                <a:cs typeface="Courier New" panose="02070309020205020404" pitchFamily="49" charset="0"/>
              </a:rPr>
              <a:t>     fflush(stdin);</a:t>
            </a:r>
          </a:p>
          <a:p>
            <a:pPr>
              <a:lnSpc>
                <a:spcPct val="100000"/>
              </a:lnSpc>
              <a:spcBef>
                <a:spcPct val="0"/>
              </a:spcBef>
              <a:buFontTx/>
              <a:buNone/>
            </a:pPr>
            <a:r>
              <a:rPr lang="en-US" altLang="en-US" sz="1200" b="1">
                <a:latin typeface="Courier New" panose="02070309020205020404" pitchFamily="49" charset="0"/>
                <a:cs typeface="Courier New" panose="02070309020205020404" pitchFamily="49" charset="0"/>
              </a:rPr>
              <a:t>     scanf("%c", s);</a:t>
            </a:r>
          </a:p>
          <a:p>
            <a:pPr>
              <a:lnSpc>
                <a:spcPct val="100000"/>
              </a:lnSpc>
              <a:spcBef>
                <a:spcPct val="0"/>
              </a:spcBef>
              <a:buFontTx/>
              <a:buNone/>
            </a:pPr>
            <a:endParaRPr lang="en-US" altLang="en-US" sz="1200" b="1">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200" b="1">
                <a:latin typeface="Courier New" panose="02070309020205020404" pitchFamily="49" charset="0"/>
                <a:cs typeface="Courier New" panose="02070309020205020404" pitchFamily="49" charset="0"/>
              </a:rPr>
              <a:t>     printf("Resulting string:%s\n", s);</a:t>
            </a:r>
          </a:p>
          <a:p>
            <a:pPr>
              <a:lnSpc>
                <a:spcPct val="100000"/>
              </a:lnSpc>
              <a:spcBef>
                <a:spcPct val="0"/>
              </a:spcBef>
              <a:buFontTx/>
              <a:buNone/>
            </a:pPr>
            <a:r>
              <a:rPr lang="en-US" altLang="en-US" sz="1200" b="1">
                <a:latin typeface="Courier New" panose="02070309020205020404" pitchFamily="49" charset="0"/>
                <a:cs typeface="Courier New" panose="02070309020205020404" pitchFamily="49" charset="0"/>
              </a:rPr>
              <a:t>}</a:t>
            </a:r>
          </a:p>
        </p:txBody>
      </p:sp>
      <p:sp>
        <p:nvSpPr>
          <p:cNvPr id="57348" name="TextBox 9">
            <a:extLst>
              <a:ext uri="{FF2B5EF4-FFF2-40B4-BE49-F238E27FC236}">
                <a16:creationId xmlns:a16="http://schemas.microsoft.com/office/drawing/2014/main" id="{E2FE1229-C2F9-4231-93E4-8D3A58E85816}"/>
              </a:ext>
            </a:extLst>
          </p:cNvPr>
          <p:cNvSpPr txBox="1">
            <a:spLocks noChangeArrowheads="1"/>
          </p:cNvSpPr>
          <p:nvPr/>
        </p:nvSpPr>
        <p:spPr bwMode="auto">
          <a:xfrm>
            <a:off x="881063" y="1655763"/>
            <a:ext cx="490537" cy="323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b="1">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b="1">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b="1">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b="1">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b="1">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b="1">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b="1">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200" b="1">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200" b="1">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200" b="1">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200" b="1">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200" b="1">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200" b="1">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200" b="1">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200" b="1">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200" b="1">
                <a:latin typeface="Courier New" panose="02070309020205020404" pitchFamily="49" charset="0"/>
                <a:cs typeface="Courier New" panose="02070309020205020404" pitchFamily="49" charset="0"/>
              </a:rPr>
              <a:t>16</a:t>
            </a:r>
          </a:p>
          <a:p>
            <a:pPr>
              <a:lnSpc>
                <a:spcPct val="100000"/>
              </a:lnSpc>
              <a:spcBef>
                <a:spcPct val="0"/>
              </a:spcBef>
              <a:buFontTx/>
              <a:buNone/>
            </a:pPr>
            <a:endParaRPr lang="en-US" altLang="en-US" sz="1200">
              <a:latin typeface="Courier New" panose="02070309020205020404" pitchFamily="49" charset="0"/>
              <a:cs typeface="Courier New" panose="02070309020205020404" pitchFamily="49" charset="0"/>
            </a:endParaRPr>
          </a:p>
        </p:txBody>
      </p:sp>
      <p:graphicFrame>
        <p:nvGraphicFramePr>
          <p:cNvPr id="6" name="Table 2">
            <a:extLst>
              <a:ext uri="{FF2B5EF4-FFF2-40B4-BE49-F238E27FC236}">
                <a16:creationId xmlns:a16="http://schemas.microsoft.com/office/drawing/2014/main" id="{47ACB27A-3B83-4961-A4F7-E707A890B6BB}"/>
              </a:ext>
            </a:extLst>
          </p:cNvPr>
          <p:cNvGraphicFramePr>
            <a:graphicFrameLocks noGrp="1"/>
          </p:cNvGraphicFramePr>
          <p:nvPr/>
        </p:nvGraphicFramePr>
        <p:xfrm>
          <a:off x="6781800" y="1371600"/>
          <a:ext cx="533400" cy="2194404"/>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tblGrid>
              <a:tr h="365654">
                <a:tc>
                  <a:txBody>
                    <a:bodyPr/>
                    <a:lstStyle/>
                    <a:p>
                      <a:pPr algn="ctr"/>
                      <a:r>
                        <a:rPr lang="en-US" sz="1800" dirty="0"/>
                        <a:t>d</a:t>
                      </a:r>
                    </a:p>
                  </a:txBody>
                  <a:tcPr marT="45707" marB="45707"/>
                </a:tc>
                <a:extLst>
                  <a:ext uri="{0D108BD9-81ED-4DB2-BD59-A6C34878D82A}">
                    <a16:rowId xmlns:a16="http://schemas.microsoft.com/office/drawing/2014/main" val="10000"/>
                  </a:ext>
                </a:extLst>
              </a:tr>
              <a:tr h="365654">
                <a:tc>
                  <a:txBody>
                    <a:bodyPr/>
                    <a:lstStyle/>
                    <a:p>
                      <a:pPr algn="ctr"/>
                      <a:r>
                        <a:rPr lang="en-US" sz="1800" dirty="0"/>
                        <a:t>a</a:t>
                      </a:r>
                    </a:p>
                  </a:txBody>
                  <a:tcPr marT="45707" marB="45707"/>
                </a:tc>
                <a:extLst>
                  <a:ext uri="{0D108BD9-81ED-4DB2-BD59-A6C34878D82A}">
                    <a16:rowId xmlns:a16="http://schemas.microsoft.com/office/drawing/2014/main" val="10001"/>
                  </a:ext>
                </a:extLst>
              </a:tr>
              <a:tr h="365654">
                <a:tc>
                  <a:txBody>
                    <a:bodyPr/>
                    <a:lstStyle/>
                    <a:p>
                      <a:pPr algn="ctr"/>
                      <a:r>
                        <a:rPr lang="en-US" sz="1800" dirty="0"/>
                        <a:t>t</a:t>
                      </a:r>
                    </a:p>
                  </a:txBody>
                  <a:tcPr marT="45707" marB="45707"/>
                </a:tc>
                <a:extLst>
                  <a:ext uri="{0D108BD9-81ED-4DB2-BD59-A6C34878D82A}">
                    <a16:rowId xmlns:a16="http://schemas.microsoft.com/office/drawing/2014/main" val="10002"/>
                  </a:ext>
                </a:extLst>
              </a:tr>
              <a:tr h="365654">
                <a:tc>
                  <a:txBody>
                    <a:bodyPr/>
                    <a:lstStyle/>
                    <a:p>
                      <a:pPr algn="ctr"/>
                      <a:r>
                        <a:rPr lang="en-US" sz="1800" dirty="0"/>
                        <a:t>a</a:t>
                      </a:r>
                    </a:p>
                  </a:txBody>
                  <a:tcPr marT="45707" marB="45707"/>
                </a:tc>
                <a:extLst>
                  <a:ext uri="{0D108BD9-81ED-4DB2-BD59-A6C34878D82A}">
                    <a16:rowId xmlns:a16="http://schemas.microsoft.com/office/drawing/2014/main" val="10003"/>
                  </a:ext>
                </a:extLst>
              </a:tr>
              <a:tr h="365654">
                <a:tc>
                  <a:txBody>
                    <a:bodyPr/>
                    <a:lstStyle/>
                    <a:p>
                      <a:pPr algn="ctr"/>
                      <a:r>
                        <a:rPr lang="en-US" sz="1800" dirty="0"/>
                        <a:t>s</a:t>
                      </a:r>
                    </a:p>
                  </a:txBody>
                  <a:tcPr marT="45707" marB="45707"/>
                </a:tc>
                <a:extLst>
                  <a:ext uri="{0D108BD9-81ED-4DB2-BD59-A6C34878D82A}">
                    <a16:rowId xmlns:a16="http://schemas.microsoft.com/office/drawing/2014/main" val="10004"/>
                  </a:ext>
                </a:extLst>
              </a:tr>
              <a:tr h="365654">
                <a:tc>
                  <a:txBody>
                    <a:bodyPr/>
                    <a:lstStyle/>
                    <a:p>
                      <a:pPr algn="ctr"/>
                      <a:r>
                        <a:rPr lang="en-US" sz="1800" dirty="0"/>
                        <a:t>\0</a:t>
                      </a:r>
                    </a:p>
                  </a:txBody>
                  <a:tcPr marT="45707" marB="45707"/>
                </a:tc>
                <a:extLst>
                  <a:ext uri="{0D108BD9-81ED-4DB2-BD59-A6C34878D82A}">
                    <a16:rowId xmlns:a16="http://schemas.microsoft.com/office/drawing/2014/main" val="10005"/>
                  </a:ext>
                </a:extLst>
              </a:tr>
            </a:tbl>
          </a:graphicData>
        </a:graphic>
      </p:graphicFrame>
      <p:sp>
        <p:nvSpPr>
          <p:cNvPr id="57365" name="TextBox 5">
            <a:extLst>
              <a:ext uri="{FF2B5EF4-FFF2-40B4-BE49-F238E27FC236}">
                <a16:creationId xmlns:a16="http://schemas.microsoft.com/office/drawing/2014/main" id="{493A08A6-2FF3-4C14-A997-E0A18B4C43F8}"/>
              </a:ext>
            </a:extLst>
          </p:cNvPr>
          <p:cNvSpPr txBox="1">
            <a:spLocks noChangeArrowheads="1"/>
          </p:cNvSpPr>
          <p:nvPr/>
        </p:nvSpPr>
        <p:spPr bwMode="auto">
          <a:xfrm>
            <a:off x="7543800" y="1371600"/>
            <a:ext cx="6096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2000"/>
              <a:t>[0]</a:t>
            </a:r>
          </a:p>
          <a:p>
            <a:r>
              <a:rPr lang="en-US" altLang="en-US" sz="2000"/>
              <a:t>[1]</a:t>
            </a:r>
          </a:p>
          <a:p>
            <a:r>
              <a:rPr lang="en-US" altLang="en-US" sz="2000"/>
              <a:t>[2]</a:t>
            </a:r>
          </a:p>
          <a:p>
            <a:r>
              <a:rPr lang="en-US" altLang="en-US" sz="2000"/>
              <a:t>[3]</a:t>
            </a:r>
          </a:p>
          <a:p>
            <a:r>
              <a:rPr lang="en-US" altLang="en-US" sz="2000"/>
              <a:t>[4]</a:t>
            </a:r>
          </a:p>
          <a:p>
            <a:r>
              <a:rPr lang="en-US" altLang="en-US" sz="2000"/>
              <a:t>[5]</a:t>
            </a:r>
          </a:p>
          <a:p>
            <a:r>
              <a:rPr lang="en-US" altLang="en-US" sz="2000"/>
              <a:t>[6]</a:t>
            </a:r>
          </a:p>
        </p:txBody>
      </p:sp>
      <p:sp>
        <p:nvSpPr>
          <p:cNvPr id="57366" name="TextBox 6">
            <a:extLst>
              <a:ext uri="{FF2B5EF4-FFF2-40B4-BE49-F238E27FC236}">
                <a16:creationId xmlns:a16="http://schemas.microsoft.com/office/drawing/2014/main" id="{7421CA6E-6533-4991-BD9C-C2B49EA7D711}"/>
              </a:ext>
            </a:extLst>
          </p:cNvPr>
          <p:cNvSpPr txBox="1">
            <a:spLocks noChangeArrowheads="1"/>
          </p:cNvSpPr>
          <p:nvPr/>
        </p:nvSpPr>
        <p:spPr bwMode="auto">
          <a:xfrm>
            <a:off x="5791200" y="1306513"/>
            <a:ext cx="381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b="1"/>
              <a:t>S</a:t>
            </a:r>
          </a:p>
        </p:txBody>
      </p:sp>
      <p:cxnSp>
        <p:nvCxnSpPr>
          <p:cNvPr id="9" name="Straight Arrow Connector 8">
            <a:extLst>
              <a:ext uri="{FF2B5EF4-FFF2-40B4-BE49-F238E27FC236}">
                <a16:creationId xmlns:a16="http://schemas.microsoft.com/office/drawing/2014/main" id="{FD6E8A59-536C-4F16-8632-7853BD163C7E}"/>
              </a:ext>
            </a:extLst>
          </p:cNvPr>
          <p:cNvCxnSpPr/>
          <p:nvPr/>
        </p:nvCxnSpPr>
        <p:spPr>
          <a:xfrm>
            <a:off x="6019800" y="1524000"/>
            <a:ext cx="685800" cy="0"/>
          </a:xfrm>
          <a:prstGeom prst="straightConnector1">
            <a:avLst/>
          </a:prstGeom>
          <a:ln cmpd="sng">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7368" name="TextBox 11">
            <a:extLst>
              <a:ext uri="{FF2B5EF4-FFF2-40B4-BE49-F238E27FC236}">
                <a16:creationId xmlns:a16="http://schemas.microsoft.com/office/drawing/2014/main" id="{00A54D0C-393E-46E8-BC2B-553AAD121922}"/>
              </a:ext>
            </a:extLst>
          </p:cNvPr>
          <p:cNvSpPr txBox="1">
            <a:spLocks noChangeArrowheads="1"/>
          </p:cNvSpPr>
          <p:nvPr/>
        </p:nvSpPr>
        <p:spPr bwMode="auto">
          <a:xfrm>
            <a:off x="7391400" y="1154113"/>
            <a:ext cx="838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a:t>index</a:t>
            </a:r>
          </a:p>
        </p:txBody>
      </p:sp>
      <p:graphicFrame>
        <p:nvGraphicFramePr>
          <p:cNvPr id="11" name="Table 2">
            <a:extLst>
              <a:ext uri="{FF2B5EF4-FFF2-40B4-BE49-F238E27FC236}">
                <a16:creationId xmlns:a16="http://schemas.microsoft.com/office/drawing/2014/main" id="{5A9E74CF-3C47-4F7A-A939-C697A6CC6B10}"/>
              </a:ext>
            </a:extLst>
          </p:cNvPr>
          <p:cNvGraphicFramePr>
            <a:graphicFrameLocks noGrp="1"/>
          </p:cNvGraphicFramePr>
          <p:nvPr/>
        </p:nvGraphicFramePr>
        <p:xfrm>
          <a:off x="6705600" y="3886200"/>
          <a:ext cx="533400" cy="2194404"/>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tblGrid>
              <a:tr h="365654">
                <a:tc>
                  <a:txBody>
                    <a:bodyPr/>
                    <a:lstStyle/>
                    <a:p>
                      <a:pPr algn="ctr"/>
                      <a:r>
                        <a:rPr lang="en-US" sz="1800" dirty="0"/>
                        <a:t>a</a:t>
                      </a:r>
                    </a:p>
                  </a:txBody>
                  <a:tcPr marT="45707" marB="45707"/>
                </a:tc>
                <a:extLst>
                  <a:ext uri="{0D108BD9-81ED-4DB2-BD59-A6C34878D82A}">
                    <a16:rowId xmlns:a16="http://schemas.microsoft.com/office/drawing/2014/main" val="10000"/>
                  </a:ext>
                </a:extLst>
              </a:tr>
              <a:tr h="365654">
                <a:tc>
                  <a:txBody>
                    <a:bodyPr/>
                    <a:lstStyle/>
                    <a:p>
                      <a:pPr algn="ctr"/>
                      <a:r>
                        <a:rPr lang="en-US" sz="1800" dirty="0"/>
                        <a:t>d</a:t>
                      </a:r>
                    </a:p>
                  </a:txBody>
                  <a:tcPr marT="45707" marB="45707"/>
                </a:tc>
                <a:extLst>
                  <a:ext uri="{0D108BD9-81ED-4DB2-BD59-A6C34878D82A}">
                    <a16:rowId xmlns:a16="http://schemas.microsoft.com/office/drawing/2014/main" val="10001"/>
                  </a:ext>
                </a:extLst>
              </a:tr>
              <a:tr h="365654">
                <a:tc>
                  <a:txBody>
                    <a:bodyPr/>
                    <a:lstStyle/>
                    <a:p>
                      <a:pPr algn="ctr"/>
                      <a:r>
                        <a:rPr lang="en-US" sz="1800" dirty="0"/>
                        <a:t>a</a:t>
                      </a:r>
                    </a:p>
                  </a:txBody>
                  <a:tcPr marT="45707" marB="45707"/>
                </a:tc>
                <a:extLst>
                  <a:ext uri="{0D108BD9-81ED-4DB2-BD59-A6C34878D82A}">
                    <a16:rowId xmlns:a16="http://schemas.microsoft.com/office/drawing/2014/main" val="10002"/>
                  </a:ext>
                </a:extLst>
              </a:tr>
              <a:tr h="365654">
                <a:tc>
                  <a:txBody>
                    <a:bodyPr/>
                    <a:lstStyle/>
                    <a:p>
                      <a:pPr algn="ctr"/>
                      <a:r>
                        <a:rPr lang="en-US" sz="1800" dirty="0"/>
                        <a:t>t</a:t>
                      </a:r>
                    </a:p>
                  </a:txBody>
                  <a:tcPr marT="45707" marB="45707"/>
                </a:tc>
                <a:extLst>
                  <a:ext uri="{0D108BD9-81ED-4DB2-BD59-A6C34878D82A}">
                    <a16:rowId xmlns:a16="http://schemas.microsoft.com/office/drawing/2014/main" val="10003"/>
                  </a:ext>
                </a:extLst>
              </a:tr>
              <a:tr h="365654">
                <a:tc>
                  <a:txBody>
                    <a:bodyPr/>
                    <a:lstStyle/>
                    <a:p>
                      <a:pPr algn="ctr"/>
                      <a:r>
                        <a:rPr lang="en-US" sz="1800" dirty="0"/>
                        <a:t>a</a:t>
                      </a:r>
                    </a:p>
                  </a:txBody>
                  <a:tcPr marT="45707" marB="45707"/>
                </a:tc>
                <a:extLst>
                  <a:ext uri="{0D108BD9-81ED-4DB2-BD59-A6C34878D82A}">
                    <a16:rowId xmlns:a16="http://schemas.microsoft.com/office/drawing/2014/main" val="10004"/>
                  </a:ext>
                </a:extLst>
              </a:tr>
              <a:tr h="365654">
                <a:tc>
                  <a:txBody>
                    <a:bodyPr/>
                    <a:lstStyle/>
                    <a:p>
                      <a:pPr algn="ctr"/>
                      <a:r>
                        <a:rPr lang="en-US" sz="1800" dirty="0"/>
                        <a:t>\0</a:t>
                      </a:r>
                    </a:p>
                  </a:txBody>
                  <a:tcPr marT="45707" marB="45707"/>
                </a:tc>
                <a:extLst>
                  <a:ext uri="{0D108BD9-81ED-4DB2-BD59-A6C34878D82A}">
                    <a16:rowId xmlns:a16="http://schemas.microsoft.com/office/drawing/2014/main" val="10005"/>
                  </a:ext>
                </a:extLst>
              </a:tr>
            </a:tbl>
          </a:graphicData>
        </a:graphic>
      </p:graphicFrame>
      <p:sp>
        <p:nvSpPr>
          <p:cNvPr id="57385" name="TextBox 5">
            <a:extLst>
              <a:ext uri="{FF2B5EF4-FFF2-40B4-BE49-F238E27FC236}">
                <a16:creationId xmlns:a16="http://schemas.microsoft.com/office/drawing/2014/main" id="{4C36E5BE-1496-4E02-823B-3F964A821F53}"/>
              </a:ext>
            </a:extLst>
          </p:cNvPr>
          <p:cNvSpPr txBox="1">
            <a:spLocks noChangeArrowheads="1"/>
          </p:cNvSpPr>
          <p:nvPr/>
        </p:nvSpPr>
        <p:spPr bwMode="auto">
          <a:xfrm>
            <a:off x="7467600" y="3886200"/>
            <a:ext cx="6096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2000"/>
              <a:t>[0]</a:t>
            </a:r>
          </a:p>
          <a:p>
            <a:r>
              <a:rPr lang="en-US" altLang="en-US" sz="2000"/>
              <a:t>[1]</a:t>
            </a:r>
          </a:p>
          <a:p>
            <a:r>
              <a:rPr lang="en-US" altLang="en-US" sz="2000"/>
              <a:t>[2]</a:t>
            </a:r>
          </a:p>
          <a:p>
            <a:r>
              <a:rPr lang="en-US" altLang="en-US" sz="2000"/>
              <a:t>[3]</a:t>
            </a:r>
          </a:p>
          <a:p>
            <a:r>
              <a:rPr lang="en-US" altLang="en-US" sz="2000"/>
              <a:t>[4]</a:t>
            </a:r>
          </a:p>
          <a:p>
            <a:r>
              <a:rPr lang="en-US" altLang="en-US" sz="2000"/>
              <a:t>[5]</a:t>
            </a:r>
          </a:p>
          <a:p>
            <a:r>
              <a:rPr lang="en-US" altLang="en-US" sz="2000"/>
              <a:t>[6]</a:t>
            </a:r>
          </a:p>
        </p:txBody>
      </p:sp>
      <p:sp>
        <p:nvSpPr>
          <p:cNvPr id="57386" name="TextBox 6">
            <a:extLst>
              <a:ext uri="{FF2B5EF4-FFF2-40B4-BE49-F238E27FC236}">
                <a16:creationId xmlns:a16="http://schemas.microsoft.com/office/drawing/2014/main" id="{CF7B535B-7914-47FD-AF25-9CA01677952A}"/>
              </a:ext>
            </a:extLst>
          </p:cNvPr>
          <p:cNvSpPr txBox="1">
            <a:spLocks noChangeArrowheads="1"/>
          </p:cNvSpPr>
          <p:nvPr/>
        </p:nvSpPr>
        <p:spPr bwMode="auto">
          <a:xfrm>
            <a:off x="5715000" y="3821113"/>
            <a:ext cx="381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b="1"/>
              <a:t>S</a:t>
            </a:r>
          </a:p>
        </p:txBody>
      </p:sp>
      <p:cxnSp>
        <p:nvCxnSpPr>
          <p:cNvPr id="14" name="Straight Arrow Connector 13">
            <a:extLst>
              <a:ext uri="{FF2B5EF4-FFF2-40B4-BE49-F238E27FC236}">
                <a16:creationId xmlns:a16="http://schemas.microsoft.com/office/drawing/2014/main" id="{ABA4365B-D8F3-444A-8F84-9CBCD4828321}"/>
              </a:ext>
            </a:extLst>
          </p:cNvPr>
          <p:cNvCxnSpPr/>
          <p:nvPr/>
        </p:nvCxnSpPr>
        <p:spPr>
          <a:xfrm>
            <a:off x="5943600" y="4038600"/>
            <a:ext cx="685800" cy="0"/>
          </a:xfrm>
          <a:prstGeom prst="straightConnector1">
            <a:avLst/>
          </a:prstGeom>
          <a:ln cmpd="sng">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7388" name="TextBox 11">
            <a:extLst>
              <a:ext uri="{FF2B5EF4-FFF2-40B4-BE49-F238E27FC236}">
                <a16:creationId xmlns:a16="http://schemas.microsoft.com/office/drawing/2014/main" id="{0B50A671-9DAE-47E5-A784-D12B8DDE36FC}"/>
              </a:ext>
            </a:extLst>
          </p:cNvPr>
          <p:cNvSpPr txBox="1">
            <a:spLocks noChangeArrowheads="1"/>
          </p:cNvSpPr>
          <p:nvPr/>
        </p:nvSpPr>
        <p:spPr bwMode="auto">
          <a:xfrm>
            <a:off x="7315200" y="3592513"/>
            <a:ext cx="838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a:t>index</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C5FC2-80D5-4B58-9804-84302614C468}"/>
              </a:ext>
            </a:extLst>
          </p:cNvPr>
          <p:cNvSpPr>
            <a:spLocks noGrp="1"/>
          </p:cNvSpPr>
          <p:nvPr>
            <p:ph type="title"/>
          </p:nvPr>
        </p:nvSpPr>
        <p:spPr>
          <a:xfrm>
            <a:off x="-17463" y="0"/>
            <a:ext cx="9161463" cy="569913"/>
          </a:xfrm>
        </p:spPr>
        <p:txBody>
          <a:bodyPr/>
          <a:lstStyle/>
          <a:p>
            <a:pPr eaLnBrk="1" hangingPunct="1">
              <a:defRPr/>
            </a:pPr>
            <a:r>
              <a:rPr lang="en-US" altLang="en-US" dirty="0">
                <a:latin typeface="Courier New" pitchFamily="49" charset="0"/>
                <a:cs typeface="Courier New" pitchFamily="49" charset="0"/>
              </a:rPr>
              <a:t>void insert(char *s, </a:t>
            </a:r>
            <a:r>
              <a:rPr lang="en-US" altLang="en-US" dirty="0" err="1">
                <a:latin typeface="Courier New" pitchFamily="49" charset="0"/>
                <a:cs typeface="Courier New" pitchFamily="49" charset="0"/>
              </a:rPr>
              <a:t>int</a:t>
            </a:r>
            <a:r>
              <a:rPr lang="en-US" altLang="en-US" dirty="0">
                <a:latin typeface="Courier New" pitchFamily="49" charset="0"/>
                <a:cs typeface="Courier New" pitchFamily="49" charset="0"/>
              </a:rPr>
              <a:t> n)</a:t>
            </a:r>
            <a:endParaRPr lang="en-US" dirty="0"/>
          </a:p>
        </p:txBody>
      </p:sp>
      <p:sp>
        <p:nvSpPr>
          <p:cNvPr id="58371" name="TextBox 8">
            <a:extLst>
              <a:ext uri="{FF2B5EF4-FFF2-40B4-BE49-F238E27FC236}">
                <a16:creationId xmlns:a16="http://schemas.microsoft.com/office/drawing/2014/main" id="{B75DE3B3-5BB4-4173-9319-E11FEC3E32B7}"/>
              </a:ext>
            </a:extLst>
          </p:cNvPr>
          <p:cNvSpPr txBox="1">
            <a:spLocks noChangeArrowheads="1"/>
          </p:cNvSpPr>
          <p:nvPr/>
        </p:nvSpPr>
        <p:spPr bwMode="auto">
          <a:xfrm>
            <a:off x="1303338" y="1828800"/>
            <a:ext cx="5097462"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600" b="1">
                <a:latin typeface="Courier New" panose="02070309020205020404" pitchFamily="49" charset="0"/>
                <a:cs typeface="Courier New" panose="02070309020205020404" pitchFamily="49" charset="0"/>
              </a:rPr>
              <a:t>void removes(char *s, int n)</a:t>
            </a:r>
          </a:p>
          <a:p>
            <a:pPr>
              <a:lnSpc>
                <a:spcPct val="100000"/>
              </a:lnSpc>
              <a:spcBef>
                <a:spcPct val="0"/>
              </a:spcBef>
              <a:buFontTx/>
              <a:buNone/>
            </a:pPr>
            <a:r>
              <a:rPr lang="en-US" altLang="en-US" sz="1600" b="1">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600" b="1">
                <a:latin typeface="Courier New" panose="02070309020205020404" pitchFamily="49" charset="0"/>
                <a:cs typeface="Courier New" panose="02070309020205020404" pitchFamily="49" charset="0"/>
              </a:rPr>
              <a:t>   int i;</a:t>
            </a:r>
          </a:p>
          <a:p>
            <a:pPr>
              <a:lnSpc>
                <a:spcPct val="100000"/>
              </a:lnSpc>
              <a:spcBef>
                <a:spcPct val="0"/>
              </a:spcBef>
              <a:buFontTx/>
              <a:buNone/>
            </a:pPr>
            <a:endParaRPr lang="en-US" altLang="en-US" sz="1600" b="1">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600" b="1">
                <a:latin typeface="Courier New" panose="02070309020205020404" pitchFamily="49" charset="0"/>
                <a:cs typeface="Courier New" panose="02070309020205020404" pitchFamily="49" charset="0"/>
              </a:rPr>
              <a:t>   for (i=0;i&lt;n;i++)</a:t>
            </a:r>
          </a:p>
          <a:p>
            <a:pPr>
              <a:lnSpc>
                <a:spcPct val="100000"/>
              </a:lnSpc>
              <a:spcBef>
                <a:spcPct val="0"/>
              </a:spcBef>
              <a:buFontTx/>
              <a:buNone/>
            </a:pPr>
            <a:r>
              <a:rPr lang="en-US" altLang="en-US" sz="1600" b="1">
                <a:latin typeface="Courier New" panose="02070309020205020404" pitchFamily="49" charset="0"/>
                <a:cs typeface="Courier New" panose="02070309020205020404" pitchFamily="49" charset="0"/>
              </a:rPr>
              <a:t>      *(s+i)=*(s+i+1);</a:t>
            </a:r>
          </a:p>
          <a:p>
            <a:pPr>
              <a:lnSpc>
                <a:spcPct val="100000"/>
              </a:lnSpc>
              <a:spcBef>
                <a:spcPct val="0"/>
              </a:spcBef>
              <a:buFontTx/>
              <a:buNone/>
            </a:pPr>
            <a:endParaRPr lang="en-US" altLang="en-US" sz="1600" b="1">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600" b="1">
                <a:latin typeface="Courier New" panose="02070309020205020404" pitchFamily="49" charset="0"/>
                <a:cs typeface="Courier New" panose="02070309020205020404" pitchFamily="49" charset="0"/>
              </a:rPr>
              <a:t>   printf("Resulting string:%s\n", s);</a:t>
            </a:r>
          </a:p>
          <a:p>
            <a:pPr>
              <a:lnSpc>
                <a:spcPct val="100000"/>
              </a:lnSpc>
              <a:spcBef>
                <a:spcPct val="0"/>
              </a:spcBef>
              <a:buFontTx/>
              <a:buNone/>
            </a:pPr>
            <a:endParaRPr lang="en-US" altLang="en-US" sz="1600" b="1">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600" b="1">
                <a:latin typeface="Courier New" panose="02070309020205020404" pitchFamily="49" charset="0"/>
                <a:cs typeface="Courier New" panose="02070309020205020404" pitchFamily="49" charset="0"/>
              </a:rPr>
              <a:t>}</a:t>
            </a:r>
          </a:p>
        </p:txBody>
      </p:sp>
      <p:sp>
        <p:nvSpPr>
          <p:cNvPr id="58372" name="TextBox 9">
            <a:extLst>
              <a:ext uri="{FF2B5EF4-FFF2-40B4-BE49-F238E27FC236}">
                <a16:creationId xmlns:a16="http://schemas.microsoft.com/office/drawing/2014/main" id="{8F8A8B24-963A-436E-95E6-CBCD06EF9868}"/>
              </a:ext>
            </a:extLst>
          </p:cNvPr>
          <p:cNvSpPr txBox="1">
            <a:spLocks noChangeArrowheads="1"/>
          </p:cNvSpPr>
          <p:nvPr/>
        </p:nvSpPr>
        <p:spPr bwMode="auto">
          <a:xfrm>
            <a:off x="914400" y="1828800"/>
            <a:ext cx="490538"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600" b="1">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600" b="1">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600" b="1">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600" b="1">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600" b="1">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600" b="1">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600" b="1">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600" b="1">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600" b="1">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600" b="1">
                <a:latin typeface="Courier New" panose="02070309020205020404" pitchFamily="49" charset="0"/>
                <a:cs typeface="Courier New" panose="02070309020205020404" pitchFamily="49" charset="0"/>
              </a:rPr>
              <a:t>10</a:t>
            </a:r>
          </a:p>
        </p:txBody>
      </p:sp>
      <p:graphicFrame>
        <p:nvGraphicFramePr>
          <p:cNvPr id="3" name="Table 2">
            <a:extLst>
              <a:ext uri="{FF2B5EF4-FFF2-40B4-BE49-F238E27FC236}">
                <a16:creationId xmlns:a16="http://schemas.microsoft.com/office/drawing/2014/main" id="{1FF8B87A-6602-4D3F-9D7B-A354BE5EEA21}"/>
              </a:ext>
            </a:extLst>
          </p:cNvPr>
          <p:cNvGraphicFramePr>
            <a:graphicFrameLocks noGrp="1"/>
          </p:cNvGraphicFramePr>
          <p:nvPr/>
        </p:nvGraphicFramePr>
        <p:xfrm>
          <a:off x="6781800" y="1411288"/>
          <a:ext cx="533400" cy="2194404"/>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tblGrid>
              <a:tr h="365654">
                <a:tc>
                  <a:txBody>
                    <a:bodyPr/>
                    <a:lstStyle/>
                    <a:p>
                      <a:pPr algn="ctr"/>
                      <a:r>
                        <a:rPr lang="en-US" sz="1800" dirty="0"/>
                        <a:t>a</a:t>
                      </a:r>
                    </a:p>
                  </a:txBody>
                  <a:tcPr marT="45707" marB="45707"/>
                </a:tc>
                <a:extLst>
                  <a:ext uri="{0D108BD9-81ED-4DB2-BD59-A6C34878D82A}">
                    <a16:rowId xmlns:a16="http://schemas.microsoft.com/office/drawing/2014/main" val="10000"/>
                  </a:ext>
                </a:extLst>
              </a:tr>
              <a:tr h="365654">
                <a:tc>
                  <a:txBody>
                    <a:bodyPr/>
                    <a:lstStyle/>
                    <a:p>
                      <a:pPr algn="ctr"/>
                      <a:r>
                        <a:rPr lang="en-US" sz="1800" dirty="0"/>
                        <a:t>d</a:t>
                      </a:r>
                    </a:p>
                  </a:txBody>
                  <a:tcPr marT="45707" marB="45707"/>
                </a:tc>
                <a:extLst>
                  <a:ext uri="{0D108BD9-81ED-4DB2-BD59-A6C34878D82A}">
                    <a16:rowId xmlns:a16="http://schemas.microsoft.com/office/drawing/2014/main" val="10001"/>
                  </a:ext>
                </a:extLst>
              </a:tr>
              <a:tr h="365654">
                <a:tc>
                  <a:txBody>
                    <a:bodyPr/>
                    <a:lstStyle/>
                    <a:p>
                      <a:pPr algn="ctr"/>
                      <a:r>
                        <a:rPr lang="en-US" sz="1800" dirty="0"/>
                        <a:t>a</a:t>
                      </a:r>
                    </a:p>
                  </a:txBody>
                  <a:tcPr marT="45707" marB="45707"/>
                </a:tc>
                <a:extLst>
                  <a:ext uri="{0D108BD9-81ED-4DB2-BD59-A6C34878D82A}">
                    <a16:rowId xmlns:a16="http://schemas.microsoft.com/office/drawing/2014/main" val="10002"/>
                  </a:ext>
                </a:extLst>
              </a:tr>
              <a:tr h="365654">
                <a:tc>
                  <a:txBody>
                    <a:bodyPr/>
                    <a:lstStyle/>
                    <a:p>
                      <a:pPr algn="ctr"/>
                      <a:r>
                        <a:rPr lang="en-US" sz="1800" dirty="0"/>
                        <a:t>t</a:t>
                      </a:r>
                    </a:p>
                  </a:txBody>
                  <a:tcPr marT="45707" marB="45707"/>
                </a:tc>
                <a:extLst>
                  <a:ext uri="{0D108BD9-81ED-4DB2-BD59-A6C34878D82A}">
                    <a16:rowId xmlns:a16="http://schemas.microsoft.com/office/drawing/2014/main" val="10003"/>
                  </a:ext>
                </a:extLst>
              </a:tr>
              <a:tr h="365654">
                <a:tc>
                  <a:txBody>
                    <a:bodyPr/>
                    <a:lstStyle/>
                    <a:p>
                      <a:pPr algn="ctr"/>
                      <a:r>
                        <a:rPr lang="en-US" sz="1800" dirty="0"/>
                        <a:t>a</a:t>
                      </a:r>
                    </a:p>
                  </a:txBody>
                  <a:tcPr marT="45707" marB="45707"/>
                </a:tc>
                <a:extLst>
                  <a:ext uri="{0D108BD9-81ED-4DB2-BD59-A6C34878D82A}">
                    <a16:rowId xmlns:a16="http://schemas.microsoft.com/office/drawing/2014/main" val="10004"/>
                  </a:ext>
                </a:extLst>
              </a:tr>
              <a:tr h="365654">
                <a:tc>
                  <a:txBody>
                    <a:bodyPr/>
                    <a:lstStyle/>
                    <a:p>
                      <a:pPr algn="ctr"/>
                      <a:r>
                        <a:rPr lang="en-US" sz="1800" dirty="0"/>
                        <a:t>\0</a:t>
                      </a:r>
                    </a:p>
                  </a:txBody>
                  <a:tcPr marT="45707" marB="45707"/>
                </a:tc>
                <a:extLst>
                  <a:ext uri="{0D108BD9-81ED-4DB2-BD59-A6C34878D82A}">
                    <a16:rowId xmlns:a16="http://schemas.microsoft.com/office/drawing/2014/main" val="10005"/>
                  </a:ext>
                </a:extLst>
              </a:tr>
            </a:tbl>
          </a:graphicData>
        </a:graphic>
      </p:graphicFrame>
      <p:sp>
        <p:nvSpPr>
          <p:cNvPr id="58389" name="TextBox 5">
            <a:extLst>
              <a:ext uri="{FF2B5EF4-FFF2-40B4-BE49-F238E27FC236}">
                <a16:creationId xmlns:a16="http://schemas.microsoft.com/office/drawing/2014/main" id="{E377B994-5386-48C5-B948-7FE817BDD382}"/>
              </a:ext>
            </a:extLst>
          </p:cNvPr>
          <p:cNvSpPr txBox="1">
            <a:spLocks noChangeArrowheads="1"/>
          </p:cNvSpPr>
          <p:nvPr/>
        </p:nvSpPr>
        <p:spPr bwMode="auto">
          <a:xfrm>
            <a:off x="7543800" y="1411288"/>
            <a:ext cx="609600"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2000"/>
              <a:t>[0]</a:t>
            </a:r>
          </a:p>
          <a:p>
            <a:r>
              <a:rPr lang="en-US" altLang="en-US" sz="2000"/>
              <a:t>[1]</a:t>
            </a:r>
          </a:p>
          <a:p>
            <a:r>
              <a:rPr lang="en-US" altLang="en-US" sz="2000"/>
              <a:t>[2]</a:t>
            </a:r>
          </a:p>
          <a:p>
            <a:r>
              <a:rPr lang="en-US" altLang="en-US" sz="2000"/>
              <a:t>[3]</a:t>
            </a:r>
          </a:p>
          <a:p>
            <a:r>
              <a:rPr lang="en-US" altLang="en-US" sz="2000"/>
              <a:t>[4]</a:t>
            </a:r>
          </a:p>
          <a:p>
            <a:r>
              <a:rPr lang="en-US" altLang="en-US" sz="2000"/>
              <a:t>[5]</a:t>
            </a:r>
          </a:p>
          <a:p>
            <a:r>
              <a:rPr lang="en-US" altLang="en-US" sz="2000"/>
              <a:t>[6]</a:t>
            </a:r>
          </a:p>
        </p:txBody>
      </p:sp>
      <p:sp>
        <p:nvSpPr>
          <p:cNvPr id="58390" name="TextBox 6">
            <a:extLst>
              <a:ext uri="{FF2B5EF4-FFF2-40B4-BE49-F238E27FC236}">
                <a16:creationId xmlns:a16="http://schemas.microsoft.com/office/drawing/2014/main" id="{0A03981B-7E74-49D4-9C22-478BBD8F6FE6}"/>
              </a:ext>
            </a:extLst>
          </p:cNvPr>
          <p:cNvSpPr txBox="1">
            <a:spLocks noChangeArrowheads="1"/>
          </p:cNvSpPr>
          <p:nvPr/>
        </p:nvSpPr>
        <p:spPr bwMode="auto">
          <a:xfrm>
            <a:off x="5791200" y="13462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b="1"/>
              <a:t>S</a:t>
            </a:r>
          </a:p>
        </p:txBody>
      </p:sp>
      <p:cxnSp>
        <p:nvCxnSpPr>
          <p:cNvPr id="9" name="Straight Arrow Connector 8">
            <a:extLst>
              <a:ext uri="{FF2B5EF4-FFF2-40B4-BE49-F238E27FC236}">
                <a16:creationId xmlns:a16="http://schemas.microsoft.com/office/drawing/2014/main" id="{A0760655-CB92-4F15-9731-D813755B8A4B}"/>
              </a:ext>
            </a:extLst>
          </p:cNvPr>
          <p:cNvCxnSpPr/>
          <p:nvPr/>
        </p:nvCxnSpPr>
        <p:spPr>
          <a:xfrm>
            <a:off x="6019800" y="1563688"/>
            <a:ext cx="685800" cy="0"/>
          </a:xfrm>
          <a:prstGeom prst="straightConnector1">
            <a:avLst/>
          </a:prstGeom>
          <a:ln cmpd="sng">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8392" name="TextBox 11">
            <a:extLst>
              <a:ext uri="{FF2B5EF4-FFF2-40B4-BE49-F238E27FC236}">
                <a16:creationId xmlns:a16="http://schemas.microsoft.com/office/drawing/2014/main" id="{272A83D6-6024-494F-A10E-1A472EED2F07}"/>
              </a:ext>
            </a:extLst>
          </p:cNvPr>
          <p:cNvSpPr txBox="1">
            <a:spLocks noChangeArrowheads="1"/>
          </p:cNvSpPr>
          <p:nvPr/>
        </p:nvSpPr>
        <p:spPr bwMode="auto">
          <a:xfrm>
            <a:off x="7391400" y="1154113"/>
            <a:ext cx="838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a:t>index</a:t>
            </a:r>
          </a:p>
        </p:txBody>
      </p:sp>
      <p:graphicFrame>
        <p:nvGraphicFramePr>
          <p:cNvPr id="13" name="Table 12">
            <a:extLst>
              <a:ext uri="{FF2B5EF4-FFF2-40B4-BE49-F238E27FC236}">
                <a16:creationId xmlns:a16="http://schemas.microsoft.com/office/drawing/2014/main" id="{22F7F8A9-44BF-4B86-AD72-BEA64EEFCFFB}"/>
              </a:ext>
            </a:extLst>
          </p:cNvPr>
          <p:cNvGraphicFramePr>
            <a:graphicFrameLocks noGrp="1"/>
          </p:cNvGraphicFramePr>
          <p:nvPr/>
        </p:nvGraphicFramePr>
        <p:xfrm>
          <a:off x="6934200" y="3886200"/>
          <a:ext cx="533400" cy="2194404"/>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tblGrid>
              <a:tr h="365654">
                <a:tc>
                  <a:txBody>
                    <a:bodyPr/>
                    <a:lstStyle/>
                    <a:p>
                      <a:pPr algn="ctr"/>
                      <a:r>
                        <a:rPr lang="en-US" sz="1800" dirty="0"/>
                        <a:t>d</a:t>
                      </a:r>
                    </a:p>
                  </a:txBody>
                  <a:tcPr marT="45707" marB="45707"/>
                </a:tc>
                <a:extLst>
                  <a:ext uri="{0D108BD9-81ED-4DB2-BD59-A6C34878D82A}">
                    <a16:rowId xmlns:a16="http://schemas.microsoft.com/office/drawing/2014/main" val="10000"/>
                  </a:ext>
                </a:extLst>
              </a:tr>
              <a:tr h="365654">
                <a:tc>
                  <a:txBody>
                    <a:bodyPr/>
                    <a:lstStyle/>
                    <a:p>
                      <a:pPr algn="ctr"/>
                      <a:r>
                        <a:rPr lang="en-US" sz="1800" dirty="0"/>
                        <a:t>a</a:t>
                      </a:r>
                    </a:p>
                  </a:txBody>
                  <a:tcPr marT="45707" marB="45707"/>
                </a:tc>
                <a:extLst>
                  <a:ext uri="{0D108BD9-81ED-4DB2-BD59-A6C34878D82A}">
                    <a16:rowId xmlns:a16="http://schemas.microsoft.com/office/drawing/2014/main" val="10001"/>
                  </a:ext>
                </a:extLst>
              </a:tr>
              <a:tr h="365654">
                <a:tc>
                  <a:txBody>
                    <a:bodyPr/>
                    <a:lstStyle/>
                    <a:p>
                      <a:pPr algn="ctr"/>
                      <a:r>
                        <a:rPr lang="en-US" sz="1800" dirty="0"/>
                        <a:t>t</a:t>
                      </a:r>
                    </a:p>
                  </a:txBody>
                  <a:tcPr marT="45707" marB="45707"/>
                </a:tc>
                <a:extLst>
                  <a:ext uri="{0D108BD9-81ED-4DB2-BD59-A6C34878D82A}">
                    <a16:rowId xmlns:a16="http://schemas.microsoft.com/office/drawing/2014/main" val="10002"/>
                  </a:ext>
                </a:extLst>
              </a:tr>
              <a:tr h="365654">
                <a:tc>
                  <a:txBody>
                    <a:bodyPr/>
                    <a:lstStyle/>
                    <a:p>
                      <a:pPr algn="ctr"/>
                      <a:r>
                        <a:rPr lang="en-US" sz="1800" dirty="0"/>
                        <a:t>a</a:t>
                      </a:r>
                    </a:p>
                  </a:txBody>
                  <a:tcPr marT="45707" marB="45707"/>
                </a:tc>
                <a:extLst>
                  <a:ext uri="{0D108BD9-81ED-4DB2-BD59-A6C34878D82A}">
                    <a16:rowId xmlns:a16="http://schemas.microsoft.com/office/drawing/2014/main" val="10003"/>
                  </a:ext>
                </a:extLst>
              </a:tr>
              <a:tr h="365654">
                <a:tc>
                  <a:txBody>
                    <a:bodyPr/>
                    <a:lstStyle/>
                    <a:p>
                      <a:pPr algn="ctr"/>
                      <a:r>
                        <a:rPr lang="en-US" sz="1800" dirty="0"/>
                        <a:t>\0</a:t>
                      </a:r>
                    </a:p>
                  </a:txBody>
                  <a:tcPr marT="45707" marB="45707"/>
                </a:tc>
                <a:extLst>
                  <a:ext uri="{0D108BD9-81ED-4DB2-BD59-A6C34878D82A}">
                    <a16:rowId xmlns:a16="http://schemas.microsoft.com/office/drawing/2014/main" val="10004"/>
                  </a:ext>
                </a:extLst>
              </a:tr>
              <a:tr h="365654">
                <a:tc>
                  <a:txBody>
                    <a:bodyPr/>
                    <a:lstStyle/>
                    <a:p>
                      <a:pPr algn="ctr"/>
                      <a:r>
                        <a:rPr lang="en-US" sz="1800" dirty="0"/>
                        <a:t>\0</a:t>
                      </a:r>
                    </a:p>
                  </a:txBody>
                  <a:tcPr marT="45707" marB="45707"/>
                </a:tc>
                <a:extLst>
                  <a:ext uri="{0D108BD9-81ED-4DB2-BD59-A6C34878D82A}">
                    <a16:rowId xmlns:a16="http://schemas.microsoft.com/office/drawing/2014/main" val="10005"/>
                  </a:ext>
                </a:extLst>
              </a:tr>
            </a:tbl>
          </a:graphicData>
        </a:graphic>
      </p:graphicFrame>
      <p:sp>
        <p:nvSpPr>
          <p:cNvPr id="58409" name="TextBox 13">
            <a:extLst>
              <a:ext uri="{FF2B5EF4-FFF2-40B4-BE49-F238E27FC236}">
                <a16:creationId xmlns:a16="http://schemas.microsoft.com/office/drawing/2014/main" id="{5F8EDCF0-E83E-400B-B1AE-39230CD97756}"/>
              </a:ext>
            </a:extLst>
          </p:cNvPr>
          <p:cNvSpPr txBox="1">
            <a:spLocks noChangeArrowheads="1"/>
          </p:cNvSpPr>
          <p:nvPr/>
        </p:nvSpPr>
        <p:spPr bwMode="auto">
          <a:xfrm>
            <a:off x="7696200" y="3886200"/>
            <a:ext cx="6096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2000"/>
              <a:t>[0]</a:t>
            </a:r>
          </a:p>
          <a:p>
            <a:r>
              <a:rPr lang="en-US" altLang="en-US" sz="2000"/>
              <a:t>[1]</a:t>
            </a:r>
          </a:p>
          <a:p>
            <a:r>
              <a:rPr lang="en-US" altLang="en-US" sz="2000"/>
              <a:t>[2]</a:t>
            </a:r>
          </a:p>
          <a:p>
            <a:r>
              <a:rPr lang="en-US" altLang="en-US" sz="2000"/>
              <a:t>[3]</a:t>
            </a:r>
          </a:p>
          <a:p>
            <a:r>
              <a:rPr lang="en-US" altLang="en-US" sz="2000"/>
              <a:t>[4]</a:t>
            </a:r>
          </a:p>
          <a:p>
            <a:r>
              <a:rPr lang="en-US" altLang="en-US" sz="2000"/>
              <a:t>[5]</a:t>
            </a:r>
          </a:p>
          <a:p>
            <a:r>
              <a:rPr lang="en-US" altLang="en-US" sz="2000"/>
              <a:t>[6]</a:t>
            </a:r>
          </a:p>
        </p:txBody>
      </p:sp>
      <p:sp>
        <p:nvSpPr>
          <p:cNvPr id="58410" name="TextBox 14">
            <a:extLst>
              <a:ext uri="{FF2B5EF4-FFF2-40B4-BE49-F238E27FC236}">
                <a16:creationId xmlns:a16="http://schemas.microsoft.com/office/drawing/2014/main" id="{0439C578-94DD-49C2-A77C-DAFD52B3EC3C}"/>
              </a:ext>
            </a:extLst>
          </p:cNvPr>
          <p:cNvSpPr txBox="1">
            <a:spLocks noChangeArrowheads="1"/>
          </p:cNvSpPr>
          <p:nvPr/>
        </p:nvSpPr>
        <p:spPr bwMode="auto">
          <a:xfrm>
            <a:off x="5943600" y="3821113"/>
            <a:ext cx="381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b="1"/>
              <a:t>S</a:t>
            </a:r>
          </a:p>
        </p:txBody>
      </p:sp>
      <p:cxnSp>
        <p:nvCxnSpPr>
          <p:cNvPr id="16" name="Straight Arrow Connector 15">
            <a:extLst>
              <a:ext uri="{FF2B5EF4-FFF2-40B4-BE49-F238E27FC236}">
                <a16:creationId xmlns:a16="http://schemas.microsoft.com/office/drawing/2014/main" id="{61C8574D-250F-44C7-846B-BDD429663603}"/>
              </a:ext>
            </a:extLst>
          </p:cNvPr>
          <p:cNvCxnSpPr/>
          <p:nvPr/>
        </p:nvCxnSpPr>
        <p:spPr>
          <a:xfrm>
            <a:off x="6172200" y="4038600"/>
            <a:ext cx="685800" cy="0"/>
          </a:xfrm>
          <a:prstGeom prst="straightConnector1">
            <a:avLst/>
          </a:prstGeom>
          <a:ln cmpd="sng">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8412" name="TextBox 16">
            <a:extLst>
              <a:ext uri="{FF2B5EF4-FFF2-40B4-BE49-F238E27FC236}">
                <a16:creationId xmlns:a16="http://schemas.microsoft.com/office/drawing/2014/main" id="{5A99D399-3912-4BC0-B315-8A43E50F2AD1}"/>
              </a:ext>
            </a:extLst>
          </p:cNvPr>
          <p:cNvSpPr txBox="1">
            <a:spLocks noChangeArrowheads="1"/>
          </p:cNvSpPr>
          <p:nvPr/>
        </p:nvSpPr>
        <p:spPr bwMode="auto">
          <a:xfrm>
            <a:off x="7543800" y="3657600"/>
            <a:ext cx="838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a:t>index</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98ECA-CD92-4762-A553-92806DDD99D4}"/>
              </a:ext>
            </a:extLst>
          </p:cNvPr>
          <p:cNvSpPr>
            <a:spLocks noGrp="1"/>
          </p:cNvSpPr>
          <p:nvPr>
            <p:ph type="title"/>
          </p:nvPr>
        </p:nvSpPr>
        <p:spPr>
          <a:xfrm>
            <a:off x="-17463" y="0"/>
            <a:ext cx="9161463" cy="569913"/>
          </a:xfrm>
        </p:spPr>
        <p:txBody>
          <a:bodyPr>
            <a:normAutofit/>
          </a:bodyPr>
          <a:lstStyle/>
          <a:p>
            <a:pPr eaLnBrk="1" hangingPunct="1">
              <a:defRPr/>
            </a:pPr>
            <a:r>
              <a:rPr lang="en-US" dirty="0"/>
              <a:t>Question 2</a:t>
            </a:r>
          </a:p>
        </p:txBody>
      </p:sp>
      <p:sp>
        <p:nvSpPr>
          <p:cNvPr id="59395" name="Content Placeholder 17">
            <a:extLst>
              <a:ext uri="{FF2B5EF4-FFF2-40B4-BE49-F238E27FC236}">
                <a16:creationId xmlns:a16="http://schemas.microsoft.com/office/drawing/2014/main" id="{090A3457-40D8-443E-A455-06270B89FE72}"/>
              </a:ext>
            </a:extLst>
          </p:cNvPr>
          <p:cNvSpPr>
            <a:spLocks noGrp="1"/>
          </p:cNvSpPr>
          <p:nvPr>
            <p:ph idx="1"/>
          </p:nvPr>
        </p:nvSpPr>
        <p:spPr>
          <a:xfrm>
            <a:off x="1219200" y="1371600"/>
            <a:ext cx="6858000" cy="4438650"/>
          </a:xfrm>
        </p:spPr>
        <p:txBody>
          <a:bodyPr/>
          <a:lstStyle/>
          <a:p>
            <a:pPr algn="just" eaLnBrk="1" hangingPunct="1"/>
            <a:r>
              <a:rPr lang="en-US" altLang="en-US" sz="2000"/>
              <a:t>Write a C program main() that requests a list of numbers from the user, terminated by a sentinel value of ‘-1’. After the linked list is built, your program should print all numbers  stored in the linked list</a:t>
            </a:r>
            <a:endParaRPr lang="en-US" altLang="en-US"/>
          </a:p>
        </p:txBody>
      </p:sp>
      <p:grpSp>
        <p:nvGrpSpPr>
          <p:cNvPr id="59396" name="Group 8">
            <a:extLst>
              <a:ext uri="{FF2B5EF4-FFF2-40B4-BE49-F238E27FC236}">
                <a16:creationId xmlns:a16="http://schemas.microsoft.com/office/drawing/2014/main" id="{E9BEAEBB-BFF5-4644-B464-D06F4C66390B}"/>
              </a:ext>
            </a:extLst>
          </p:cNvPr>
          <p:cNvGrpSpPr>
            <a:grpSpLocks/>
          </p:cNvGrpSpPr>
          <p:nvPr/>
        </p:nvGrpSpPr>
        <p:grpSpPr bwMode="auto">
          <a:xfrm>
            <a:off x="4191000" y="3048000"/>
            <a:ext cx="3521075" cy="2246313"/>
            <a:chOff x="4868046" y="3341732"/>
            <a:chExt cx="3194645" cy="2534247"/>
          </a:xfrm>
        </p:grpSpPr>
        <p:grpSp>
          <p:nvGrpSpPr>
            <p:cNvPr id="10" name="Group 9">
              <a:extLst>
                <a:ext uri="{FF2B5EF4-FFF2-40B4-BE49-F238E27FC236}">
                  <a16:creationId xmlns:a16="http://schemas.microsoft.com/office/drawing/2014/main" id="{616473D5-DF0B-44C0-B408-2F0B7F7B6906}"/>
                </a:ext>
              </a:extLst>
            </p:cNvPr>
            <p:cNvGrpSpPr/>
            <p:nvPr/>
          </p:nvGrpSpPr>
          <p:grpSpPr>
            <a:xfrm>
              <a:off x="4870133" y="3912055"/>
              <a:ext cx="1265833" cy="555324"/>
              <a:chOff x="744392" y="5266176"/>
              <a:chExt cx="1777330" cy="1355306"/>
            </a:xfrm>
            <a:solidFill>
              <a:srgbClr val="9BBC59"/>
            </a:solidFill>
          </p:grpSpPr>
          <p:sp>
            <p:nvSpPr>
              <p:cNvPr id="29" name="Rectangle 28">
                <a:extLst>
                  <a:ext uri="{FF2B5EF4-FFF2-40B4-BE49-F238E27FC236}">
                    <a16:creationId xmlns:a16="http://schemas.microsoft.com/office/drawing/2014/main" id="{F7BE1C81-DB2C-40DE-93CF-59B11F228D1B}"/>
                  </a:ext>
                </a:extLst>
              </p:cNvPr>
              <p:cNvSpPr/>
              <p:nvPr/>
            </p:nvSpPr>
            <p:spPr>
              <a:xfrm>
                <a:off x="1633057" y="5266176"/>
                <a:ext cx="888665" cy="686811"/>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#100</a:t>
                </a:r>
              </a:p>
            </p:txBody>
          </p:sp>
          <p:sp>
            <p:nvSpPr>
              <p:cNvPr id="30" name="Rectangle 29">
                <a:extLst>
                  <a:ext uri="{FF2B5EF4-FFF2-40B4-BE49-F238E27FC236}">
                    <a16:creationId xmlns:a16="http://schemas.microsoft.com/office/drawing/2014/main" id="{8EE729A7-129E-4601-8039-E2D3D0E8FA4D}"/>
                  </a:ext>
                </a:extLst>
              </p:cNvPr>
              <p:cNvSpPr/>
              <p:nvPr/>
            </p:nvSpPr>
            <p:spPr>
              <a:xfrm>
                <a:off x="744392" y="5266176"/>
                <a:ext cx="888666" cy="686810"/>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1</a:t>
                </a:r>
              </a:p>
            </p:txBody>
          </p:sp>
          <p:cxnSp>
            <p:nvCxnSpPr>
              <p:cNvPr id="31" name="Straight Arrow Connector 30">
                <a:extLst>
                  <a:ext uri="{FF2B5EF4-FFF2-40B4-BE49-F238E27FC236}">
                    <a16:creationId xmlns:a16="http://schemas.microsoft.com/office/drawing/2014/main" id="{7D23BB85-73FC-4522-B43D-C835D5557B94}"/>
                  </a:ext>
                </a:extLst>
              </p:cNvPr>
              <p:cNvCxnSpPr/>
              <p:nvPr/>
            </p:nvCxnSpPr>
            <p:spPr>
              <a:xfrm flipH="1">
                <a:off x="1737789" y="5596580"/>
                <a:ext cx="0" cy="1024902"/>
              </a:xfrm>
              <a:prstGeom prst="straightConnector1">
                <a:avLst/>
              </a:prstGeom>
              <a:grpFill/>
              <a:ln>
                <a:solidFill>
                  <a:schemeClr val="tx1"/>
                </a:solidFill>
                <a:tailEnd type="arrow"/>
              </a:ln>
            </p:spPr>
            <p:style>
              <a:lnRef idx="2">
                <a:schemeClr val="dk1"/>
              </a:lnRef>
              <a:fillRef idx="0">
                <a:schemeClr val="dk1"/>
              </a:fillRef>
              <a:effectRef idx="1">
                <a:schemeClr val="dk1"/>
              </a:effectRef>
              <a:fontRef idx="minor">
                <a:schemeClr val="tx1"/>
              </a:fontRef>
            </p:style>
          </p:cxnSp>
        </p:grpSp>
        <p:grpSp>
          <p:nvGrpSpPr>
            <p:cNvPr id="59403" name="Group 10">
              <a:extLst>
                <a:ext uri="{FF2B5EF4-FFF2-40B4-BE49-F238E27FC236}">
                  <a16:creationId xmlns:a16="http://schemas.microsoft.com/office/drawing/2014/main" id="{4CE8510D-29E9-446F-B3CE-4880EB0B4CF8}"/>
                </a:ext>
              </a:extLst>
            </p:cNvPr>
            <p:cNvGrpSpPr>
              <a:grpSpLocks/>
            </p:cNvGrpSpPr>
            <p:nvPr/>
          </p:nvGrpSpPr>
          <p:grpSpPr bwMode="auto">
            <a:xfrm>
              <a:off x="5509630" y="4454892"/>
              <a:ext cx="1265833" cy="554969"/>
              <a:chOff x="744392" y="5266176"/>
              <a:chExt cx="1777330" cy="1354440"/>
            </a:xfrm>
          </p:grpSpPr>
          <p:sp>
            <p:nvSpPr>
              <p:cNvPr id="26" name="Rectangle 25">
                <a:extLst>
                  <a:ext uri="{FF2B5EF4-FFF2-40B4-BE49-F238E27FC236}">
                    <a16:creationId xmlns:a16="http://schemas.microsoft.com/office/drawing/2014/main" id="{96B0F1A0-6645-465D-90B6-1D9A4FF99B9C}"/>
                  </a:ext>
                </a:extLst>
              </p:cNvPr>
              <p:cNvSpPr/>
              <p:nvPr/>
            </p:nvSpPr>
            <p:spPr>
              <a:xfrm>
                <a:off x="1633323" y="5268211"/>
                <a:ext cx="887804" cy="686253"/>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#200</a:t>
                </a:r>
              </a:p>
            </p:txBody>
          </p:sp>
          <p:sp>
            <p:nvSpPr>
              <p:cNvPr id="27" name="Rectangle 26">
                <a:extLst>
                  <a:ext uri="{FF2B5EF4-FFF2-40B4-BE49-F238E27FC236}">
                    <a16:creationId xmlns:a16="http://schemas.microsoft.com/office/drawing/2014/main" id="{00169C15-803E-43C7-80AF-CAF310B647A7}"/>
                  </a:ext>
                </a:extLst>
              </p:cNvPr>
              <p:cNvSpPr/>
              <p:nvPr/>
            </p:nvSpPr>
            <p:spPr>
              <a:xfrm>
                <a:off x="743496" y="5268211"/>
                <a:ext cx="889827" cy="686253"/>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2</a:t>
                </a:r>
                <a:endParaRPr lang="en-US" dirty="0"/>
              </a:p>
            </p:txBody>
          </p:sp>
          <p:cxnSp>
            <p:nvCxnSpPr>
              <p:cNvPr id="28" name="Straight Arrow Connector 27">
                <a:extLst>
                  <a:ext uri="{FF2B5EF4-FFF2-40B4-BE49-F238E27FC236}">
                    <a16:creationId xmlns:a16="http://schemas.microsoft.com/office/drawing/2014/main" id="{23F2ED0A-607B-4F82-AAE7-AE2B34F31971}"/>
                  </a:ext>
                </a:extLst>
              </p:cNvPr>
              <p:cNvCxnSpPr/>
              <p:nvPr/>
            </p:nvCxnSpPr>
            <p:spPr>
              <a:xfrm>
                <a:off x="1746574" y="5596039"/>
                <a:ext cx="0" cy="10228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59404" name="Group 11">
              <a:extLst>
                <a:ext uri="{FF2B5EF4-FFF2-40B4-BE49-F238E27FC236}">
                  <a16:creationId xmlns:a16="http://schemas.microsoft.com/office/drawing/2014/main" id="{6664C9A1-77B9-4525-BAAC-2B46012FC2B0}"/>
                </a:ext>
              </a:extLst>
            </p:cNvPr>
            <p:cNvGrpSpPr>
              <a:grpSpLocks/>
            </p:cNvGrpSpPr>
            <p:nvPr/>
          </p:nvGrpSpPr>
          <p:grpSpPr bwMode="auto">
            <a:xfrm>
              <a:off x="6155203" y="5009861"/>
              <a:ext cx="1265833" cy="584703"/>
              <a:chOff x="744392" y="5266176"/>
              <a:chExt cx="1777330" cy="1427008"/>
            </a:xfrm>
          </p:grpSpPr>
          <p:sp>
            <p:nvSpPr>
              <p:cNvPr id="17" name="Rectangle 16">
                <a:extLst>
                  <a:ext uri="{FF2B5EF4-FFF2-40B4-BE49-F238E27FC236}">
                    <a16:creationId xmlns:a16="http://schemas.microsoft.com/office/drawing/2014/main" id="{D9452374-349F-4883-976B-F8AD378768E5}"/>
                  </a:ext>
                </a:extLst>
              </p:cNvPr>
              <p:cNvSpPr/>
              <p:nvPr/>
            </p:nvSpPr>
            <p:spPr>
              <a:xfrm>
                <a:off x="1634914" y="5264419"/>
                <a:ext cx="887805" cy="686249"/>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#300</a:t>
                </a:r>
              </a:p>
            </p:txBody>
          </p:sp>
          <p:sp>
            <p:nvSpPr>
              <p:cNvPr id="24" name="Rectangle 23">
                <a:extLst>
                  <a:ext uri="{FF2B5EF4-FFF2-40B4-BE49-F238E27FC236}">
                    <a16:creationId xmlns:a16="http://schemas.microsoft.com/office/drawing/2014/main" id="{4E2C2D4C-996C-4865-B5D6-E5B823AA623B}"/>
                  </a:ext>
                </a:extLst>
              </p:cNvPr>
              <p:cNvSpPr/>
              <p:nvPr/>
            </p:nvSpPr>
            <p:spPr>
              <a:xfrm>
                <a:off x="745088" y="5264419"/>
                <a:ext cx="889827" cy="686249"/>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3</a:t>
                </a:r>
              </a:p>
            </p:txBody>
          </p:sp>
          <p:cxnSp>
            <p:nvCxnSpPr>
              <p:cNvPr id="25" name="Straight Arrow Connector 24">
                <a:extLst>
                  <a:ext uri="{FF2B5EF4-FFF2-40B4-BE49-F238E27FC236}">
                    <a16:creationId xmlns:a16="http://schemas.microsoft.com/office/drawing/2014/main" id="{8B47D4CF-43BE-4F28-A174-0334EAC7E245}"/>
                  </a:ext>
                </a:extLst>
              </p:cNvPr>
              <p:cNvCxnSpPr/>
              <p:nvPr/>
            </p:nvCxnSpPr>
            <p:spPr>
              <a:xfrm flipH="1">
                <a:off x="1758277" y="5692780"/>
                <a:ext cx="0" cy="10009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3" name="Group 12">
              <a:extLst>
                <a:ext uri="{FF2B5EF4-FFF2-40B4-BE49-F238E27FC236}">
                  <a16:creationId xmlns:a16="http://schemas.microsoft.com/office/drawing/2014/main" id="{930E900D-0A1E-4ECC-802A-C99C92D1ED71}"/>
                </a:ext>
              </a:extLst>
            </p:cNvPr>
            <p:cNvGrpSpPr/>
            <p:nvPr/>
          </p:nvGrpSpPr>
          <p:grpSpPr>
            <a:xfrm>
              <a:off x="6796858" y="5594564"/>
              <a:ext cx="1265833" cy="281415"/>
              <a:chOff x="744392" y="5266176"/>
              <a:chExt cx="1777330" cy="686811"/>
            </a:xfrm>
            <a:solidFill>
              <a:srgbClr val="9BBC59"/>
            </a:solidFill>
          </p:grpSpPr>
          <p:sp>
            <p:nvSpPr>
              <p:cNvPr id="15" name="Rectangle 14">
                <a:extLst>
                  <a:ext uri="{FF2B5EF4-FFF2-40B4-BE49-F238E27FC236}">
                    <a16:creationId xmlns:a16="http://schemas.microsoft.com/office/drawing/2014/main" id="{D4E034C0-9C08-4583-8914-7BA7A2E61959}"/>
                  </a:ext>
                </a:extLst>
              </p:cNvPr>
              <p:cNvSpPr/>
              <p:nvPr/>
            </p:nvSpPr>
            <p:spPr>
              <a:xfrm>
                <a:off x="1633057" y="5266176"/>
                <a:ext cx="888665" cy="686811"/>
              </a:xfrm>
              <a:prstGeom prst="rect">
                <a:avLst/>
              </a:prstGeom>
              <a:grpFill/>
              <a:ln>
                <a:solidFill>
                  <a:srgbClr val="71893D"/>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#400</a:t>
                </a:r>
              </a:p>
            </p:txBody>
          </p:sp>
          <p:sp>
            <p:nvSpPr>
              <p:cNvPr id="16" name="Rectangle 15">
                <a:extLst>
                  <a:ext uri="{FF2B5EF4-FFF2-40B4-BE49-F238E27FC236}">
                    <a16:creationId xmlns:a16="http://schemas.microsoft.com/office/drawing/2014/main" id="{C59A6A0C-88E7-4B44-85CF-1D5D0E2D4D4C}"/>
                  </a:ext>
                </a:extLst>
              </p:cNvPr>
              <p:cNvSpPr/>
              <p:nvPr/>
            </p:nvSpPr>
            <p:spPr>
              <a:xfrm>
                <a:off x="744392" y="5266176"/>
                <a:ext cx="888665" cy="686811"/>
              </a:xfrm>
              <a:prstGeom prst="rect">
                <a:avLst/>
              </a:prstGeom>
              <a:grpFill/>
              <a:ln>
                <a:solidFill>
                  <a:srgbClr val="71893D"/>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4</a:t>
                </a:r>
              </a:p>
            </p:txBody>
          </p:sp>
        </p:grpSp>
        <p:sp>
          <p:nvSpPr>
            <p:cNvPr id="14" name="Rectangle 13">
              <a:extLst>
                <a:ext uri="{FF2B5EF4-FFF2-40B4-BE49-F238E27FC236}">
                  <a16:creationId xmlns:a16="http://schemas.microsoft.com/office/drawing/2014/main" id="{2176748D-4747-4BE1-9AEE-08B3E87EE912}"/>
                </a:ext>
              </a:extLst>
            </p:cNvPr>
            <p:cNvSpPr/>
            <p:nvPr/>
          </p:nvSpPr>
          <p:spPr>
            <a:xfrm>
              <a:off x="4868046" y="3341732"/>
              <a:ext cx="632304" cy="281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cxnSp>
        <p:nvCxnSpPr>
          <p:cNvPr id="32" name="Straight Arrow Connector 31">
            <a:extLst>
              <a:ext uri="{FF2B5EF4-FFF2-40B4-BE49-F238E27FC236}">
                <a16:creationId xmlns:a16="http://schemas.microsoft.com/office/drawing/2014/main" id="{2743DCA3-3C09-4196-9463-B7693EE4B84B}"/>
              </a:ext>
            </a:extLst>
          </p:cNvPr>
          <p:cNvCxnSpPr/>
          <p:nvPr/>
        </p:nvCxnSpPr>
        <p:spPr>
          <a:xfrm>
            <a:off x="4495800" y="3276600"/>
            <a:ext cx="0" cy="2651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3" name="Rectangle 32">
            <a:extLst>
              <a:ext uri="{FF2B5EF4-FFF2-40B4-BE49-F238E27FC236}">
                <a16:creationId xmlns:a16="http://schemas.microsoft.com/office/drawing/2014/main" id="{1DB21E35-0FEE-46E1-85D4-572E1B5940AE}"/>
              </a:ext>
            </a:extLst>
          </p:cNvPr>
          <p:cNvSpPr/>
          <p:nvPr/>
        </p:nvSpPr>
        <p:spPr>
          <a:xfrm>
            <a:off x="7454900" y="5638800"/>
            <a:ext cx="698500" cy="249238"/>
          </a:xfrm>
          <a:prstGeom prst="rect">
            <a:avLst/>
          </a:prstGeom>
          <a:solidFill>
            <a:srgbClr val="9BBC59"/>
          </a:solidFill>
          <a:ln>
            <a:solidFill>
              <a:srgbClr val="71893D"/>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NULL</a:t>
            </a:r>
          </a:p>
        </p:txBody>
      </p:sp>
      <p:sp>
        <p:nvSpPr>
          <p:cNvPr id="34" name="Rectangle 33">
            <a:extLst>
              <a:ext uri="{FF2B5EF4-FFF2-40B4-BE49-F238E27FC236}">
                <a16:creationId xmlns:a16="http://schemas.microsoft.com/office/drawing/2014/main" id="{32D53D2B-E591-477F-A2C1-C6725A6E3FCE}"/>
              </a:ext>
            </a:extLst>
          </p:cNvPr>
          <p:cNvSpPr/>
          <p:nvPr/>
        </p:nvSpPr>
        <p:spPr>
          <a:xfrm>
            <a:off x="6757988" y="5638800"/>
            <a:ext cx="696912" cy="249238"/>
          </a:xfrm>
          <a:prstGeom prst="rect">
            <a:avLst/>
          </a:prstGeom>
          <a:solidFill>
            <a:srgbClr val="9BBC59"/>
          </a:solidFill>
          <a:ln>
            <a:solidFill>
              <a:srgbClr val="71893D"/>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5</a:t>
            </a:r>
          </a:p>
        </p:txBody>
      </p:sp>
      <p:cxnSp>
        <p:nvCxnSpPr>
          <p:cNvPr id="52" name="Straight Arrow Connector 51">
            <a:extLst>
              <a:ext uri="{FF2B5EF4-FFF2-40B4-BE49-F238E27FC236}">
                <a16:creationId xmlns:a16="http://schemas.microsoft.com/office/drawing/2014/main" id="{02F845BA-7984-4E87-AFEA-EA7C6CE3FE10}"/>
              </a:ext>
            </a:extLst>
          </p:cNvPr>
          <p:cNvCxnSpPr/>
          <p:nvPr/>
        </p:nvCxnSpPr>
        <p:spPr>
          <a:xfrm flipH="1">
            <a:off x="7162800" y="5275263"/>
            <a:ext cx="0" cy="36353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9401" name="TextBox 2">
            <a:extLst>
              <a:ext uri="{FF2B5EF4-FFF2-40B4-BE49-F238E27FC236}">
                <a16:creationId xmlns:a16="http://schemas.microsoft.com/office/drawing/2014/main" id="{8D4774A1-D69B-4456-A565-BB0D56361C38}"/>
              </a:ext>
            </a:extLst>
          </p:cNvPr>
          <p:cNvSpPr txBox="1">
            <a:spLocks noChangeArrowheads="1"/>
          </p:cNvSpPr>
          <p:nvPr/>
        </p:nvSpPr>
        <p:spPr bwMode="auto">
          <a:xfrm>
            <a:off x="4191000" y="2971800"/>
            <a:ext cx="806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a:solidFill>
                  <a:schemeClr val="bg1"/>
                </a:solidFill>
              </a:rPr>
              <a:t>  </a:t>
            </a:r>
            <a:r>
              <a:rPr lang="en-US" altLang="en-US" sz="1600" b="1">
                <a:solidFill>
                  <a:schemeClr val="bg1"/>
                </a:solidFill>
              </a:rPr>
              <a:t>head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a:extLst>
              <a:ext uri="{FF2B5EF4-FFF2-40B4-BE49-F238E27FC236}">
                <a16:creationId xmlns:a16="http://schemas.microsoft.com/office/drawing/2014/main" id="{206A66C5-623A-49A5-A4B5-B5B489C1CDFD}"/>
              </a:ext>
            </a:extLst>
          </p:cNvPr>
          <p:cNvSpPr>
            <a:spLocks noGrp="1"/>
          </p:cNvSpPr>
          <p:nvPr>
            <p:ph idx="1"/>
          </p:nvPr>
        </p:nvSpPr>
        <p:spPr>
          <a:xfrm>
            <a:off x="0" y="0"/>
            <a:ext cx="9128125" cy="6934200"/>
          </a:xfrm>
        </p:spPr>
        <p:txBody>
          <a:bodyPr/>
          <a:lstStyle/>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#include &lt;stdlib.h&gt;</a:t>
            </a:r>
          </a:p>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#include &lt;stdio.h&gt;</a:t>
            </a:r>
          </a:p>
          <a:p>
            <a:pPr marL="514350" indent="-514350">
              <a:buFont typeface="Calibri" panose="020F0502020204030204" pitchFamily="34" charset="0"/>
              <a:buAutoNum type="arabicPeriod"/>
            </a:pPr>
            <a:endParaRPr lang="en-US" altLang="en-US" sz="1200" b="1">
              <a:latin typeface="Courier New" panose="02070309020205020404" pitchFamily="49" charset="0"/>
              <a:cs typeface="Courier New" panose="02070309020205020404" pitchFamily="49" charset="0"/>
            </a:endParaRPr>
          </a:p>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typedef struct _listnode{</a:t>
            </a:r>
          </a:p>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	int item;</a:t>
            </a:r>
          </a:p>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	struct _listnode *next;</a:t>
            </a:r>
          </a:p>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 ListNode;</a:t>
            </a:r>
          </a:p>
          <a:p>
            <a:pPr marL="514350" indent="-514350">
              <a:buFont typeface="Calibri" panose="020F0502020204030204" pitchFamily="34" charset="0"/>
              <a:buAutoNum type="arabicPeriod"/>
            </a:pPr>
            <a:endParaRPr lang="en-US" altLang="en-US" sz="1200" b="1">
              <a:latin typeface="Courier New" panose="02070309020205020404" pitchFamily="49" charset="0"/>
              <a:cs typeface="Courier New" panose="02070309020205020404" pitchFamily="49" charset="0"/>
            </a:endParaRPr>
          </a:p>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void main()</a:t>
            </a:r>
          </a:p>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a:t>
            </a:r>
          </a:p>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	ListNode *head, *p, *temp;</a:t>
            </a:r>
          </a:p>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	int n;</a:t>
            </a:r>
          </a:p>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	head=NULL;</a:t>
            </a:r>
          </a:p>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	printf("Enter a list of numbers, terminated by the value -1:\n");</a:t>
            </a:r>
          </a:p>
          <a:p>
            <a:pPr marL="514350" indent="-514350">
              <a:buFont typeface="Calibri" panose="020F0502020204030204" pitchFamily="34" charset="0"/>
              <a:buAutoNum type="arabicPeriod"/>
            </a:pPr>
            <a:endParaRPr lang="en-US" altLang="en-US" sz="1200" b="1">
              <a:latin typeface="Courier New" panose="02070309020205020404" pitchFamily="49" charset="0"/>
              <a:cs typeface="Courier New" panose="02070309020205020404" pitchFamily="49" charset="0"/>
            </a:endParaRPr>
          </a:p>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	//////////////////////////////////////</a:t>
            </a:r>
          </a:p>
          <a:p>
            <a:pPr marL="514350" indent="-514350">
              <a:buFont typeface="Calibri" panose="020F0502020204030204" pitchFamily="34" charset="0"/>
              <a:buAutoNum type="arabicPeriod"/>
            </a:pPr>
            <a:endParaRPr lang="en-US" altLang="en-US" sz="1200" b="1">
              <a:latin typeface="Courier New" panose="02070309020205020404" pitchFamily="49" charset="0"/>
              <a:cs typeface="Courier New" panose="02070309020205020404" pitchFamily="49" charset="0"/>
            </a:endParaRPr>
          </a:p>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	//Question 2</a:t>
            </a:r>
          </a:p>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    //Write your program code here</a:t>
            </a:r>
          </a:p>
          <a:p>
            <a:pPr marL="514350" indent="-514350">
              <a:buFont typeface="Calibri" panose="020F0502020204030204" pitchFamily="34" charset="0"/>
              <a:buAutoNum type="arabicPeriod"/>
            </a:pPr>
            <a:endParaRPr lang="en-US" altLang="en-US" sz="1200" b="1">
              <a:latin typeface="Courier New" panose="02070309020205020404" pitchFamily="49" charset="0"/>
              <a:cs typeface="Courier New" panose="02070309020205020404" pitchFamily="49" charset="0"/>
            </a:endParaRPr>
          </a:p>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   ////////////////////////////////////////</a:t>
            </a:r>
          </a:p>
          <a:p>
            <a:pPr marL="514350" indent="-514350">
              <a:buFont typeface="Calibri" panose="020F0502020204030204" pitchFamily="34" charset="0"/>
              <a:buAutoNum type="arabicPeriod"/>
            </a:pPr>
            <a:r>
              <a:rPr lang="en-US" altLang="en-US" sz="1200" b="1">
                <a:latin typeface="Courier New" panose="02070309020205020404" pitchFamily="49" charset="0"/>
                <a:cs typeface="Courier New" panose="02070309020205020404" pitchFamily="49" charset="0"/>
              </a:rPr>
              <a:t>}</a:t>
            </a:r>
            <a:endParaRPr lang="en-US" altLang="en-US" sz="1500" b="1">
              <a:latin typeface="Courier New" panose="02070309020205020404" pitchFamily="49" charset="0"/>
              <a:cs typeface="Courier New" panose="02070309020205020404" pitchFamily="49" charset="0"/>
            </a:endParaRPr>
          </a:p>
        </p:txBody>
      </p:sp>
      <p:sp>
        <p:nvSpPr>
          <p:cNvPr id="60419" name="TextBox 10">
            <a:extLst>
              <a:ext uri="{FF2B5EF4-FFF2-40B4-BE49-F238E27FC236}">
                <a16:creationId xmlns:a16="http://schemas.microsoft.com/office/drawing/2014/main" id="{79856960-C566-418E-B070-79D4EC455803}"/>
              </a:ext>
            </a:extLst>
          </p:cNvPr>
          <p:cNvSpPr txBox="1">
            <a:spLocks noChangeArrowheads="1"/>
          </p:cNvSpPr>
          <p:nvPr/>
        </p:nvSpPr>
        <p:spPr bwMode="auto">
          <a:xfrm>
            <a:off x="914400" y="2057400"/>
            <a:ext cx="6324600" cy="369888"/>
          </a:xfrm>
          <a:prstGeom prst="rect">
            <a:avLst/>
          </a:prstGeom>
          <a:noFill/>
          <a:ln w="9525">
            <a:solidFill>
              <a:schemeClr val="accent1">
                <a:alpha val="0"/>
              </a:schemeClr>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solidFill>
                <a:srgbClr val="000000"/>
              </a:solidFill>
            </a:endParaRPr>
          </a:p>
        </p:txBody>
      </p:sp>
      <p:sp>
        <p:nvSpPr>
          <p:cNvPr id="10" name="Rectangle 14">
            <a:extLst>
              <a:ext uri="{FF2B5EF4-FFF2-40B4-BE49-F238E27FC236}">
                <a16:creationId xmlns:a16="http://schemas.microsoft.com/office/drawing/2014/main" id="{53A2D329-6479-411D-992A-322BC93AAAD3}"/>
              </a:ext>
            </a:extLst>
          </p:cNvPr>
          <p:cNvSpPr/>
          <p:nvPr/>
        </p:nvSpPr>
        <p:spPr>
          <a:xfrm>
            <a:off x="0"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0421" name="TextBox 21">
            <a:extLst>
              <a:ext uri="{FF2B5EF4-FFF2-40B4-BE49-F238E27FC236}">
                <a16:creationId xmlns:a16="http://schemas.microsoft.com/office/drawing/2014/main" id="{F35548A1-A380-48C3-ADC0-C044311A45AF}"/>
              </a:ext>
            </a:extLst>
          </p:cNvPr>
          <p:cNvSpPr txBox="1">
            <a:spLocks noChangeArrowheads="1"/>
          </p:cNvSpPr>
          <p:nvPr/>
        </p:nvSpPr>
        <p:spPr bwMode="auto">
          <a:xfrm>
            <a:off x="3581400" y="6096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2400" b="1">
                <a:solidFill>
                  <a:srgbClr val="FFFFFF"/>
                </a:solidFill>
              </a:rPr>
              <a:t>s</a:t>
            </a:r>
          </a:p>
        </p:txBody>
      </p:sp>
      <p:cxnSp>
        <p:nvCxnSpPr>
          <p:cNvPr id="11" name="Straight Arrow Connector 22">
            <a:extLst>
              <a:ext uri="{FF2B5EF4-FFF2-40B4-BE49-F238E27FC236}">
                <a16:creationId xmlns:a16="http://schemas.microsoft.com/office/drawing/2014/main" id="{743A7B24-3978-41CF-989A-A0AC98CA19F2}"/>
              </a:ext>
            </a:extLst>
          </p:cNvPr>
          <p:cNvCxnSpPr/>
          <p:nvPr/>
        </p:nvCxnSpPr>
        <p:spPr>
          <a:xfrm>
            <a:off x="3810000" y="838200"/>
            <a:ext cx="457200" cy="0"/>
          </a:xfrm>
          <a:prstGeom prst="straightConnector1">
            <a:avLst/>
          </a:prstGeom>
          <a:ln cmpd="sng">
            <a:solidFill>
              <a:schemeClr val="bg1"/>
            </a:solidFill>
            <a:tailEnd type="arrow"/>
          </a:ln>
        </p:spPr>
        <p:style>
          <a:lnRef idx="1">
            <a:schemeClr val="accent1"/>
          </a:lnRef>
          <a:fillRef idx="0">
            <a:schemeClr val="accent1"/>
          </a:fillRef>
          <a:effectRef idx="0">
            <a:schemeClr val="accent1"/>
          </a:effectRef>
          <a:fontRef idx="minor">
            <a:schemeClr val="tx1"/>
          </a:fontRef>
        </p:style>
      </p:cxnSp>
      <p:grpSp>
        <p:nvGrpSpPr>
          <p:cNvPr id="60423" name="Group 8">
            <a:extLst>
              <a:ext uri="{FF2B5EF4-FFF2-40B4-BE49-F238E27FC236}">
                <a16:creationId xmlns:a16="http://schemas.microsoft.com/office/drawing/2014/main" id="{047FA238-52C5-43B2-9C2C-1925139064A4}"/>
              </a:ext>
            </a:extLst>
          </p:cNvPr>
          <p:cNvGrpSpPr>
            <a:grpSpLocks/>
          </p:cNvGrpSpPr>
          <p:nvPr/>
        </p:nvGrpSpPr>
        <p:grpSpPr bwMode="auto">
          <a:xfrm>
            <a:off x="5105400" y="3941763"/>
            <a:ext cx="3521075" cy="2246312"/>
            <a:chOff x="4868046" y="3341732"/>
            <a:chExt cx="3194645" cy="2534247"/>
          </a:xfrm>
        </p:grpSpPr>
        <p:grpSp>
          <p:nvGrpSpPr>
            <p:cNvPr id="13" name="Group 12">
              <a:extLst>
                <a:ext uri="{FF2B5EF4-FFF2-40B4-BE49-F238E27FC236}">
                  <a16:creationId xmlns:a16="http://schemas.microsoft.com/office/drawing/2014/main" id="{6F408E85-B38D-4DE0-8064-E656AE6E0390}"/>
                </a:ext>
              </a:extLst>
            </p:cNvPr>
            <p:cNvGrpSpPr/>
            <p:nvPr/>
          </p:nvGrpSpPr>
          <p:grpSpPr>
            <a:xfrm>
              <a:off x="4870133" y="3912055"/>
              <a:ext cx="1265833" cy="555324"/>
              <a:chOff x="744392" y="5266176"/>
              <a:chExt cx="1777330" cy="1355306"/>
            </a:xfrm>
            <a:solidFill>
              <a:srgbClr val="9BBC59"/>
            </a:solidFill>
          </p:grpSpPr>
          <p:sp>
            <p:nvSpPr>
              <p:cNvPr id="26" name="Rectangle 25">
                <a:extLst>
                  <a:ext uri="{FF2B5EF4-FFF2-40B4-BE49-F238E27FC236}">
                    <a16:creationId xmlns:a16="http://schemas.microsoft.com/office/drawing/2014/main" id="{F638CFEF-88BB-40DD-B132-84BB694E2523}"/>
                  </a:ext>
                </a:extLst>
              </p:cNvPr>
              <p:cNvSpPr/>
              <p:nvPr/>
            </p:nvSpPr>
            <p:spPr>
              <a:xfrm>
                <a:off x="1633057" y="5266176"/>
                <a:ext cx="888665" cy="686811"/>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#100</a:t>
                </a:r>
              </a:p>
            </p:txBody>
          </p:sp>
          <p:sp>
            <p:nvSpPr>
              <p:cNvPr id="27" name="Rectangle 26">
                <a:extLst>
                  <a:ext uri="{FF2B5EF4-FFF2-40B4-BE49-F238E27FC236}">
                    <a16:creationId xmlns:a16="http://schemas.microsoft.com/office/drawing/2014/main" id="{945752F7-9561-4D27-86C1-1252948CD105}"/>
                  </a:ext>
                </a:extLst>
              </p:cNvPr>
              <p:cNvSpPr/>
              <p:nvPr/>
            </p:nvSpPr>
            <p:spPr>
              <a:xfrm>
                <a:off x="744392" y="5266176"/>
                <a:ext cx="888666" cy="686810"/>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1</a:t>
                </a:r>
              </a:p>
            </p:txBody>
          </p:sp>
          <p:cxnSp>
            <p:nvCxnSpPr>
              <p:cNvPr id="28" name="Straight Arrow Connector 27">
                <a:extLst>
                  <a:ext uri="{FF2B5EF4-FFF2-40B4-BE49-F238E27FC236}">
                    <a16:creationId xmlns:a16="http://schemas.microsoft.com/office/drawing/2014/main" id="{E13D447B-0EAA-45BE-AF51-7F1571D75761}"/>
                  </a:ext>
                </a:extLst>
              </p:cNvPr>
              <p:cNvCxnSpPr/>
              <p:nvPr/>
            </p:nvCxnSpPr>
            <p:spPr>
              <a:xfrm flipH="1">
                <a:off x="1737789" y="5596580"/>
                <a:ext cx="0" cy="1024902"/>
              </a:xfrm>
              <a:prstGeom prst="straightConnector1">
                <a:avLst/>
              </a:prstGeom>
              <a:grpFill/>
              <a:ln>
                <a:solidFill>
                  <a:schemeClr val="tx1"/>
                </a:solidFill>
                <a:tailEnd type="arrow"/>
              </a:ln>
            </p:spPr>
            <p:style>
              <a:lnRef idx="2">
                <a:schemeClr val="dk1"/>
              </a:lnRef>
              <a:fillRef idx="0">
                <a:schemeClr val="dk1"/>
              </a:fillRef>
              <a:effectRef idx="1">
                <a:schemeClr val="dk1"/>
              </a:effectRef>
              <a:fontRef idx="minor">
                <a:schemeClr val="tx1"/>
              </a:fontRef>
            </p:style>
          </p:cxnSp>
        </p:grpSp>
        <p:grpSp>
          <p:nvGrpSpPr>
            <p:cNvPr id="60430" name="Group 13">
              <a:extLst>
                <a:ext uri="{FF2B5EF4-FFF2-40B4-BE49-F238E27FC236}">
                  <a16:creationId xmlns:a16="http://schemas.microsoft.com/office/drawing/2014/main" id="{880A2BD2-A471-4A42-9952-D2BD2DDAF179}"/>
                </a:ext>
              </a:extLst>
            </p:cNvPr>
            <p:cNvGrpSpPr>
              <a:grpSpLocks/>
            </p:cNvGrpSpPr>
            <p:nvPr/>
          </p:nvGrpSpPr>
          <p:grpSpPr bwMode="auto">
            <a:xfrm>
              <a:off x="5509630" y="4454892"/>
              <a:ext cx="1265833" cy="554969"/>
              <a:chOff x="744392" y="5266176"/>
              <a:chExt cx="1777330" cy="1354440"/>
            </a:xfrm>
          </p:grpSpPr>
          <p:sp>
            <p:nvSpPr>
              <p:cNvPr id="23" name="Rectangle 22">
                <a:extLst>
                  <a:ext uri="{FF2B5EF4-FFF2-40B4-BE49-F238E27FC236}">
                    <a16:creationId xmlns:a16="http://schemas.microsoft.com/office/drawing/2014/main" id="{29142A98-31E5-4B42-B628-F11D00CAAB33}"/>
                  </a:ext>
                </a:extLst>
              </p:cNvPr>
              <p:cNvSpPr/>
              <p:nvPr/>
            </p:nvSpPr>
            <p:spPr>
              <a:xfrm>
                <a:off x="1633323" y="5268214"/>
                <a:ext cx="887804" cy="6862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#200</a:t>
                </a:r>
              </a:p>
            </p:txBody>
          </p:sp>
          <p:sp>
            <p:nvSpPr>
              <p:cNvPr id="24" name="Rectangle 23">
                <a:extLst>
                  <a:ext uri="{FF2B5EF4-FFF2-40B4-BE49-F238E27FC236}">
                    <a16:creationId xmlns:a16="http://schemas.microsoft.com/office/drawing/2014/main" id="{D736158A-104A-410C-B7D9-70B4FD75CA3B}"/>
                  </a:ext>
                </a:extLst>
              </p:cNvPr>
              <p:cNvSpPr/>
              <p:nvPr/>
            </p:nvSpPr>
            <p:spPr>
              <a:xfrm>
                <a:off x="743496" y="5268214"/>
                <a:ext cx="889827" cy="6862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2</a:t>
                </a:r>
                <a:endParaRPr lang="en-US" dirty="0"/>
              </a:p>
            </p:txBody>
          </p:sp>
          <p:cxnSp>
            <p:nvCxnSpPr>
              <p:cNvPr id="25" name="Straight Arrow Connector 24">
                <a:extLst>
                  <a:ext uri="{FF2B5EF4-FFF2-40B4-BE49-F238E27FC236}">
                    <a16:creationId xmlns:a16="http://schemas.microsoft.com/office/drawing/2014/main" id="{28EEBB27-8500-41D4-862C-A7FF413A96BC}"/>
                  </a:ext>
                </a:extLst>
              </p:cNvPr>
              <p:cNvCxnSpPr/>
              <p:nvPr/>
            </p:nvCxnSpPr>
            <p:spPr>
              <a:xfrm>
                <a:off x="1746574" y="5596039"/>
                <a:ext cx="0" cy="10228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60431" name="Group 14">
              <a:extLst>
                <a:ext uri="{FF2B5EF4-FFF2-40B4-BE49-F238E27FC236}">
                  <a16:creationId xmlns:a16="http://schemas.microsoft.com/office/drawing/2014/main" id="{4CCD7E0E-F34D-4905-8DA2-03141F1B7670}"/>
                </a:ext>
              </a:extLst>
            </p:cNvPr>
            <p:cNvGrpSpPr>
              <a:grpSpLocks/>
            </p:cNvGrpSpPr>
            <p:nvPr/>
          </p:nvGrpSpPr>
          <p:grpSpPr bwMode="auto">
            <a:xfrm>
              <a:off x="6155203" y="5009861"/>
              <a:ext cx="1265833" cy="584703"/>
              <a:chOff x="744392" y="5266176"/>
              <a:chExt cx="1777330" cy="1427008"/>
            </a:xfrm>
          </p:grpSpPr>
          <p:sp>
            <p:nvSpPr>
              <p:cNvPr id="20" name="Rectangle 19">
                <a:extLst>
                  <a:ext uri="{FF2B5EF4-FFF2-40B4-BE49-F238E27FC236}">
                    <a16:creationId xmlns:a16="http://schemas.microsoft.com/office/drawing/2014/main" id="{D26CF5AE-3444-4207-82B4-A2CC21B32A6E}"/>
                  </a:ext>
                </a:extLst>
              </p:cNvPr>
              <p:cNvSpPr/>
              <p:nvPr/>
            </p:nvSpPr>
            <p:spPr>
              <a:xfrm>
                <a:off x="1634914" y="5264419"/>
                <a:ext cx="887805" cy="68625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#300</a:t>
                </a:r>
              </a:p>
            </p:txBody>
          </p:sp>
          <p:sp>
            <p:nvSpPr>
              <p:cNvPr id="21" name="Rectangle 20">
                <a:extLst>
                  <a:ext uri="{FF2B5EF4-FFF2-40B4-BE49-F238E27FC236}">
                    <a16:creationId xmlns:a16="http://schemas.microsoft.com/office/drawing/2014/main" id="{44B0ECF5-A167-409B-8A77-A67FC6B64DE8}"/>
                  </a:ext>
                </a:extLst>
              </p:cNvPr>
              <p:cNvSpPr/>
              <p:nvPr/>
            </p:nvSpPr>
            <p:spPr>
              <a:xfrm>
                <a:off x="745088" y="5264419"/>
                <a:ext cx="889827" cy="68625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3</a:t>
                </a:r>
              </a:p>
            </p:txBody>
          </p:sp>
          <p:cxnSp>
            <p:nvCxnSpPr>
              <p:cNvPr id="22" name="Straight Arrow Connector 21">
                <a:extLst>
                  <a:ext uri="{FF2B5EF4-FFF2-40B4-BE49-F238E27FC236}">
                    <a16:creationId xmlns:a16="http://schemas.microsoft.com/office/drawing/2014/main" id="{6E68818F-26C5-43E8-99EC-9193298ED9D8}"/>
                  </a:ext>
                </a:extLst>
              </p:cNvPr>
              <p:cNvCxnSpPr/>
              <p:nvPr/>
            </p:nvCxnSpPr>
            <p:spPr>
              <a:xfrm flipH="1">
                <a:off x="1758277" y="5692781"/>
                <a:ext cx="0" cy="10009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6" name="Group 15">
              <a:extLst>
                <a:ext uri="{FF2B5EF4-FFF2-40B4-BE49-F238E27FC236}">
                  <a16:creationId xmlns:a16="http://schemas.microsoft.com/office/drawing/2014/main" id="{C348086D-7C38-4511-8FB9-D2F006BF4136}"/>
                </a:ext>
              </a:extLst>
            </p:cNvPr>
            <p:cNvGrpSpPr/>
            <p:nvPr/>
          </p:nvGrpSpPr>
          <p:grpSpPr>
            <a:xfrm>
              <a:off x="6796858" y="5594564"/>
              <a:ext cx="1265833" cy="281415"/>
              <a:chOff x="744392" y="5266176"/>
              <a:chExt cx="1777330" cy="686811"/>
            </a:xfrm>
            <a:solidFill>
              <a:srgbClr val="9BBC59"/>
            </a:solidFill>
          </p:grpSpPr>
          <p:sp>
            <p:nvSpPr>
              <p:cNvPr id="18" name="Rectangle 17">
                <a:extLst>
                  <a:ext uri="{FF2B5EF4-FFF2-40B4-BE49-F238E27FC236}">
                    <a16:creationId xmlns:a16="http://schemas.microsoft.com/office/drawing/2014/main" id="{E3AA2C70-63BC-4B0F-BB9F-127B0D7EEF03}"/>
                  </a:ext>
                </a:extLst>
              </p:cNvPr>
              <p:cNvSpPr/>
              <p:nvPr/>
            </p:nvSpPr>
            <p:spPr>
              <a:xfrm>
                <a:off x="1633057" y="5266176"/>
                <a:ext cx="888665" cy="686811"/>
              </a:xfrm>
              <a:prstGeom prst="rect">
                <a:avLst/>
              </a:prstGeom>
              <a:grpFill/>
              <a:ln>
                <a:solidFill>
                  <a:srgbClr val="71893D"/>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#400</a:t>
                </a:r>
              </a:p>
            </p:txBody>
          </p:sp>
          <p:sp>
            <p:nvSpPr>
              <p:cNvPr id="19" name="Rectangle 18">
                <a:extLst>
                  <a:ext uri="{FF2B5EF4-FFF2-40B4-BE49-F238E27FC236}">
                    <a16:creationId xmlns:a16="http://schemas.microsoft.com/office/drawing/2014/main" id="{C8BB8548-94A5-4D4C-8427-07C55ED9815A}"/>
                  </a:ext>
                </a:extLst>
              </p:cNvPr>
              <p:cNvSpPr/>
              <p:nvPr/>
            </p:nvSpPr>
            <p:spPr>
              <a:xfrm>
                <a:off x="744392" y="5266176"/>
                <a:ext cx="888665" cy="686811"/>
              </a:xfrm>
              <a:prstGeom prst="rect">
                <a:avLst/>
              </a:prstGeom>
              <a:grpFill/>
              <a:ln>
                <a:solidFill>
                  <a:srgbClr val="71893D"/>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4</a:t>
                </a:r>
              </a:p>
            </p:txBody>
          </p:sp>
        </p:grpSp>
        <p:sp>
          <p:nvSpPr>
            <p:cNvPr id="17" name="Rectangle 16">
              <a:extLst>
                <a:ext uri="{FF2B5EF4-FFF2-40B4-BE49-F238E27FC236}">
                  <a16:creationId xmlns:a16="http://schemas.microsoft.com/office/drawing/2014/main" id="{21329FCE-3668-401B-A282-9F17C9ED2F36}"/>
                </a:ext>
              </a:extLst>
            </p:cNvPr>
            <p:cNvSpPr/>
            <p:nvPr/>
          </p:nvSpPr>
          <p:spPr>
            <a:xfrm>
              <a:off x="4868046" y="3341732"/>
              <a:ext cx="632304" cy="2811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sp>
        <p:nvSpPr>
          <p:cNvPr id="30" name="Rectangle 32">
            <a:extLst>
              <a:ext uri="{FF2B5EF4-FFF2-40B4-BE49-F238E27FC236}">
                <a16:creationId xmlns:a16="http://schemas.microsoft.com/office/drawing/2014/main" id="{6A458727-6A18-4777-A407-A9215707B0C2}"/>
              </a:ext>
            </a:extLst>
          </p:cNvPr>
          <p:cNvSpPr/>
          <p:nvPr/>
        </p:nvSpPr>
        <p:spPr>
          <a:xfrm>
            <a:off x="8369300" y="6532563"/>
            <a:ext cx="698500" cy="249237"/>
          </a:xfrm>
          <a:prstGeom prst="rect">
            <a:avLst/>
          </a:prstGeom>
          <a:solidFill>
            <a:srgbClr val="9BBC59"/>
          </a:solidFill>
          <a:ln>
            <a:solidFill>
              <a:srgbClr val="71893D"/>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NULL</a:t>
            </a:r>
          </a:p>
        </p:txBody>
      </p:sp>
      <p:sp>
        <p:nvSpPr>
          <p:cNvPr id="31" name="Rectangle 33">
            <a:extLst>
              <a:ext uri="{FF2B5EF4-FFF2-40B4-BE49-F238E27FC236}">
                <a16:creationId xmlns:a16="http://schemas.microsoft.com/office/drawing/2014/main" id="{A03C07F1-784A-4AB5-B78C-94F1775643E6}"/>
              </a:ext>
            </a:extLst>
          </p:cNvPr>
          <p:cNvSpPr/>
          <p:nvPr/>
        </p:nvSpPr>
        <p:spPr>
          <a:xfrm>
            <a:off x="7672388" y="6532563"/>
            <a:ext cx="696912" cy="249237"/>
          </a:xfrm>
          <a:prstGeom prst="rect">
            <a:avLst/>
          </a:prstGeom>
          <a:solidFill>
            <a:srgbClr val="9BBC59"/>
          </a:solidFill>
          <a:ln>
            <a:solidFill>
              <a:srgbClr val="71893D"/>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5</a:t>
            </a:r>
          </a:p>
        </p:txBody>
      </p:sp>
      <p:cxnSp>
        <p:nvCxnSpPr>
          <p:cNvPr id="32" name="Straight Arrow Connector 51">
            <a:extLst>
              <a:ext uri="{FF2B5EF4-FFF2-40B4-BE49-F238E27FC236}">
                <a16:creationId xmlns:a16="http://schemas.microsoft.com/office/drawing/2014/main" id="{413F3B0E-37C6-4DF1-A98D-6D4420BD5A97}"/>
              </a:ext>
            </a:extLst>
          </p:cNvPr>
          <p:cNvCxnSpPr/>
          <p:nvPr/>
        </p:nvCxnSpPr>
        <p:spPr>
          <a:xfrm flipH="1">
            <a:off x="8077200" y="6169025"/>
            <a:ext cx="0" cy="36353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1">
            <a:extLst>
              <a:ext uri="{FF2B5EF4-FFF2-40B4-BE49-F238E27FC236}">
                <a16:creationId xmlns:a16="http://schemas.microsoft.com/office/drawing/2014/main" id="{7B2E00B2-8769-4858-A431-775BC155D832}"/>
              </a:ext>
            </a:extLst>
          </p:cNvPr>
          <p:cNvCxnSpPr/>
          <p:nvPr/>
        </p:nvCxnSpPr>
        <p:spPr>
          <a:xfrm>
            <a:off x="5486400" y="4191000"/>
            <a:ext cx="0" cy="2651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0428" name="TextBox 2">
            <a:extLst>
              <a:ext uri="{FF2B5EF4-FFF2-40B4-BE49-F238E27FC236}">
                <a16:creationId xmlns:a16="http://schemas.microsoft.com/office/drawing/2014/main" id="{BB4730DD-4D12-4417-92E0-7EAC6B1472DE}"/>
              </a:ext>
            </a:extLst>
          </p:cNvPr>
          <p:cNvSpPr txBox="1">
            <a:spLocks noChangeArrowheads="1"/>
          </p:cNvSpPr>
          <p:nvPr/>
        </p:nvSpPr>
        <p:spPr bwMode="auto">
          <a:xfrm>
            <a:off x="5105400" y="3886200"/>
            <a:ext cx="806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a:solidFill>
                  <a:schemeClr val="bg1"/>
                </a:solidFill>
              </a:rPr>
              <a:t>  </a:t>
            </a:r>
            <a:r>
              <a:rPr lang="en-US" altLang="en-US" sz="1600" b="1">
                <a:solidFill>
                  <a:schemeClr val="bg1"/>
                </a:solidFill>
              </a:rPr>
              <a:t>head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Box 8">
            <a:extLst>
              <a:ext uri="{FF2B5EF4-FFF2-40B4-BE49-F238E27FC236}">
                <a16:creationId xmlns:a16="http://schemas.microsoft.com/office/drawing/2014/main" id="{DBEE7F43-C3E7-4C49-A19B-7AF4042A513D}"/>
              </a:ext>
            </a:extLst>
          </p:cNvPr>
          <p:cNvSpPr txBox="1">
            <a:spLocks noChangeArrowheads="1"/>
          </p:cNvSpPr>
          <p:nvPr/>
        </p:nvSpPr>
        <p:spPr bwMode="auto">
          <a:xfrm>
            <a:off x="304800" y="11113"/>
            <a:ext cx="8915400" cy="677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b="1">
                <a:latin typeface="Courier New" panose="02070309020205020404" pitchFamily="49" charset="0"/>
                <a:cs typeface="Courier New" panose="02070309020205020404" pitchFamily="49" charset="0"/>
              </a:rPr>
              <a:t>#include &lt;stdlib.h&gt;</a:t>
            </a:r>
          </a:p>
          <a:p>
            <a:pPr>
              <a:spcBef>
                <a:spcPct val="0"/>
              </a:spcBef>
              <a:buFontTx/>
              <a:buNone/>
            </a:pPr>
            <a:r>
              <a:rPr lang="en-US" altLang="en-US" sz="1400" b="1">
                <a:latin typeface="Courier New" panose="02070309020205020404" pitchFamily="49" charset="0"/>
                <a:cs typeface="Courier New" panose="02070309020205020404" pitchFamily="49" charset="0"/>
              </a:rPr>
              <a:t>#include &lt;stdio.h&gt;</a:t>
            </a:r>
          </a:p>
          <a:p>
            <a:pPr>
              <a:spcBef>
                <a:spcPct val="0"/>
              </a:spcBef>
              <a:buFontTx/>
              <a:buNone/>
            </a:pPr>
            <a:endParaRPr lang="en-US" altLang="en-US" sz="1400" b="1">
              <a:latin typeface="Courier New" panose="02070309020205020404" pitchFamily="49" charset="0"/>
              <a:cs typeface="Courier New" panose="02070309020205020404" pitchFamily="49" charset="0"/>
            </a:endParaRPr>
          </a:p>
          <a:p>
            <a:pPr>
              <a:spcBef>
                <a:spcPct val="0"/>
              </a:spcBef>
              <a:buFontTx/>
              <a:buNone/>
            </a:pPr>
            <a:r>
              <a:rPr lang="en-US" altLang="en-US" sz="1400" b="1">
                <a:latin typeface="Courier New" panose="02070309020205020404" pitchFamily="49" charset="0"/>
                <a:cs typeface="Courier New" panose="02070309020205020404" pitchFamily="49" charset="0"/>
              </a:rPr>
              <a:t>typedef struct _listnode{</a:t>
            </a:r>
          </a:p>
          <a:p>
            <a:pPr>
              <a:spcBef>
                <a:spcPct val="0"/>
              </a:spcBef>
              <a:buFontTx/>
              <a:buNone/>
            </a:pPr>
            <a:r>
              <a:rPr lang="en-US" altLang="en-US" sz="1400" b="1">
                <a:latin typeface="Courier New" panose="02070309020205020404" pitchFamily="49" charset="0"/>
                <a:cs typeface="Courier New" panose="02070309020205020404" pitchFamily="49" charset="0"/>
              </a:rPr>
              <a:t>	int item;</a:t>
            </a:r>
          </a:p>
          <a:p>
            <a:pPr>
              <a:spcBef>
                <a:spcPct val="0"/>
              </a:spcBef>
              <a:buFontTx/>
              <a:buNone/>
            </a:pPr>
            <a:r>
              <a:rPr lang="en-US" altLang="en-US" sz="1400" b="1">
                <a:latin typeface="Courier New" panose="02070309020205020404" pitchFamily="49" charset="0"/>
                <a:cs typeface="Courier New" panose="02070309020205020404" pitchFamily="49" charset="0"/>
              </a:rPr>
              <a:t>	struct _listnode *next;</a:t>
            </a:r>
          </a:p>
          <a:p>
            <a:pPr>
              <a:spcBef>
                <a:spcPct val="0"/>
              </a:spcBef>
              <a:buFontTx/>
              <a:buNone/>
            </a:pPr>
            <a:r>
              <a:rPr lang="en-US" altLang="en-US" sz="1400" b="1">
                <a:latin typeface="Courier New" panose="02070309020205020404" pitchFamily="49" charset="0"/>
                <a:cs typeface="Courier New" panose="02070309020205020404" pitchFamily="49" charset="0"/>
              </a:rPr>
              <a:t>} ListNode;</a:t>
            </a:r>
          </a:p>
          <a:p>
            <a:pPr>
              <a:spcBef>
                <a:spcPct val="0"/>
              </a:spcBef>
              <a:buFontTx/>
              <a:buNone/>
            </a:pPr>
            <a:endParaRPr lang="en-US" altLang="en-US" sz="1400" b="1">
              <a:latin typeface="Courier New" panose="02070309020205020404" pitchFamily="49" charset="0"/>
              <a:cs typeface="Courier New" panose="02070309020205020404" pitchFamily="49" charset="0"/>
            </a:endParaRPr>
          </a:p>
          <a:p>
            <a:pPr>
              <a:spcBef>
                <a:spcPct val="0"/>
              </a:spcBef>
              <a:buFontTx/>
              <a:buNone/>
            </a:pPr>
            <a:r>
              <a:rPr lang="en-US" altLang="en-US" sz="1400" b="1">
                <a:latin typeface="Courier New" panose="02070309020205020404" pitchFamily="49" charset="0"/>
                <a:cs typeface="Courier New" panose="02070309020205020404" pitchFamily="49" charset="0"/>
              </a:rPr>
              <a:t>void main()</a:t>
            </a:r>
          </a:p>
          <a:p>
            <a:pPr>
              <a:spcBef>
                <a:spcPct val="0"/>
              </a:spcBef>
              <a:buFontTx/>
              <a:buNone/>
            </a:pPr>
            <a:r>
              <a:rPr lang="en-US" altLang="en-US" sz="1400" b="1">
                <a:latin typeface="Courier New" panose="02070309020205020404" pitchFamily="49" charset="0"/>
                <a:cs typeface="Courier New" panose="02070309020205020404" pitchFamily="49" charset="0"/>
              </a:rPr>
              <a:t>{</a:t>
            </a:r>
          </a:p>
          <a:p>
            <a:pPr>
              <a:spcBef>
                <a:spcPct val="0"/>
              </a:spcBef>
              <a:buFontTx/>
              <a:buNone/>
            </a:pPr>
            <a:r>
              <a:rPr lang="en-US" altLang="en-US" sz="1400" b="1">
                <a:latin typeface="Courier New" panose="02070309020205020404" pitchFamily="49" charset="0"/>
                <a:cs typeface="Courier New" panose="02070309020205020404" pitchFamily="49" charset="0"/>
              </a:rPr>
              <a:t> ListNode *head, *p, *temp;</a:t>
            </a:r>
          </a:p>
          <a:p>
            <a:pPr>
              <a:spcBef>
                <a:spcPct val="0"/>
              </a:spcBef>
              <a:buFontTx/>
              <a:buNone/>
            </a:pPr>
            <a:r>
              <a:rPr lang="en-US" altLang="en-US" sz="1400" b="1">
                <a:latin typeface="Courier New" panose="02070309020205020404" pitchFamily="49" charset="0"/>
                <a:cs typeface="Courier New" panose="02070309020205020404" pitchFamily="49" charset="0"/>
              </a:rPr>
              <a:t> int n;</a:t>
            </a:r>
          </a:p>
          <a:p>
            <a:pPr>
              <a:spcBef>
                <a:spcPct val="0"/>
              </a:spcBef>
              <a:buFontTx/>
              <a:buNone/>
            </a:pPr>
            <a:r>
              <a:rPr lang="en-US" altLang="en-US" sz="1400" b="1">
                <a:latin typeface="Courier New" panose="02070309020205020404" pitchFamily="49" charset="0"/>
                <a:cs typeface="Courier New" panose="02070309020205020404" pitchFamily="49" charset="0"/>
              </a:rPr>
              <a:t> head=NULL;</a:t>
            </a:r>
          </a:p>
          <a:p>
            <a:pPr>
              <a:spcBef>
                <a:spcPct val="0"/>
              </a:spcBef>
              <a:buFontTx/>
              <a:buNone/>
            </a:pPr>
            <a:r>
              <a:rPr lang="en-US" altLang="en-US" sz="1400" b="1">
                <a:latin typeface="Courier New" panose="02070309020205020404" pitchFamily="49" charset="0"/>
                <a:cs typeface="Courier New" panose="02070309020205020404" pitchFamily="49" charset="0"/>
              </a:rPr>
              <a:t> printf("Enter a list of numbers, terminated by the value -1:\n");</a:t>
            </a:r>
          </a:p>
          <a:p>
            <a:pPr>
              <a:spcBef>
                <a:spcPct val="0"/>
              </a:spcBef>
              <a:buFontTx/>
              <a:buNone/>
            </a:pPr>
            <a:r>
              <a:rPr lang="en-US" altLang="en-US" sz="1400" b="1">
                <a:latin typeface="Courier New" panose="02070309020205020404" pitchFamily="49" charset="0"/>
                <a:cs typeface="Courier New" panose="02070309020205020404" pitchFamily="49" charset="0"/>
              </a:rPr>
              <a:t> scanf("%d", &amp;n);</a:t>
            </a:r>
          </a:p>
          <a:p>
            <a:pPr>
              <a:spcBef>
                <a:spcPct val="0"/>
              </a:spcBef>
              <a:buFontTx/>
              <a:buNone/>
            </a:pPr>
            <a:r>
              <a:rPr lang="en-US" altLang="en-US" sz="1400" b="1">
                <a:latin typeface="Courier New" panose="02070309020205020404" pitchFamily="49" charset="0"/>
                <a:cs typeface="Courier New" panose="02070309020205020404" pitchFamily="49" charset="0"/>
              </a:rPr>
              <a:t> while (n!=-1)</a:t>
            </a:r>
          </a:p>
          <a:p>
            <a:pPr>
              <a:spcBef>
                <a:spcPct val="0"/>
              </a:spcBef>
              <a:buFontTx/>
              <a:buNone/>
            </a:pPr>
            <a:r>
              <a:rPr lang="en-US" altLang="en-US" sz="1400" b="1">
                <a:latin typeface="Courier New" panose="02070309020205020404" pitchFamily="49" charset="0"/>
                <a:cs typeface="Courier New" panose="02070309020205020404" pitchFamily="49" charset="0"/>
              </a:rPr>
              <a:t> {</a:t>
            </a:r>
          </a:p>
          <a:p>
            <a:pPr>
              <a:spcBef>
                <a:spcPct val="0"/>
              </a:spcBef>
              <a:buFontTx/>
              <a:buNone/>
            </a:pPr>
            <a:r>
              <a:rPr lang="en-US" altLang="en-US" sz="1400" b="1">
                <a:latin typeface="Courier New" panose="02070309020205020404" pitchFamily="49" charset="0"/>
                <a:cs typeface="Courier New" panose="02070309020205020404" pitchFamily="49" charset="0"/>
              </a:rPr>
              <a:t>    if (head==NULL)</a:t>
            </a:r>
          </a:p>
          <a:p>
            <a:pPr>
              <a:spcBef>
                <a:spcPct val="0"/>
              </a:spcBef>
              <a:buFontTx/>
              <a:buNone/>
            </a:pPr>
            <a:r>
              <a:rPr lang="en-US" altLang="en-US" sz="1400" b="1">
                <a:latin typeface="Courier New" panose="02070309020205020404" pitchFamily="49" charset="0"/>
                <a:cs typeface="Courier New" panose="02070309020205020404" pitchFamily="49" charset="0"/>
              </a:rPr>
              <a:t>    {</a:t>
            </a:r>
          </a:p>
          <a:p>
            <a:pPr>
              <a:spcBef>
                <a:spcPct val="0"/>
              </a:spcBef>
              <a:buFontTx/>
              <a:buNone/>
            </a:pPr>
            <a:r>
              <a:rPr lang="en-US" altLang="en-US" sz="1400" b="1">
                <a:latin typeface="Courier New" panose="02070309020205020404" pitchFamily="49" charset="0"/>
                <a:cs typeface="Courier New" panose="02070309020205020404" pitchFamily="49" charset="0"/>
              </a:rPr>
              <a:t>      head=(ListNode *)malloc(sizeof(ListNode));</a:t>
            </a:r>
          </a:p>
          <a:p>
            <a:pPr>
              <a:spcBef>
                <a:spcPct val="0"/>
              </a:spcBef>
              <a:buFontTx/>
              <a:buNone/>
            </a:pPr>
            <a:r>
              <a:rPr lang="en-US" altLang="en-US" sz="1400" b="1">
                <a:latin typeface="Courier New" panose="02070309020205020404" pitchFamily="49" charset="0"/>
                <a:cs typeface="Courier New" panose="02070309020205020404" pitchFamily="49" charset="0"/>
              </a:rPr>
              <a:t>      p=head;</a:t>
            </a:r>
          </a:p>
          <a:p>
            <a:pPr>
              <a:spcBef>
                <a:spcPct val="0"/>
              </a:spcBef>
              <a:buFontTx/>
              <a:buNone/>
            </a:pPr>
            <a:r>
              <a:rPr lang="en-US" altLang="en-US" sz="1400" b="1">
                <a:latin typeface="Courier New" panose="02070309020205020404" pitchFamily="49" charset="0"/>
                <a:cs typeface="Courier New" panose="02070309020205020404" pitchFamily="49" charset="0"/>
              </a:rPr>
              <a:t>    }</a:t>
            </a:r>
          </a:p>
          <a:p>
            <a:pPr>
              <a:spcBef>
                <a:spcPct val="0"/>
              </a:spcBef>
              <a:buFontTx/>
              <a:buNone/>
            </a:pPr>
            <a:r>
              <a:rPr lang="en-US" altLang="en-US" sz="1400" b="1">
                <a:latin typeface="Courier New" panose="02070309020205020404" pitchFamily="49" charset="0"/>
                <a:cs typeface="Courier New" panose="02070309020205020404" pitchFamily="49" charset="0"/>
              </a:rPr>
              <a:t>    else</a:t>
            </a:r>
          </a:p>
          <a:p>
            <a:pPr>
              <a:spcBef>
                <a:spcPct val="0"/>
              </a:spcBef>
              <a:buFontTx/>
              <a:buNone/>
            </a:pPr>
            <a:r>
              <a:rPr lang="en-US" altLang="en-US" sz="1400" b="1">
                <a:latin typeface="Courier New" panose="02070309020205020404" pitchFamily="49" charset="0"/>
                <a:cs typeface="Courier New" panose="02070309020205020404" pitchFamily="49" charset="0"/>
              </a:rPr>
              <a:t>    {</a:t>
            </a:r>
          </a:p>
          <a:p>
            <a:pPr>
              <a:spcBef>
                <a:spcPct val="0"/>
              </a:spcBef>
              <a:buFontTx/>
              <a:buNone/>
            </a:pPr>
            <a:r>
              <a:rPr lang="en-US" altLang="en-US" sz="1400" b="1">
                <a:latin typeface="Courier New" panose="02070309020205020404" pitchFamily="49" charset="0"/>
                <a:cs typeface="Courier New" panose="02070309020205020404" pitchFamily="49" charset="0"/>
              </a:rPr>
              <a:t>      p-&gt;next=(ListNode *)malloc(sizeof(ListNode));</a:t>
            </a:r>
          </a:p>
          <a:p>
            <a:pPr>
              <a:spcBef>
                <a:spcPct val="0"/>
              </a:spcBef>
              <a:buFontTx/>
              <a:buNone/>
            </a:pPr>
            <a:r>
              <a:rPr lang="en-US" altLang="en-US" sz="1400" b="1">
                <a:latin typeface="Courier New" panose="02070309020205020404" pitchFamily="49" charset="0"/>
                <a:cs typeface="Courier New" panose="02070309020205020404" pitchFamily="49" charset="0"/>
              </a:rPr>
              <a:t>      p=p-&gt;next;</a:t>
            </a:r>
          </a:p>
          <a:p>
            <a:pPr>
              <a:spcBef>
                <a:spcPct val="0"/>
              </a:spcBef>
              <a:buFontTx/>
              <a:buNone/>
            </a:pPr>
            <a:r>
              <a:rPr lang="en-US" altLang="en-US" sz="1400" b="1">
                <a:latin typeface="Courier New" panose="02070309020205020404" pitchFamily="49" charset="0"/>
                <a:cs typeface="Courier New" panose="02070309020205020404" pitchFamily="49" charset="0"/>
              </a:rPr>
              <a:t>    } </a:t>
            </a:r>
          </a:p>
          <a:p>
            <a:pPr>
              <a:spcBef>
                <a:spcPct val="0"/>
              </a:spcBef>
              <a:buFontTx/>
              <a:buNone/>
            </a:pPr>
            <a:r>
              <a:rPr lang="en-US" altLang="en-US" sz="1400" b="1">
                <a:latin typeface="Courier New" panose="02070309020205020404" pitchFamily="49" charset="0"/>
                <a:cs typeface="Courier New" panose="02070309020205020404" pitchFamily="49" charset="0"/>
              </a:rPr>
              <a:t>    p-&gt;item=n;</a:t>
            </a:r>
          </a:p>
          <a:p>
            <a:pPr>
              <a:spcBef>
                <a:spcPct val="0"/>
              </a:spcBef>
              <a:buFontTx/>
              <a:buNone/>
            </a:pPr>
            <a:r>
              <a:rPr lang="en-US" altLang="en-US" sz="1400" b="1">
                <a:latin typeface="Courier New" panose="02070309020205020404" pitchFamily="49" charset="0"/>
                <a:cs typeface="Courier New" panose="02070309020205020404" pitchFamily="49" charset="0"/>
              </a:rPr>
              <a:t>    p-&gt;next=NULL; </a:t>
            </a:r>
          </a:p>
          <a:p>
            <a:pPr>
              <a:spcBef>
                <a:spcPct val="0"/>
              </a:spcBef>
              <a:buFontTx/>
              <a:buNone/>
            </a:pPr>
            <a:r>
              <a:rPr lang="en-US" altLang="en-US" sz="1400" b="1">
                <a:latin typeface="Courier New" panose="02070309020205020404" pitchFamily="49" charset="0"/>
                <a:cs typeface="Courier New" panose="02070309020205020404" pitchFamily="49" charset="0"/>
              </a:rPr>
              <a:t>    scanf("%d", &amp;n);</a:t>
            </a:r>
          </a:p>
          <a:p>
            <a:pPr>
              <a:spcBef>
                <a:spcPct val="0"/>
              </a:spcBef>
              <a:buFontTx/>
              <a:buNone/>
            </a:pPr>
            <a:r>
              <a:rPr lang="en-US" altLang="en-US" sz="1400" b="1">
                <a:latin typeface="Courier New" panose="02070309020205020404" pitchFamily="49" charset="0"/>
                <a:cs typeface="Courier New" panose="02070309020205020404" pitchFamily="49" charset="0"/>
              </a:rPr>
              <a:t> } //end of building the list</a:t>
            </a:r>
          </a:p>
        </p:txBody>
      </p:sp>
      <p:sp>
        <p:nvSpPr>
          <p:cNvPr id="2" name="Rectangle 1">
            <a:extLst>
              <a:ext uri="{FF2B5EF4-FFF2-40B4-BE49-F238E27FC236}">
                <a16:creationId xmlns:a16="http://schemas.microsoft.com/office/drawing/2014/main" id="{A25D06AF-F875-4166-8E7C-F3B1FC246BC0}"/>
              </a:ext>
            </a:extLst>
          </p:cNvPr>
          <p:cNvSpPr/>
          <p:nvPr/>
        </p:nvSpPr>
        <p:spPr>
          <a:xfrm>
            <a:off x="3810000" y="152400"/>
            <a:ext cx="53340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10" name="Rectangle 14">
            <a:extLst>
              <a:ext uri="{FF2B5EF4-FFF2-40B4-BE49-F238E27FC236}">
                <a16:creationId xmlns:a16="http://schemas.microsoft.com/office/drawing/2014/main" id="{FB2FC780-301E-43C7-9246-6EEAE5639AE4}"/>
              </a:ext>
            </a:extLst>
          </p:cNvPr>
          <p:cNvSpPr/>
          <p:nvPr/>
        </p:nvSpPr>
        <p:spPr>
          <a:xfrm>
            <a:off x="0"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1445" name="TextBox 8">
            <a:extLst>
              <a:ext uri="{FF2B5EF4-FFF2-40B4-BE49-F238E27FC236}">
                <a16:creationId xmlns:a16="http://schemas.microsoft.com/office/drawing/2014/main" id="{2ADC700D-44C2-45AF-A3D0-FA0F8D6E0DE5}"/>
              </a:ext>
            </a:extLst>
          </p:cNvPr>
          <p:cNvSpPr txBox="1">
            <a:spLocks noChangeArrowheads="1"/>
          </p:cNvSpPr>
          <p:nvPr/>
        </p:nvSpPr>
        <p:spPr bwMode="auto">
          <a:xfrm>
            <a:off x="4038600" y="204788"/>
            <a:ext cx="6153150"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a:latin typeface="Courier New" panose="02070309020205020404" pitchFamily="49" charset="0"/>
                <a:cs typeface="Courier New" panose="02070309020205020404" pitchFamily="49" charset="0"/>
              </a:rPr>
              <a:t>  </a:t>
            </a:r>
            <a:r>
              <a:rPr lang="en-US" altLang="en-US" sz="1400" b="1">
                <a:solidFill>
                  <a:schemeClr val="bg1"/>
                </a:solidFill>
                <a:latin typeface="Courier New" panose="02070309020205020404" pitchFamily="49" charset="0"/>
                <a:cs typeface="Courier New" panose="02070309020205020404" pitchFamily="49" charset="0"/>
              </a:rPr>
              <a:t>//print the items of the current linked list.</a:t>
            </a:r>
          </a:p>
          <a:p>
            <a:pPr>
              <a:spcBef>
                <a:spcPct val="0"/>
              </a:spcBef>
              <a:buFontTx/>
              <a:buNone/>
            </a:pPr>
            <a:r>
              <a:rPr lang="en-US" altLang="en-US" sz="1400" b="1">
                <a:solidFill>
                  <a:schemeClr val="bg1"/>
                </a:solidFill>
                <a:latin typeface="Courier New" panose="02070309020205020404" pitchFamily="49" charset="0"/>
                <a:cs typeface="Courier New" panose="02070309020205020404" pitchFamily="49" charset="0"/>
              </a:rPr>
              <a:t>  printf("Current list:");</a:t>
            </a:r>
          </a:p>
          <a:p>
            <a:pPr>
              <a:spcBef>
                <a:spcPct val="0"/>
              </a:spcBef>
              <a:buFontTx/>
              <a:buNone/>
            </a:pPr>
            <a:r>
              <a:rPr lang="en-US" altLang="en-US" sz="1400" b="1">
                <a:solidFill>
                  <a:schemeClr val="bg1"/>
                </a:solidFill>
                <a:latin typeface="Courier New" panose="02070309020205020404" pitchFamily="49" charset="0"/>
                <a:cs typeface="Courier New" panose="02070309020205020404" pitchFamily="49" charset="0"/>
              </a:rPr>
              <a:t>  p=head;</a:t>
            </a:r>
          </a:p>
          <a:p>
            <a:pPr>
              <a:spcBef>
                <a:spcPct val="0"/>
              </a:spcBef>
              <a:buFontTx/>
              <a:buNone/>
            </a:pPr>
            <a:r>
              <a:rPr lang="en-US" altLang="en-US" sz="1400" b="1">
                <a:solidFill>
                  <a:schemeClr val="bg1"/>
                </a:solidFill>
                <a:latin typeface="Courier New" panose="02070309020205020404" pitchFamily="49" charset="0"/>
                <a:cs typeface="Courier New" panose="02070309020205020404" pitchFamily="49" charset="0"/>
              </a:rPr>
              <a:t>  while (p!=NULL)</a:t>
            </a:r>
          </a:p>
          <a:p>
            <a:pPr>
              <a:spcBef>
                <a:spcPct val="0"/>
              </a:spcBef>
              <a:buFontTx/>
              <a:buNone/>
            </a:pPr>
            <a:r>
              <a:rPr lang="en-US" altLang="en-US" sz="1400" b="1">
                <a:solidFill>
                  <a:schemeClr val="bg1"/>
                </a:solidFill>
                <a:latin typeface="Courier New" panose="02070309020205020404" pitchFamily="49" charset="0"/>
                <a:cs typeface="Courier New" panose="02070309020205020404" pitchFamily="49" charset="0"/>
              </a:rPr>
              <a:t>    {</a:t>
            </a:r>
          </a:p>
          <a:p>
            <a:pPr>
              <a:spcBef>
                <a:spcPct val="0"/>
              </a:spcBef>
              <a:buFontTx/>
              <a:buNone/>
            </a:pPr>
            <a:r>
              <a:rPr lang="en-US" altLang="en-US" sz="1400" b="1">
                <a:solidFill>
                  <a:schemeClr val="bg1"/>
                </a:solidFill>
                <a:latin typeface="Courier New" panose="02070309020205020404" pitchFamily="49" charset="0"/>
                <a:cs typeface="Courier New" panose="02070309020205020404" pitchFamily="49" charset="0"/>
              </a:rPr>
              <a:t>       printf("%d ",p-&gt;item);</a:t>
            </a:r>
          </a:p>
          <a:p>
            <a:pPr>
              <a:spcBef>
                <a:spcPct val="0"/>
              </a:spcBef>
              <a:buFontTx/>
              <a:buNone/>
            </a:pPr>
            <a:r>
              <a:rPr lang="en-US" altLang="en-US" sz="1400" b="1">
                <a:solidFill>
                  <a:schemeClr val="bg1"/>
                </a:solidFill>
                <a:latin typeface="Courier New" panose="02070309020205020404" pitchFamily="49" charset="0"/>
                <a:cs typeface="Courier New" panose="02070309020205020404" pitchFamily="49" charset="0"/>
              </a:rPr>
              <a:t>       p=p-&gt;next;</a:t>
            </a:r>
          </a:p>
          <a:p>
            <a:pPr>
              <a:spcBef>
                <a:spcPct val="0"/>
              </a:spcBef>
              <a:buFontTx/>
              <a:buNone/>
            </a:pPr>
            <a:r>
              <a:rPr lang="en-US" altLang="en-US" sz="1400" b="1">
                <a:solidFill>
                  <a:schemeClr val="bg1"/>
                </a:solidFill>
                <a:latin typeface="Courier New" panose="02070309020205020404" pitchFamily="49" charset="0"/>
                <a:cs typeface="Courier New" panose="02070309020205020404" pitchFamily="49" charset="0"/>
              </a:rPr>
              <a:t>    }</a:t>
            </a:r>
          </a:p>
          <a:p>
            <a:pPr>
              <a:spcBef>
                <a:spcPct val="0"/>
              </a:spcBef>
              <a:buFontTx/>
              <a:buNone/>
            </a:pPr>
            <a:r>
              <a:rPr lang="en-US" altLang="en-US" sz="1400" b="1">
                <a:solidFill>
                  <a:schemeClr val="bg1"/>
                </a:solidFill>
                <a:latin typeface="Courier New" panose="02070309020205020404" pitchFamily="49" charset="0"/>
                <a:cs typeface="Courier New" panose="02070309020205020404" pitchFamily="49" charset="0"/>
              </a:rPr>
              <a:t>   printf("\n");</a:t>
            </a:r>
          </a:p>
          <a:p>
            <a:pPr>
              <a:spcBef>
                <a:spcPct val="0"/>
              </a:spcBef>
              <a:buFontTx/>
              <a:buNone/>
            </a:pPr>
            <a:r>
              <a:rPr lang="en-US" altLang="en-US" sz="1400" b="1">
                <a:solidFill>
                  <a:schemeClr val="bg1"/>
                </a:solidFill>
                <a:latin typeface="Courier New" panose="02070309020205020404" pitchFamily="49" charset="0"/>
                <a:cs typeface="Courier New" panose="02070309020205020404" pitchFamily="49" charset="0"/>
              </a:rPr>
              <a:t>}// end of main function</a:t>
            </a:r>
          </a:p>
          <a:p>
            <a:pPr>
              <a:spcBef>
                <a:spcPct val="0"/>
              </a:spcBef>
              <a:buFontTx/>
              <a:buNone/>
            </a:pPr>
            <a:endParaRPr lang="en-US" altLang="en-US" sz="1400" b="1">
              <a:solidFill>
                <a:schemeClr val="bg1"/>
              </a:solidFill>
              <a:latin typeface="Courier New" panose="02070309020205020404" pitchFamily="49" charset="0"/>
              <a:cs typeface="Courier New" panose="02070309020205020404" pitchFamily="49" charset="0"/>
            </a:endParaRPr>
          </a:p>
        </p:txBody>
      </p:sp>
      <p:sp>
        <p:nvSpPr>
          <p:cNvPr id="61446" name="TextBox 9">
            <a:extLst>
              <a:ext uri="{FF2B5EF4-FFF2-40B4-BE49-F238E27FC236}">
                <a16:creationId xmlns:a16="http://schemas.microsoft.com/office/drawing/2014/main" id="{778D36BB-E5C5-48A1-85AA-07BAA4E03527}"/>
              </a:ext>
            </a:extLst>
          </p:cNvPr>
          <p:cNvSpPr txBox="1">
            <a:spLocks noChangeArrowheads="1"/>
          </p:cNvSpPr>
          <p:nvPr/>
        </p:nvSpPr>
        <p:spPr bwMode="auto">
          <a:xfrm>
            <a:off x="3810000" y="192088"/>
            <a:ext cx="533400"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b="1">
                <a:solidFill>
                  <a:schemeClr val="bg1"/>
                </a:solidFill>
                <a:latin typeface="Courier New" panose="02070309020205020404" pitchFamily="49" charset="0"/>
                <a:cs typeface="Courier New" panose="02070309020205020404" pitchFamily="49" charset="0"/>
              </a:rPr>
              <a:t>32</a:t>
            </a:r>
          </a:p>
          <a:p>
            <a:pPr>
              <a:spcBef>
                <a:spcPct val="0"/>
              </a:spcBef>
              <a:buFontTx/>
              <a:buNone/>
            </a:pPr>
            <a:r>
              <a:rPr lang="en-US" altLang="en-US" sz="1400" b="1">
                <a:solidFill>
                  <a:schemeClr val="bg1"/>
                </a:solidFill>
                <a:latin typeface="Courier New" panose="02070309020205020404" pitchFamily="49" charset="0"/>
                <a:cs typeface="Courier New" panose="02070309020205020404" pitchFamily="49" charset="0"/>
              </a:rPr>
              <a:t>33</a:t>
            </a:r>
          </a:p>
          <a:p>
            <a:pPr>
              <a:spcBef>
                <a:spcPct val="0"/>
              </a:spcBef>
              <a:buFontTx/>
              <a:buNone/>
            </a:pPr>
            <a:r>
              <a:rPr lang="en-US" altLang="en-US" sz="1400" b="1">
                <a:solidFill>
                  <a:schemeClr val="bg1"/>
                </a:solidFill>
                <a:latin typeface="Courier New" panose="02070309020205020404" pitchFamily="49" charset="0"/>
                <a:cs typeface="Courier New" panose="02070309020205020404" pitchFamily="49" charset="0"/>
              </a:rPr>
              <a:t>34</a:t>
            </a:r>
          </a:p>
          <a:p>
            <a:pPr>
              <a:spcBef>
                <a:spcPct val="0"/>
              </a:spcBef>
              <a:buFontTx/>
              <a:buNone/>
            </a:pPr>
            <a:r>
              <a:rPr lang="en-US" altLang="en-US" sz="1400" b="1">
                <a:solidFill>
                  <a:schemeClr val="bg1"/>
                </a:solidFill>
                <a:latin typeface="Courier New" panose="02070309020205020404" pitchFamily="49" charset="0"/>
                <a:cs typeface="Courier New" panose="02070309020205020404" pitchFamily="49" charset="0"/>
              </a:rPr>
              <a:t>35</a:t>
            </a:r>
          </a:p>
          <a:p>
            <a:pPr>
              <a:spcBef>
                <a:spcPct val="0"/>
              </a:spcBef>
              <a:buFontTx/>
              <a:buNone/>
            </a:pPr>
            <a:r>
              <a:rPr lang="en-US" altLang="en-US" sz="1400" b="1">
                <a:solidFill>
                  <a:schemeClr val="bg1"/>
                </a:solidFill>
                <a:latin typeface="Courier New" panose="02070309020205020404" pitchFamily="49" charset="0"/>
                <a:cs typeface="Courier New" panose="02070309020205020404" pitchFamily="49" charset="0"/>
              </a:rPr>
              <a:t>36</a:t>
            </a:r>
          </a:p>
          <a:p>
            <a:pPr>
              <a:spcBef>
                <a:spcPct val="0"/>
              </a:spcBef>
              <a:buFontTx/>
              <a:buNone/>
            </a:pPr>
            <a:r>
              <a:rPr lang="en-US" altLang="en-US" sz="1400" b="1">
                <a:solidFill>
                  <a:schemeClr val="bg1"/>
                </a:solidFill>
                <a:latin typeface="Courier New" panose="02070309020205020404" pitchFamily="49" charset="0"/>
                <a:cs typeface="Courier New" panose="02070309020205020404" pitchFamily="49" charset="0"/>
              </a:rPr>
              <a:t>37</a:t>
            </a:r>
          </a:p>
          <a:p>
            <a:pPr>
              <a:spcBef>
                <a:spcPct val="0"/>
              </a:spcBef>
              <a:buFontTx/>
              <a:buNone/>
            </a:pPr>
            <a:r>
              <a:rPr lang="en-US" altLang="en-US" sz="1400" b="1">
                <a:solidFill>
                  <a:schemeClr val="bg1"/>
                </a:solidFill>
                <a:latin typeface="Courier New" panose="02070309020205020404" pitchFamily="49" charset="0"/>
                <a:cs typeface="Courier New" panose="02070309020205020404" pitchFamily="49" charset="0"/>
              </a:rPr>
              <a:t>38</a:t>
            </a:r>
          </a:p>
          <a:p>
            <a:pPr>
              <a:spcBef>
                <a:spcPct val="0"/>
              </a:spcBef>
              <a:buFontTx/>
              <a:buNone/>
            </a:pPr>
            <a:r>
              <a:rPr lang="en-US" altLang="en-US" sz="1400" b="1">
                <a:solidFill>
                  <a:schemeClr val="bg1"/>
                </a:solidFill>
                <a:latin typeface="Courier New" panose="02070309020205020404" pitchFamily="49" charset="0"/>
                <a:cs typeface="Courier New" panose="02070309020205020404" pitchFamily="49" charset="0"/>
              </a:rPr>
              <a:t>39</a:t>
            </a:r>
          </a:p>
          <a:p>
            <a:pPr>
              <a:spcBef>
                <a:spcPct val="0"/>
              </a:spcBef>
              <a:buFontTx/>
              <a:buNone/>
            </a:pPr>
            <a:r>
              <a:rPr lang="en-US" altLang="en-US" sz="1400" b="1">
                <a:solidFill>
                  <a:schemeClr val="bg1"/>
                </a:solidFill>
                <a:latin typeface="Courier New" panose="02070309020205020404" pitchFamily="49" charset="0"/>
                <a:cs typeface="Courier New" panose="02070309020205020404" pitchFamily="49" charset="0"/>
              </a:rPr>
              <a:t>40</a:t>
            </a:r>
          </a:p>
          <a:p>
            <a:pPr>
              <a:spcBef>
                <a:spcPct val="0"/>
              </a:spcBef>
              <a:buFontTx/>
              <a:buNone/>
            </a:pPr>
            <a:r>
              <a:rPr lang="en-US" altLang="en-US" sz="1400" b="1">
                <a:solidFill>
                  <a:schemeClr val="bg1"/>
                </a:solidFill>
                <a:latin typeface="Courier New" panose="02070309020205020404" pitchFamily="49" charset="0"/>
                <a:cs typeface="Courier New" panose="02070309020205020404" pitchFamily="49" charset="0"/>
              </a:rPr>
              <a:t>41</a:t>
            </a:r>
          </a:p>
        </p:txBody>
      </p:sp>
      <p:sp>
        <p:nvSpPr>
          <p:cNvPr id="61447" name="TextBox 9">
            <a:extLst>
              <a:ext uri="{FF2B5EF4-FFF2-40B4-BE49-F238E27FC236}">
                <a16:creationId xmlns:a16="http://schemas.microsoft.com/office/drawing/2014/main" id="{03803912-8DCF-4938-948C-7751404832F9}"/>
              </a:ext>
            </a:extLst>
          </p:cNvPr>
          <p:cNvSpPr txBox="1">
            <a:spLocks noChangeArrowheads="1"/>
          </p:cNvSpPr>
          <p:nvPr/>
        </p:nvSpPr>
        <p:spPr bwMode="auto">
          <a:xfrm>
            <a:off x="0" y="23813"/>
            <a:ext cx="490538" cy="698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b="1">
                <a:latin typeface="Courier New" panose="02070309020205020404" pitchFamily="49" charset="0"/>
                <a:cs typeface="Courier New" panose="02070309020205020404" pitchFamily="49" charset="0"/>
              </a:rPr>
              <a:t>1</a:t>
            </a:r>
          </a:p>
          <a:p>
            <a:pPr>
              <a:spcBef>
                <a:spcPct val="0"/>
              </a:spcBef>
              <a:buFontTx/>
              <a:buNone/>
            </a:pPr>
            <a:r>
              <a:rPr lang="en-US" altLang="en-US" sz="1400" b="1">
                <a:latin typeface="Courier New" panose="02070309020205020404" pitchFamily="49" charset="0"/>
                <a:cs typeface="Courier New" panose="02070309020205020404" pitchFamily="49" charset="0"/>
              </a:rPr>
              <a:t>2</a:t>
            </a:r>
          </a:p>
          <a:p>
            <a:pPr>
              <a:spcBef>
                <a:spcPct val="0"/>
              </a:spcBef>
              <a:buFontTx/>
              <a:buNone/>
            </a:pPr>
            <a:r>
              <a:rPr lang="en-US" altLang="en-US" sz="1400" b="1">
                <a:latin typeface="Courier New" panose="02070309020205020404" pitchFamily="49" charset="0"/>
                <a:cs typeface="Courier New" panose="02070309020205020404" pitchFamily="49" charset="0"/>
              </a:rPr>
              <a:t>3</a:t>
            </a:r>
          </a:p>
          <a:p>
            <a:pPr>
              <a:spcBef>
                <a:spcPct val="0"/>
              </a:spcBef>
              <a:buFontTx/>
              <a:buNone/>
            </a:pPr>
            <a:r>
              <a:rPr lang="en-US" altLang="en-US" sz="1400" b="1">
                <a:latin typeface="Courier New" panose="02070309020205020404" pitchFamily="49" charset="0"/>
                <a:cs typeface="Courier New" panose="02070309020205020404" pitchFamily="49" charset="0"/>
              </a:rPr>
              <a:t>4</a:t>
            </a:r>
          </a:p>
          <a:p>
            <a:pPr>
              <a:spcBef>
                <a:spcPct val="0"/>
              </a:spcBef>
              <a:buFontTx/>
              <a:buNone/>
            </a:pPr>
            <a:r>
              <a:rPr lang="en-US" altLang="en-US" sz="1400" b="1">
                <a:latin typeface="Courier New" panose="02070309020205020404" pitchFamily="49" charset="0"/>
                <a:cs typeface="Courier New" panose="02070309020205020404" pitchFamily="49" charset="0"/>
              </a:rPr>
              <a:t>5</a:t>
            </a:r>
          </a:p>
          <a:p>
            <a:pPr>
              <a:spcBef>
                <a:spcPct val="0"/>
              </a:spcBef>
              <a:buFontTx/>
              <a:buNone/>
            </a:pPr>
            <a:r>
              <a:rPr lang="en-US" altLang="en-US" sz="1400" b="1">
                <a:latin typeface="Courier New" panose="02070309020205020404" pitchFamily="49" charset="0"/>
                <a:cs typeface="Courier New" panose="02070309020205020404" pitchFamily="49" charset="0"/>
              </a:rPr>
              <a:t>6</a:t>
            </a:r>
          </a:p>
          <a:p>
            <a:pPr>
              <a:spcBef>
                <a:spcPct val="0"/>
              </a:spcBef>
              <a:buFontTx/>
              <a:buNone/>
            </a:pPr>
            <a:r>
              <a:rPr lang="en-US" altLang="en-US" sz="1400" b="1">
                <a:latin typeface="Courier New" panose="02070309020205020404" pitchFamily="49" charset="0"/>
                <a:cs typeface="Courier New" panose="02070309020205020404" pitchFamily="49" charset="0"/>
              </a:rPr>
              <a:t>7</a:t>
            </a:r>
          </a:p>
          <a:p>
            <a:pPr>
              <a:spcBef>
                <a:spcPct val="0"/>
              </a:spcBef>
              <a:buFontTx/>
              <a:buNone/>
            </a:pPr>
            <a:r>
              <a:rPr lang="en-US" altLang="en-US" sz="1400" b="1">
                <a:latin typeface="Courier New" panose="02070309020205020404" pitchFamily="49" charset="0"/>
                <a:cs typeface="Courier New" panose="02070309020205020404" pitchFamily="49" charset="0"/>
              </a:rPr>
              <a:t>8</a:t>
            </a:r>
          </a:p>
          <a:p>
            <a:pPr>
              <a:spcBef>
                <a:spcPct val="0"/>
              </a:spcBef>
              <a:buFontTx/>
              <a:buNone/>
            </a:pPr>
            <a:r>
              <a:rPr lang="en-US" altLang="en-US" sz="1400" b="1">
                <a:latin typeface="Courier New" panose="02070309020205020404" pitchFamily="49" charset="0"/>
                <a:cs typeface="Courier New" panose="02070309020205020404" pitchFamily="49" charset="0"/>
              </a:rPr>
              <a:t>9</a:t>
            </a:r>
          </a:p>
          <a:p>
            <a:pPr>
              <a:spcBef>
                <a:spcPct val="0"/>
              </a:spcBef>
              <a:buFontTx/>
              <a:buNone/>
            </a:pPr>
            <a:r>
              <a:rPr lang="en-US" altLang="en-US" sz="1400" b="1">
                <a:latin typeface="Courier New" panose="02070309020205020404" pitchFamily="49" charset="0"/>
                <a:cs typeface="Courier New" panose="02070309020205020404" pitchFamily="49" charset="0"/>
              </a:rPr>
              <a:t>10</a:t>
            </a:r>
          </a:p>
          <a:p>
            <a:pPr>
              <a:spcBef>
                <a:spcPct val="0"/>
              </a:spcBef>
              <a:buFontTx/>
              <a:buNone/>
            </a:pPr>
            <a:r>
              <a:rPr lang="en-US" altLang="en-US" sz="1400" b="1">
                <a:latin typeface="Courier New" panose="02070309020205020404" pitchFamily="49" charset="0"/>
                <a:cs typeface="Courier New" panose="02070309020205020404" pitchFamily="49" charset="0"/>
              </a:rPr>
              <a:t>11</a:t>
            </a:r>
          </a:p>
          <a:p>
            <a:pPr>
              <a:spcBef>
                <a:spcPct val="0"/>
              </a:spcBef>
              <a:buFontTx/>
              <a:buNone/>
            </a:pPr>
            <a:r>
              <a:rPr lang="en-US" altLang="en-US" sz="1400" b="1">
                <a:latin typeface="Courier New" panose="02070309020205020404" pitchFamily="49" charset="0"/>
                <a:cs typeface="Courier New" panose="02070309020205020404" pitchFamily="49" charset="0"/>
              </a:rPr>
              <a:t>12</a:t>
            </a:r>
          </a:p>
          <a:p>
            <a:pPr>
              <a:spcBef>
                <a:spcPct val="0"/>
              </a:spcBef>
              <a:buFontTx/>
              <a:buNone/>
            </a:pPr>
            <a:r>
              <a:rPr lang="en-US" altLang="en-US" sz="1400" b="1">
                <a:latin typeface="Courier New" panose="02070309020205020404" pitchFamily="49" charset="0"/>
                <a:cs typeface="Courier New" panose="02070309020205020404" pitchFamily="49" charset="0"/>
              </a:rPr>
              <a:t>13</a:t>
            </a:r>
          </a:p>
          <a:p>
            <a:pPr>
              <a:spcBef>
                <a:spcPct val="0"/>
              </a:spcBef>
              <a:buFontTx/>
              <a:buNone/>
            </a:pPr>
            <a:r>
              <a:rPr lang="en-US" altLang="en-US" sz="1400" b="1">
                <a:latin typeface="Courier New" panose="02070309020205020404" pitchFamily="49" charset="0"/>
                <a:cs typeface="Courier New" panose="02070309020205020404" pitchFamily="49" charset="0"/>
              </a:rPr>
              <a:t>14</a:t>
            </a:r>
          </a:p>
          <a:p>
            <a:pPr>
              <a:spcBef>
                <a:spcPct val="0"/>
              </a:spcBef>
              <a:buFontTx/>
              <a:buNone/>
            </a:pPr>
            <a:r>
              <a:rPr lang="en-US" altLang="en-US" sz="1400" b="1">
                <a:latin typeface="Courier New" panose="02070309020205020404" pitchFamily="49" charset="0"/>
                <a:cs typeface="Courier New" panose="02070309020205020404" pitchFamily="49" charset="0"/>
              </a:rPr>
              <a:t>15</a:t>
            </a:r>
          </a:p>
          <a:p>
            <a:pPr>
              <a:spcBef>
                <a:spcPct val="0"/>
              </a:spcBef>
              <a:buFontTx/>
              <a:buNone/>
            </a:pPr>
            <a:r>
              <a:rPr lang="en-US" altLang="en-US" sz="1400" b="1">
                <a:latin typeface="Courier New" panose="02070309020205020404" pitchFamily="49" charset="0"/>
                <a:cs typeface="Courier New" panose="02070309020205020404" pitchFamily="49" charset="0"/>
              </a:rPr>
              <a:t>16</a:t>
            </a:r>
          </a:p>
          <a:p>
            <a:pPr>
              <a:spcBef>
                <a:spcPct val="0"/>
              </a:spcBef>
              <a:buFontTx/>
              <a:buNone/>
            </a:pPr>
            <a:r>
              <a:rPr lang="en-US" altLang="en-US" sz="1400" b="1">
                <a:latin typeface="Courier New" panose="02070309020205020404" pitchFamily="49" charset="0"/>
                <a:cs typeface="Courier New" panose="02070309020205020404" pitchFamily="49" charset="0"/>
              </a:rPr>
              <a:t>17</a:t>
            </a:r>
          </a:p>
          <a:p>
            <a:pPr>
              <a:spcBef>
                <a:spcPct val="0"/>
              </a:spcBef>
              <a:buFontTx/>
              <a:buNone/>
            </a:pPr>
            <a:r>
              <a:rPr lang="en-US" altLang="en-US" sz="1400" b="1">
                <a:latin typeface="Courier New" panose="02070309020205020404" pitchFamily="49" charset="0"/>
                <a:cs typeface="Courier New" panose="02070309020205020404" pitchFamily="49" charset="0"/>
              </a:rPr>
              <a:t>18</a:t>
            </a:r>
          </a:p>
          <a:p>
            <a:pPr>
              <a:spcBef>
                <a:spcPct val="0"/>
              </a:spcBef>
              <a:buFontTx/>
              <a:buNone/>
            </a:pPr>
            <a:r>
              <a:rPr lang="en-US" altLang="en-US" sz="1400" b="1">
                <a:latin typeface="Courier New" panose="02070309020205020404" pitchFamily="49" charset="0"/>
                <a:cs typeface="Courier New" panose="02070309020205020404" pitchFamily="49" charset="0"/>
              </a:rPr>
              <a:t>19</a:t>
            </a:r>
          </a:p>
          <a:p>
            <a:pPr>
              <a:spcBef>
                <a:spcPct val="0"/>
              </a:spcBef>
              <a:buFontTx/>
              <a:buNone/>
            </a:pPr>
            <a:r>
              <a:rPr lang="en-US" altLang="en-US" sz="1400" b="1">
                <a:latin typeface="Courier New" panose="02070309020205020404" pitchFamily="49" charset="0"/>
                <a:cs typeface="Courier New" panose="02070309020205020404" pitchFamily="49" charset="0"/>
              </a:rPr>
              <a:t>20</a:t>
            </a:r>
          </a:p>
          <a:p>
            <a:pPr>
              <a:spcBef>
                <a:spcPct val="0"/>
              </a:spcBef>
              <a:buFontTx/>
              <a:buNone/>
            </a:pPr>
            <a:r>
              <a:rPr lang="en-US" altLang="en-US" sz="1400" b="1">
                <a:latin typeface="Courier New" panose="02070309020205020404" pitchFamily="49" charset="0"/>
                <a:cs typeface="Courier New" panose="02070309020205020404" pitchFamily="49" charset="0"/>
              </a:rPr>
              <a:t>21</a:t>
            </a:r>
          </a:p>
          <a:p>
            <a:pPr>
              <a:spcBef>
                <a:spcPct val="0"/>
              </a:spcBef>
              <a:buFontTx/>
              <a:buNone/>
            </a:pPr>
            <a:r>
              <a:rPr lang="en-US" altLang="en-US" sz="1400" b="1">
                <a:latin typeface="Courier New" panose="02070309020205020404" pitchFamily="49" charset="0"/>
                <a:cs typeface="Courier New" panose="02070309020205020404" pitchFamily="49" charset="0"/>
              </a:rPr>
              <a:t>22</a:t>
            </a:r>
          </a:p>
          <a:p>
            <a:pPr>
              <a:spcBef>
                <a:spcPct val="0"/>
              </a:spcBef>
              <a:buFontTx/>
              <a:buNone/>
            </a:pPr>
            <a:r>
              <a:rPr lang="en-US" altLang="en-US" sz="1400" b="1">
                <a:latin typeface="Courier New" panose="02070309020205020404" pitchFamily="49" charset="0"/>
                <a:cs typeface="Courier New" panose="02070309020205020404" pitchFamily="49" charset="0"/>
              </a:rPr>
              <a:t>23</a:t>
            </a:r>
          </a:p>
          <a:p>
            <a:pPr>
              <a:spcBef>
                <a:spcPct val="0"/>
              </a:spcBef>
              <a:buFontTx/>
              <a:buNone/>
            </a:pPr>
            <a:r>
              <a:rPr lang="en-US" altLang="en-US" sz="1400" b="1">
                <a:latin typeface="Courier New" panose="02070309020205020404" pitchFamily="49" charset="0"/>
                <a:cs typeface="Courier New" panose="02070309020205020404" pitchFamily="49" charset="0"/>
              </a:rPr>
              <a:t>24</a:t>
            </a:r>
          </a:p>
          <a:p>
            <a:pPr>
              <a:spcBef>
                <a:spcPct val="0"/>
              </a:spcBef>
              <a:buFontTx/>
              <a:buNone/>
            </a:pPr>
            <a:r>
              <a:rPr lang="en-US" altLang="en-US" sz="1400" b="1">
                <a:latin typeface="Courier New" panose="02070309020205020404" pitchFamily="49" charset="0"/>
                <a:cs typeface="Courier New" panose="02070309020205020404" pitchFamily="49" charset="0"/>
              </a:rPr>
              <a:t>25</a:t>
            </a:r>
          </a:p>
          <a:p>
            <a:pPr>
              <a:spcBef>
                <a:spcPct val="0"/>
              </a:spcBef>
              <a:buFontTx/>
              <a:buNone/>
            </a:pPr>
            <a:r>
              <a:rPr lang="en-US" altLang="en-US" sz="1400" b="1">
                <a:latin typeface="Courier New" panose="02070309020205020404" pitchFamily="49" charset="0"/>
                <a:cs typeface="Courier New" panose="02070309020205020404" pitchFamily="49" charset="0"/>
              </a:rPr>
              <a:t>26</a:t>
            </a:r>
          </a:p>
          <a:p>
            <a:pPr>
              <a:spcBef>
                <a:spcPct val="0"/>
              </a:spcBef>
              <a:buFontTx/>
              <a:buNone/>
            </a:pPr>
            <a:r>
              <a:rPr lang="en-US" altLang="en-US" sz="1400" b="1">
                <a:latin typeface="Courier New" panose="02070309020205020404" pitchFamily="49" charset="0"/>
                <a:cs typeface="Courier New" panose="02070309020205020404" pitchFamily="49" charset="0"/>
              </a:rPr>
              <a:t>27</a:t>
            </a:r>
          </a:p>
          <a:p>
            <a:pPr>
              <a:spcBef>
                <a:spcPct val="0"/>
              </a:spcBef>
              <a:buFontTx/>
              <a:buNone/>
            </a:pPr>
            <a:r>
              <a:rPr lang="en-US" altLang="en-US" sz="1400" b="1">
                <a:latin typeface="Courier New" panose="02070309020205020404" pitchFamily="49" charset="0"/>
                <a:cs typeface="Courier New" panose="02070309020205020404" pitchFamily="49" charset="0"/>
              </a:rPr>
              <a:t>28</a:t>
            </a:r>
          </a:p>
          <a:p>
            <a:pPr>
              <a:spcBef>
                <a:spcPct val="0"/>
              </a:spcBef>
              <a:buFontTx/>
              <a:buNone/>
            </a:pPr>
            <a:r>
              <a:rPr lang="en-US" altLang="en-US" sz="1400" b="1">
                <a:latin typeface="Courier New" panose="02070309020205020404" pitchFamily="49" charset="0"/>
                <a:cs typeface="Courier New" panose="02070309020205020404" pitchFamily="49" charset="0"/>
              </a:rPr>
              <a:t>29</a:t>
            </a:r>
          </a:p>
          <a:p>
            <a:pPr>
              <a:spcBef>
                <a:spcPct val="0"/>
              </a:spcBef>
              <a:buFontTx/>
              <a:buNone/>
            </a:pPr>
            <a:r>
              <a:rPr lang="en-US" altLang="en-US" sz="1400" b="1">
                <a:latin typeface="Courier New" panose="02070309020205020404" pitchFamily="49" charset="0"/>
                <a:cs typeface="Courier New" panose="02070309020205020404" pitchFamily="49" charset="0"/>
              </a:rPr>
              <a:t>30</a:t>
            </a:r>
          </a:p>
          <a:p>
            <a:pPr>
              <a:spcBef>
                <a:spcPct val="0"/>
              </a:spcBef>
              <a:buFontTx/>
              <a:buNone/>
            </a:pPr>
            <a:r>
              <a:rPr lang="en-US" altLang="en-US" sz="1400" b="1">
                <a:latin typeface="Courier New" panose="02070309020205020404" pitchFamily="49" charset="0"/>
                <a:cs typeface="Courier New" panose="02070309020205020404" pitchFamily="49" charset="0"/>
              </a:rPr>
              <a:t>31</a:t>
            </a:r>
          </a:p>
        </p:txBody>
      </p:sp>
      <p:grpSp>
        <p:nvGrpSpPr>
          <p:cNvPr id="61448" name="Group 8">
            <a:extLst>
              <a:ext uri="{FF2B5EF4-FFF2-40B4-BE49-F238E27FC236}">
                <a16:creationId xmlns:a16="http://schemas.microsoft.com/office/drawing/2014/main" id="{774A75B7-3397-4286-8F00-1C6C86A267BB}"/>
              </a:ext>
            </a:extLst>
          </p:cNvPr>
          <p:cNvGrpSpPr>
            <a:grpSpLocks/>
          </p:cNvGrpSpPr>
          <p:nvPr/>
        </p:nvGrpSpPr>
        <p:grpSpPr bwMode="auto">
          <a:xfrm>
            <a:off x="5562600" y="3810000"/>
            <a:ext cx="3521075" cy="2246313"/>
            <a:chOff x="4868046" y="3341732"/>
            <a:chExt cx="3194645" cy="2534247"/>
          </a:xfrm>
        </p:grpSpPr>
        <p:grpSp>
          <p:nvGrpSpPr>
            <p:cNvPr id="41" name="Group 40">
              <a:extLst>
                <a:ext uri="{FF2B5EF4-FFF2-40B4-BE49-F238E27FC236}">
                  <a16:creationId xmlns:a16="http://schemas.microsoft.com/office/drawing/2014/main" id="{7FB9EE16-AF28-45C2-94C6-852BEF89A86B}"/>
                </a:ext>
              </a:extLst>
            </p:cNvPr>
            <p:cNvGrpSpPr/>
            <p:nvPr/>
          </p:nvGrpSpPr>
          <p:grpSpPr>
            <a:xfrm>
              <a:off x="4870133" y="3912055"/>
              <a:ext cx="1265833" cy="555324"/>
              <a:chOff x="744392" y="5266176"/>
              <a:chExt cx="1777330" cy="1355306"/>
            </a:xfrm>
            <a:solidFill>
              <a:srgbClr val="9BBC59"/>
            </a:solidFill>
          </p:grpSpPr>
          <p:sp>
            <p:nvSpPr>
              <p:cNvPr id="54" name="Rectangle 53">
                <a:extLst>
                  <a:ext uri="{FF2B5EF4-FFF2-40B4-BE49-F238E27FC236}">
                    <a16:creationId xmlns:a16="http://schemas.microsoft.com/office/drawing/2014/main" id="{16EA76FE-75E7-4B0A-B1EC-8299CF819AF2}"/>
                  </a:ext>
                </a:extLst>
              </p:cNvPr>
              <p:cNvSpPr/>
              <p:nvPr/>
            </p:nvSpPr>
            <p:spPr>
              <a:xfrm>
                <a:off x="1633057" y="5266176"/>
                <a:ext cx="888665" cy="686811"/>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#100</a:t>
                </a:r>
              </a:p>
            </p:txBody>
          </p:sp>
          <p:sp>
            <p:nvSpPr>
              <p:cNvPr id="55" name="Rectangle 54">
                <a:extLst>
                  <a:ext uri="{FF2B5EF4-FFF2-40B4-BE49-F238E27FC236}">
                    <a16:creationId xmlns:a16="http://schemas.microsoft.com/office/drawing/2014/main" id="{39594FA1-74F1-4396-8588-E4639D917181}"/>
                  </a:ext>
                </a:extLst>
              </p:cNvPr>
              <p:cNvSpPr/>
              <p:nvPr/>
            </p:nvSpPr>
            <p:spPr>
              <a:xfrm>
                <a:off x="744392" y="5266176"/>
                <a:ext cx="888666" cy="686810"/>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1</a:t>
                </a:r>
              </a:p>
            </p:txBody>
          </p:sp>
          <p:cxnSp>
            <p:nvCxnSpPr>
              <p:cNvPr id="56" name="Straight Arrow Connector 55">
                <a:extLst>
                  <a:ext uri="{FF2B5EF4-FFF2-40B4-BE49-F238E27FC236}">
                    <a16:creationId xmlns:a16="http://schemas.microsoft.com/office/drawing/2014/main" id="{49B40819-8FF7-471C-A645-C26CA4679030}"/>
                  </a:ext>
                </a:extLst>
              </p:cNvPr>
              <p:cNvCxnSpPr/>
              <p:nvPr/>
            </p:nvCxnSpPr>
            <p:spPr>
              <a:xfrm flipH="1">
                <a:off x="1737789" y="5596580"/>
                <a:ext cx="0" cy="1024902"/>
              </a:xfrm>
              <a:prstGeom prst="straightConnector1">
                <a:avLst/>
              </a:prstGeom>
              <a:grpFill/>
              <a:ln>
                <a:solidFill>
                  <a:schemeClr val="tx1"/>
                </a:solidFill>
                <a:tailEnd type="arrow"/>
              </a:ln>
            </p:spPr>
            <p:style>
              <a:lnRef idx="2">
                <a:schemeClr val="dk1"/>
              </a:lnRef>
              <a:fillRef idx="0">
                <a:schemeClr val="dk1"/>
              </a:fillRef>
              <a:effectRef idx="1">
                <a:schemeClr val="dk1"/>
              </a:effectRef>
              <a:fontRef idx="minor">
                <a:schemeClr val="tx1"/>
              </a:fontRef>
            </p:style>
          </p:cxnSp>
        </p:grpSp>
        <p:grpSp>
          <p:nvGrpSpPr>
            <p:cNvPr id="61458" name="Group 41">
              <a:extLst>
                <a:ext uri="{FF2B5EF4-FFF2-40B4-BE49-F238E27FC236}">
                  <a16:creationId xmlns:a16="http://schemas.microsoft.com/office/drawing/2014/main" id="{5B36CBB3-7E02-4C3C-904B-0BDAE0B694C6}"/>
                </a:ext>
              </a:extLst>
            </p:cNvPr>
            <p:cNvGrpSpPr>
              <a:grpSpLocks/>
            </p:cNvGrpSpPr>
            <p:nvPr/>
          </p:nvGrpSpPr>
          <p:grpSpPr bwMode="auto">
            <a:xfrm>
              <a:off x="5509630" y="4454892"/>
              <a:ext cx="1265833" cy="554969"/>
              <a:chOff x="744392" y="5266176"/>
              <a:chExt cx="1777330" cy="1354440"/>
            </a:xfrm>
          </p:grpSpPr>
          <p:sp>
            <p:nvSpPr>
              <p:cNvPr id="51" name="Rectangle 50">
                <a:extLst>
                  <a:ext uri="{FF2B5EF4-FFF2-40B4-BE49-F238E27FC236}">
                    <a16:creationId xmlns:a16="http://schemas.microsoft.com/office/drawing/2014/main" id="{CE09ABAE-BE14-4913-BDF3-48EB38D6AFD1}"/>
                  </a:ext>
                </a:extLst>
              </p:cNvPr>
              <p:cNvSpPr/>
              <p:nvPr/>
            </p:nvSpPr>
            <p:spPr>
              <a:xfrm>
                <a:off x="1633323" y="5268211"/>
                <a:ext cx="887804" cy="686253"/>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#200</a:t>
                </a:r>
              </a:p>
            </p:txBody>
          </p:sp>
          <p:sp>
            <p:nvSpPr>
              <p:cNvPr id="52" name="Rectangle 51">
                <a:extLst>
                  <a:ext uri="{FF2B5EF4-FFF2-40B4-BE49-F238E27FC236}">
                    <a16:creationId xmlns:a16="http://schemas.microsoft.com/office/drawing/2014/main" id="{A1FD5E4E-088B-4C72-BA2E-FCA1A7E5A899}"/>
                  </a:ext>
                </a:extLst>
              </p:cNvPr>
              <p:cNvSpPr/>
              <p:nvPr/>
            </p:nvSpPr>
            <p:spPr>
              <a:xfrm>
                <a:off x="743496" y="5268211"/>
                <a:ext cx="889827" cy="686253"/>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2</a:t>
                </a:r>
                <a:endParaRPr lang="en-US" dirty="0"/>
              </a:p>
            </p:txBody>
          </p:sp>
          <p:cxnSp>
            <p:nvCxnSpPr>
              <p:cNvPr id="53" name="Straight Arrow Connector 52">
                <a:extLst>
                  <a:ext uri="{FF2B5EF4-FFF2-40B4-BE49-F238E27FC236}">
                    <a16:creationId xmlns:a16="http://schemas.microsoft.com/office/drawing/2014/main" id="{C75F4DA2-B939-4362-9570-5E253CA22E93}"/>
                  </a:ext>
                </a:extLst>
              </p:cNvPr>
              <p:cNvCxnSpPr/>
              <p:nvPr/>
            </p:nvCxnSpPr>
            <p:spPr>
              <a:xfrm>
                <a:off x="1746574" y="5596039"/>
                <a:ext cx="0" cy="10228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61459" name="Group 42">
              <a:extLst>
                <a:ext uri="{FF2B5EF4-FFF2-40B4-BE49-F238E27FC236}">
                  <a16:creationId xmlns:a16="http://schemas.microsoft.com/office/drawing/2014/main" id="{10E85119-22E1-4611-B68F-F18C9842BCBF}"/>
                </a:ext>
              </a:extLst>
            </p:cNvPr>
            <p:cNvGrpSpPr>
              <a:grpSpLocks/>
            </p:cNvGrpSpPr>
            <p:nvPr/>
          </p:nvGrpSpPr>
          <p:grpSpPr bwMode="auto">
            <a:xfrm>
              <a:off x="6155203" y="5009861"/>
              <a:ext cx="1265833" cy="584703"/>
              <a:chOff x="744392" y="5266176"/>
              <a:chExt cx="1777330" cy="1427008"/>
            </a:xfrm>
          </p:grpSpPr>
          <p:sp>
            <p:nvSpPr>
              <p:cNvPr id="48" name="Rectangle 47">
                <a:extLst>
                  <a:ext uri="{FF2B5EF4-FFF2-40B4-BE49-F238E27FC236}">
                    <a16:creationId xmlns:a16="http://schemas.microsoft.com/office/drawing/2014/main" id="{0CDB8628-6FBE-45D2-B476-21BA0B951145}"/>
                  </a:ext>
                </a:extLst>
              </p:cNvPr>
              <p:cNvSpPr/>
              <p:nvPr/>
            </p:nvSpPr>
            <p:spPr>
              <a:xfrm>
                <a:off x="1634914" y="5264419"/>
                <a:ext cx="887805" cy="686249"/>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#300</a:t>
                </a:r>
              </a:p>
            </p:txBody>
          </p:sp>
          <p:sp>
            <p:nvSpPr>
              <p:cNvPr id="49" name="Rectangle 48">
                <a:extLst>
                  <a:ext uri="{FF2B5EF4-FFF2-40B4-BE49-F238E27FC236}">
                    <a16:creationId xmlns:a16="http://schemas.microsoft.com/office/drawing/2014/main" id="{25E01DEB-741A-46A1-92C0-A563BF7D8A3A}"/>
                  </a:ext>
                </a:extLst>
              </p:cNvPr>
              <p:cNvSpPr/>
              <p:nvPr/>
            </p:nvSpPr>
            <p:spPr>
              <a:xfrm>
                <a:off x="745088" y="5264419"/>
                <a:ext cx="889827" cy="686249"/>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3</a:t>
                </a:r>
              </a:p>
            </p:txBody>
          </p:sp>
          <p:cxnSp>
            <p:nvCxnSpPr>
              <p:cNvPr id="50" name="Straight Arrow Connector 49">
                <a:extLst>
                  <a:ext uri="{FF2B5EF4-FFF2-40B4-BE49-F238E27FC236}">
                    <a16:creationId xmlns:a16="http://schemas.microsoft.com/office/drawing/2014/main" id="{1164C231-ED45-4539-A390-02BC22F6249B}"/>
                  </a:ext>
                </a:extLst>
              </p:cNvPr>
              <p:cNvCxnSpPr/>
              <p:nvPr/>
            </p:nvCxnSpPr>
            <p:spPr>
              <a:xfrm flipH="1">
                <a:off x="1758277" y="5692780"/>
                <a:ext cx="0" cy="10009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44" name="Group 43">
              <a:extLst>
                <a:ext uri="{FF2B5EF4-FFF2-40B4-BE49-F238E27FC236}">
                  <a16:creationId xmlns:a16="http://schemas.microsoft.com/office/drawing/2014/main" id="{5CBFAD7C-528C-43C0-A816-E4FD2932F013}"/>
                </a:ext>
              </a:extLst>
            </p:cNvPr>
            <p:cNvGrpSpPr/>
            <p:nvPr/>
          </p:nvGrpSpPr>
          <p:grpSpPr>
            <a:xfrm>
              <a:off x="6796858" y="5594564"/>
              <a:ext cx="1265833" cy="281415"/>
              <a:chOff x="744392" y="5266176"/>
              <a:chExt cx="1777330" cy="686811"/>
            </a:xfrm>
            <a:solidFill>
              <a:srgbClr val="9BBC59"/>
            </a:solidFill>
          </p:grpSpPr>
          <p:sp>
            <p:nvSpPr>
              <p:cNvPr id="46" name="Rectangle 45">
                <a:extLst>
                  <a:ext uri="{FF2B5EF4-FFF2-40B4-BE49-F238E27FC236}">
                    <a16:creationId xmlns:a16="http://schemas.microsoft.com/office/drawing/2014/main" id="{DC335C01-9E1F-47D2-A670-F5C1741F3FEB}"/>
                  </a:ext>
                </a:extLst>
              </p:cNvPr>
              <p:cNvSpPr/>
              <p:nvPr/>
            </p:nvSpPr>
            <p:spPr>
              <a:xfrm>
                <a:off x="1633057" y="5266176"/>
                <a:ext cx="888665" cy="686811"/>
              </a:xfrm>
              <a:prstGeom prst="rect">
                <a:avLst/>
              </a:prstGeom>
              <a:grpFill/>
              <a:ln>
                <a:solidFill>
                  <a:srgbClr val="71893D"/>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#400</a:t>
                </a:r>
              </a:p>
            </p:txBody>
          </p:sp>
          <p:sp>
            <p:nvSpPr>
              <p:cNvPr id="47" name="Rectangle 46">
                <a:extLst>
                  <a:ext uri="{FF2B5EF4-FFF2-40B4-BE49-F238E27FC236}">
                    <a16:creationId xmlns:a16="http://schemas.microsoft.com/office/drawing/2014/main" id="{F060D6C7-4750-41E9-90B6-750D9E047142}"/>
                  </a:ext>
                </a:extLst>
              </p:cNvPr>
              <p:cNvSpPr/>
              <p:nvPr/>
            </p:nvSpPr>
            <p:spPr>
              <a:xfrm>
                <a:off x="744392" y="5266176"/>
                <a:ext cx="888665" cy="686811"/>
              </a:xfrm>
              <a:prstGeom prst="rect">
                <a:avLst/>
              </a:prstGeom>
              <a:grpFill/>
              <a:ln>
                <a:solidFill>
                  <a:srgbClr val="71893D"/>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4</a:t>
                </a:r>
              </a:p>
            </p:txBody>
          </p:sp>
        </p:grpSp>
        <p:sp>
          <p:nvSpPr>
            <p:cNvPr id="45" name="Rectangle 44">
              <a:extLst>
                <a:ext uri="{FF2B5EF4-FFF2-40B4-BE49-F238E27FC236}">
                  <a16:creationId xmlns:a16="http://schemas.microsoft.com/office/drawing/2014/main" id="{66770051-CBFB-4521-B625-8B36195CAF40}"/>
                </a:ext>
              </a:extLst>
            </p:cNvPr>
            <p:cNvSpPr/>
            <p:nvPr/>
          </p:nvSpPr>
          <p:spPr>
            <a:xfrm>
              <a:off x="4868046" y="3341732"/>
              <a:ext cx="632304" cy="281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sp>
        <p:nvSpPr>
          <p:cNvPr id="57" name="Rectangle 32">
            <a:extLst>
              <a:ext uri="{FF2B5EF4-FFF2-40B4-BE49-F238E27FC236}">
                <a16:creationId xmlns:a16="http://schemas.microsoft.com/office/drawing/2014/main" id="{536A66A7-4B0D-42DC-976A-13223235F4C1}"/>
              </a:ext>
            </a:extLst>
          </p:cNvPr>
          <p:cNvSpPr/>
          <p:nvPr/>
        </p:nvSpPr>
        <p:spPr>
          <a:xfrm>
            <a:off x="8394700" y="6400800"/>
            <a:ext cx="696913" cy="249238"/>
          </a:xfrm>
          <a:prstGeom prst="rect">
            <a:avLst/>
          </a:prstGeom>
          <a:solidFill>
            <a:srgbClr val="9BBC59"/>
          </a:solidFill>
          <a:ln>
            <a:solidFill>
              <a:srgbClr val="71893D"/>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NULL</a:t>
            </a:r>
          </a:p>
        </p:txBody>
      </p:sp>
      <p:sp>
        <p:nvSpPr>
          <p:cNvPr id="58" name="Rectangle 33">
            <a:extLst>
              <a:ext uri="{FF2B5EF4-FFF2-40B4-BE49-F238E27FC236}">
                <a16:creationId xmlns:a16="http://schemas.microsoft.com/office/drawing/2014/main" id="{652DAABE-8E87-4A30-8751-71EFE7A4013F}"/>
              </a:ext>
            </a:extLst>
          </p:cNvPr>
          <p:cNvSpPr/>
          <p:nvPr/>
        </p:nvSpPr>
        <p:spPr>
          <a:xfrm>
            <a:off x="7696200" y="6400800"/>
            <a:ext cx="698500" cy="249238"/>
          </a:xfrm>
          <a:prstGeom prst="rect">
            <a:avLst/>
          </a:prstGeom>
          <a:solidFill>
            <a:srgbClr val="9BBC59"/>
          </a:solidFill>
          <a:ln>
            <a:solidFill>
              <a:srgbClr val="71893D"/>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5</a:t>
            </a:r>
          </a:p>
        </p:txBody>
      </p:sp>
      <p:cxnSp>
        <p:nvCxnSpPr>
          <p:cNvPr id="59" name="Straight Arrow Connector 51">
            <a:extLst>
              <a:ext uri="{FF2B5EF4-FFF2-40B4-BE49-F238E27FC236}">
                <a16:creationId xmlns:a16="http://schemas.microsoft.com/office/drawing/2014/main" id="{24C9FD17-4E78-493B-9672-32AF569D1BB8}"/>
              </a:ext>
            </a:extLst>
          </p:cNvPr>
          <p:cNvCxnSpPr/>
          <p:nvPr/>
        </p:nvCxnSpPr>
        <p:spPr>
          <a:xfrm flipH="1">
            <a:off x="8229600" y="6037263"/>
            <a:ext cx="304800" cy="36353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1" name="Straight Arrow Connector 60">
            <a:extLst>
              <a:ext uri="{FF2B5EF4-FFF2-40B4-BE49-F238E27FC236}">
                <a16:creationId xmlns:a16="http://schemas.microsoft.com/office/drawing/2014/main" id="{1201E717-5D51-43D0-9F3E-1FE40D6887DB}"/>
              </a:ext>
            </a:extLst>
          </p:cNvPr>
          <p:cNvCxnSpPr/>
          <p:nvPr/>
        </p:nvCxnSpPr>
        <p:spPr>
          <a:xfrm>
            <a:off x="5867400" y="4038600"/>
            <a:ext cx="0" cy="228600"/>
          </a:xfrm>
          <a:prstGeom prst="straightConnector1">
            <a:avLst/>
          </a:prstGeom>
          <a:solidFill>
            <a:srgbClr val="9BBC59"/>
          </a:solidFill>
          <a:ln>
            <a:solidFill>
              <a:schemeClr val="tx1"/>
            </a:solidFill>
            <a:tailEnd type="arrow"/>
          </a:ln>
        </p:spPr>
        <p:style>
          <a:lnRef idx="2">
            <a:schemeClr val="dk1"/>
          </a:lnRef>
          <a:fillRef idx="0">
            <a:schemeClr val="dk1"/>
          </a:fillRef>
          <a:effectRef idx="1">
            <a:schemeClr val="dk1"/>
          </a:effectRef>
          <a:fontRef idx="minor">
            <a:schemeClr val="tx1"/>
          </a:fontRef>
        </p:style>
      </p:cxnSp>
      <p:sp>
        <p:nvSpPr>
          <p:cNvPr id="61453" name="TextBox 2">
            <a:extLst>
              <a:ext uri="{FF2B5EF4-FFF2-40B4-BE49-F238E27FC236}">
                <a16:creationId xmlns:a16="http://schemas.microsoft.com/office/drawing/2014/main" id="{AE26BDD5-E171-4FDD-9044-7E6445EFE2FF}"/>
              </a:ext>
            </a:extLst>
          </p:cNvPr>
          <p:cNvSpPr txBox="1">
            <a:spLocks noChangeArrowheads="1"/>
          </p:cNvSpPr>
          <p:nvPr/>
        </p:nvSpPr>
        <p:spPr bwMode="auto">
          <a:xfrm>
            <a:off x="5486400" y="3733800"/>
            <a:ext cx="806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a:solidFill>
                  <a:schemeClr val="bg1"/>
                </a:solidFill>
              </a:rPr>
              <a:t>  </a:t>
            </a:r>
            <a:r>
              <a:rPr lang="en-US" altLang="en-US" sz="1600" b="1">
                <a:solidFill>
                  <a:schemeClr val="bg1"/>
                </a:solidFill>
              </a:rPr>
              <a:t>head</a:t>
            </a:r>
          </a:p>
        </p:txBody>
      </p:sp>
      <p:sp>
        <p:nvSpPr>
          <p:cNvPr id="65" name="Rectangle 32">
            <a:extLst>
              <a:ext uri="{FF2B5EF4-FFF2-40B4-BE49-F238E27FC236}">
                <a16:creationId xmlns:a16="http://schemas.microsoft.com/office/drawing/2014/main" id="{580BFBB3-9C51-4501-989E-E9AC614D992B}"/>
              </a:ext>
            </a:extLst>
          </p:cNvPr>
          <p:cNvSpPr/>
          <p:nvPr/>
        </p:nvSpPr>
        <p:spPr>
          <a:xfrm>
            <a:off x="4343400" y="4332288"/>
            <a:ext cx="698500" cy="2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66" name="Straight Arrow Connector 31">
            <a:extLst>
              <a:ext uri="{FF2B5EF4-FFF2-40B4-BE49-F238E27FC236}">
                <a16:creationId xmlns:a16="http://schemas.microsoft.com/office/drawing/2014/main" id="{947529E3-053D-4A1E-A399-A1C33D1ADBF6}"/>
              </a:ext>
            </a:extLst>
          </p:cNvPr>
          <p:cNvCxnSpPr/>
          <p:nvPr/>
        </p:nvCxnSpPr>
        <p:spPr>
          <a:xfrm flipV="1">
            <a:off x="5029200" y="4495800"/>
            <a:ext cx="53498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1456" name="TextBox 34">
            <a:extLst>
              <a:ext uri="{FF2B5EF4-FFF2-40B4-BE49-F238E27FC236}">
                <a16:creationId xmlns:a16="http://schemas.microsoft.com/office/drawing/2014/main" id="{D2EFBCE0-4564-4F47-870B-CA074D5106C6}"/>
              </a:ext>
            </a:extLst>
          </p:cNvPr>
          <p:cNvSpPr txBox="1">
            <a:spLocks noChangeArrowheads="1"/>
          </p:cNvSpPr>
          <p:nvPr/>
        </p:nvSpPr>
        <p:spPr bwMode="auto">
          <a:xfrm>
            <a:off x="4451350" y="4267200"/>
            <a:ext cx="958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a:solidFill>
                  <a:schemeClr val="bg1"/>
                </a:solidFill>
              </a:rPr>
              <a:t>  </a:t>
            </a:r>
            <a:r>
              <a:rPr lang="en-US" altLang="en-US" sz="1600" b="1">
                <a:solidFill>
                  <a:schemeClr val="bg1"/>
                </a:solidFill>
              </a:rPr>
              <a:t>p</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Box 8">
            <a:extLst>
              <a:ext uri="{FF2B5EF4-FFF2-40B4-BE49-F238E27FC236}">
                <a16:creationId xmlns:a16="http://schemas.microsoft.com/office/drawing/2014/main" id="{9C8E7C44-E4FE-476C-91BC-609CA1139D1B}"/>
              </a:ext>
            </a:extLst>
          </p:cNvPr>
          <p:cNvSpPr txBox="1">
            <a:spLocks noChangeArrowheads="1"/>
          </p:cNvSpPr>
          <p:nvPr/>
        </p:nvSpPr>
        <p:spPr bwMode="auto">
          <a:xfrm>
            <a:off x="304800" y="11113"/>
            <a:ext cx="8915400" cy="634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b="1">
                <a:latin typeface="Courier New" panose="02070309020205020404" pitchFamily="49" charset="0"/>
                <a:cs typeface="Courier New" panose="02070309020205020404" pitchFamily="49" charset="0"/>
              </a:rPr>
              <a:t>#include &lt;stdlib.h&gt;</a:t>
            </a:r>
          </a:p>
          <a:p>
            <a:pPr>
              <a:spcBef>
                <a:spcPct val="0"/>
              </a:spcBef>
              <a:buFontTx/>
              <a:buNone/>
            </a:pPr>
            <a:r>
              <a:rPr lang="en-US" altLang="en-US" sz="1400" b="1">
                <a:latin typeface="Courier New" panose="02070309020205020404" pitchFamily="49" charset="0"/>
                <a:cs typeface="Courier New" panose="02070309020205020404" pitchFamily="49" charset="0"/>
              </a:rPr>
              <a:t>#include &lt;stdio.h&gt;</a:t>
            </a:r>
          </a:p>
          <a:p>
            <a:pPr>
              <a:spcBef>
                <a:spcPct val="0"/>
              </a:spcBef>
              <a:buFontTx/>
              <a:buNone/>
            </a:pPr>
            <a:endParaRPr lang="en-US" altLang="en-US" sz="1400" b="1">
              <a:latin typeface="Courier New" panose="02070309020205020404" pitchFamily="49" charset="0"/>
              <a:cs typeface="Courier New" panose="02070309020205020404" pitchFamily="49" charset="0"/>
            </a:endParaRPr>
          </a:p>
          <a:p>
            <a:pPr>
              <a:spcBef>
                <a:spcPct val="0"/>
              </a:spcBef>
              <a:buFontTx/>
              <a:buNone/>
            </a:pPr>
            <a:r>
              <a:rPr lang="en-US" altLang="en-US" sz="1400" b="1">
                <a:latin typeface="Courier New" panose="02070309020205020404" pitchFamily="49" charset="0"/>
                <a:cs typeface="Courier New" panose="02070309020205020404" pitchFamily="49" charset="0"/>
              </a:rPr>
              <a:t>///////////////////////////////////////</a:t>
            </a:r>
          </a:p>
          <a:p>
            <a:pPr>
              <a:spcBef>
                <a:spcPct val="0"/>
              </a:spcBef>
              <a:buFontTx/>
              <a:buNone/>
            </a:pPr>
            <a:r>
              <a:rPr lang="en-US" altLang="en-US" sz="1400" b="1">
                <a:latin typeface="Courier New" panose="02070309020205020404" pitchFamily="49" charset="0"/>
                <a:cs typeface="Courier New" panose="02070309020205020404" pitchFamily="49" charset="0"/>
              </a:rPr>
              <a:t>typedef struct _listnode{</a:t>
            </a:r>
          </a:p>
          <a:p>
            <a:pPr>
              <a:spcBef>
                <a:spcPct val="0"/>
              </a:spcBef>
              <a:buFontTx/>
              <a:buNone/>
            </a:pPr>
            <a:r>
              <a:rPr lang="en-US" altLang="en-US" sz="1400" b="1">
                <a:latin typeface="Courier New" panose="02070309020205020404" pitchFamily="49" charset="0"/>
                <a:cs typeface="Courier New" panose="02070309020205020404" pitchFamily="49" charset="0"/>
              </a:rPr>
              <a:t>	int item;</a:t>
            </a:r>
          </a:p>
          <a:p>
            <a:pPr>
              <a:spcBef>
                <a:spcPct val="0"/>
              </a:spcBef>
              <a:buFontTx/>
              <a:buNone/>
            </a:pPr>
            <a:r>
              <a:rPr lang="en-US" altLang="en-US" sz="1400" b="1">
                <a:latin typeface="Courier New" panose="02070309020205020404" pitchFamily="49" charset="0"/>
                <a:cs typeface="Courier New" panose="02070309020205020404" pitchFamily="49" charset="0"/>
              </a:rPr>
              <a:t>	struct _listnode *next;</a:t>
            </a:r>
          </a:p>
          <a:p>
            <a:pPr>
              <a:spcBef>
                <a:spcPct val="0"/>
              </a:spcBef>
              <a:buFontTx/>
              <a:buNone/>
            </a:pPr>
            <a:r>
              <a:rPr lang="en-US" altLang="en-US" sz="1400" b="1">
                <a:latin typeface="Courier New" panose="02070309020205020404" pitchFamily="49" charset="0"/>
                <a:cs typeface="Courier New" panose="02070309020205020404" pitchFamily="49" charset="0"/>
              </a:rPr>
              <a:t>} ListNode;</a:t>
            </a:r>
          </a:p>
          <a:p>
            <a:pPr>
              <a:spcBef>
                <a:spcPct val="0"/>
              </a:spcBef>
              <a:buFontTx/>
              <a:buNone/>
            </a:pPr>
            <a:r>
              <a:rPr lang="en-US" altLang="en-US" sz="1400" b="1">
                <a:latin typeface="Courier New" panose="02070309020205020404" pitchFamily="49" charset="0"/>
                <a:cs typeface="Courier New" panose="02070309020205020404" pitchFamily="49" charset="0"/>
              </a:rPr>
              <a:t>//////////////////////////////////////////</a:t>
            </a:r>
          </a:p>
          <a:p>
            <a:pPr>
              <a:spcBef>
                <a:spcPct val="0"/>
              </a:spcBef>
              <a:buFontTx/>
              <a:buNone/>
            </a:pPr>
            <a:endParaRPr lang="en-US" altLang="en-US" sz="1400" b="1">
              <a:latin typeface="Courier New" panose="02070309020205020404" pitchFamily="49" charset="0"/>
              <a:cs typeface="Courier New" panose="02070309020205020404" pitchFamily="49" charset="0"/>
            </a:endParaRPr>
          </a:p>
          <a:p>
            <a:pPr>
              <a:spcBef>
                <a:spcPct val="0"/>
              </a:spcBef>
              <a:buFontTx/>
              <a:buNone/>
            </a:pPr>
            <a:r>
              <a:rPr lang="en-US" altLang="en-US" sz="1400" b="1">
                <a:solidFill>
                  <a:srgbClr val="FF0000"/>
                </a:solidFill>
                <a:latin typeface="Courier New" panose="02070309020205020404" pitchFamily="49" charset="0"/>
                <a:cs typeface="Courier New" panose="02070309020205020404" pitchFamily="49" charset="0"/>
              </a:rPr>
              <a:t>int searchList(ListNode *head, int value);</a:t>
            </a:r>
          </a:p>
          <a:p>
            <a:pPr>
              <a:spcBef>
                <a:spcPct val="0"/>
              </a:spcBef>
              <a:buFontTx/>
              <a:buNone/>
            </a:pPr>
            <a:endParaRPr lang="en-US" altLang="en-US" sz="1400" b="1">
              <a:latin typeface="Courier New" panose="02070309020205020404" pitchFamily="49" charset="0"/>
              <a:cs typeface="Courier New" panose="02070309020205020404" pitchFamily="49" charset="0"/>
            </a:endParaRPr>
          </a:p>
          <a:p>
            <a:pPr>
              <a:spcBef>
                <a:spcPct val="0"/>
              </a:spcBef>
              <a:buFontTx/>
              <a:buNone/>
            </a:pPr>
            <a:r>
              <a:rPr lang="en-US" altLang="en-US" sz="1400" b="1">
                <a:latin typeface="Courier New" panose="02070309020205020404" pitchFamily="49" charset="0"/>
                <a:cs typeface="Courier New" panose="02070309020205020404" pitchFamily="49" charset="0"/>
              </a:rPr>
              <a:t>//////////////////////////////////////////</a:t>
            </a:r>
          </a:p>
          <a:p>
            <a:pPr>
              <a:spcBef>
                <a:spcPct val="0"/>
              </a:spcBef>
              <a:buFontTx/>
              <a:buNone/>
            </a:pPr>
            <a:endParaRPr lang="en-US" altLang="en-US" sz="1400" b="1">
              <a:latin typeface="Courier New" panose="02070309020205020404" pitchFamily="49" charset="0"/>
              <a:cs typeface="Courier New" panose="02070309020205020404" pitchFamily="49" charset="0"/>
            </a:endParaRPr>
          </a:p>
          <a:p>
            <a:pPr>
              <a:spcBef>
                <a:spcPct val="0"/>
              </a:spcBef>
              <a:buFontTx/>
              <a:buNone/>
            </a:pPr>
            <a:r>
              <a:rPr lang="en-US" altLang="en-US" sz="1400" b="1">
                <a:latin typeface="Courier New" panose="02070309020205020404" pitchFamily="49" charset="0"/>
                <a:cs typeface="Courier New" panose="02070309020205020404" pitchFamily="49" charset="0"/>
              </a:rPr>
              <a:t>void main()</a:t>
            </a:r>
          </a:p>
          <a:p>
            <a:pPr>
              <a:spcBef>
                <a:spcPct val="0"/>
              </a:spcBef>
              <a:buFontTx/>
              <a:buNone/>
            </a:pPr>
            <a:r>
              <a:rPr lang="en-US" altLang="en-US" sz="1400" b="1">
                <a:latin typeface="Courier New" panose="02070309020205020404" pitchFamily="49" charset="0"/>
                <a:cs typeface="Courier New" panose="02070309020205020404" pitchFamily="49" charset="0"/>
              </a:rPr>
              <a:t>{</a:t>
            </a:r>
          </a:p>
          <a:p>
            <a:pPr>
              <a:spcBef>
                <a:spcPct val="0"/>
              </a:spcBef>
              <a:buFontTx/>
              <a:buNone/>
            </a:pPr>
            <a:r>
              <a:rPr lang="en-US" altLang="en-US" sz="1400" b="1">
                <a:latin typeface="Courier New" panose="02070309020205020404" pitchFamily="49" charset="0"/>
                <a:cs typeface="Courier New" panose="02070309020205020404" pitchFamily="49" charset="0"/>
              </a:rPr>
              <a:t>   ListNode *head, *p, *temp;</a:t>
            </a:r>
          </a:p>
          <a:p>
            <a:pPr>
              <a:spcBef>
                <a:spcPct val="0"/>
              </a:spcBef>
              <a:buFontTx/>
              <a:buNone/>
            </a:pPr>
            <a:r>
              <a:rPr lang="en-US" altLang="en-US" sz="1400" b="1">
                <a:latin typeface="Courier New" panose="02070309020205020404" pitchFamily="49" charset="0"/>
                <a:cs typeface="Courier New" panose="02070309020205020404" pitchFamily="49" charset="0"/>
              </a:rPr>
              <a:t>   int n;</a:t>
            </a:r>
          </a:p>
          <a:p>
            <a:pPr>
              <a:spcBef>
                <a:spcPct val="0"/>
              </a:spcBef>
              <a:buFontTx/>
              <a:buNone/>
            </a:pPr>
            <a:endParaRPr lang="en-US" altLang="en-US" sz="1400" b="1">
              <a:latin typeface="Courier New" panose="02070309020205020404" pitchFamily="49" charset="0"/>
              <a:cs typeface="Courier New" panose="02070309020205020404" pitchFamily="49" charset="0"/>
            </a:endParaRPr>
          </a:p>
          <a:p>
            <a:pPr>
              <a:spcBef>
                <a:spcPct val="0"/>
              </a:spcBef>
              <a:buFontTx/>
              <a:buNone/>
            </a:pPr>
            <a:r>
              <a:rPr lang="en-US" altLang="en-US" sz="1400" b="1">
                <a:latin typeface="Courier New" panose="02070309020205020404" pitchFamily="49" charset="0"/>
                <a:cs typeface="Courier New" panose="02070309020205020404" pitchFamily="49" charset="0"/>
              </a:rPr>
              <a:t>   head=NULL;</a:t>
            </a:r>
          </a:p>
          <a:p>
            <a:pPr>
              <a:spcBef>
                <a:spcPct val="0"/>
              </a:spcBef>
              <a:buFontTx/>
              <a:buNone/>
            </a:pPr>
            <a:r>
              <a:rPr lang="en-US" altLang="en-US" sz="1400" b="1">
                <a:latin typeface="Courier New" panose="02070309020205020404" pitchFamily="49" charset="0"/>
                <a:cs typeface="Courier New" panose="02070309020205020404" pitchFamily="49" charset="0"/>
              </a:rPr>
              <a:t>   printf("Enter a list of numbers, terminated by the value -1:\n");</a:t>
            </a:r>
          </a:p>
          <a:p>
            <a:pPr>
              <a:spcBef>
                <a:spcPct val="0"/>
              </a:spcBef>
              <a:buFontTx/>
              <a:buNone/>
            </a:pPr>
            <a:r>
              <a:rPr lang="en-US" altLang="en-US" sz="1400" b="1">
                <a:latin typeface="Courier New" panose="02070309020205020404" pitchFamily="49" charset="0"/>
                <a:cs typeface="Courier New" panose="02070309020205020404" pitchFamily="49" charset="0"/>
              </a:rPr>
              <a:t>   </a:t>
            </a:r>
          </a:p>
          <a:p>
            <a:pPr>
              <a:spcBef>
                <a:spcPct val="0"/>
              </a:spcBef>
              <a:buFontTx/>
              <a:buNone/>
            </a:pPr>
            <a:r>
              <a:rPr lang="en-US" altLang="en-US" sz="1400" b="1">
                <a:latin typeface="Courier New" panose="02070309020205020404" pitchFamily="49" charset="0"/>
                <a:cs typeface="Courier New" panose="02070309020205020404" pitchFamily="49" charset="0"/>
              </a:rPr>
              <a:t>   // Create Linked List (Question 2)</a:t>
            </a:r>
          </a:p>
          <a:p>
            <a:pPr>
              <a:spcBef>
                <a:spcPct val="0"/>
              </a:spcBef>
              <a:buFontTx/>
              <a:buNone/>
            </a:pPr>
            <a:r>
              <a:rPr lang="en-US" altLang="en-US" sz="1400" b="1">
                <a:latin typeface="Courier New" panose="02070309020205020404" pitchFamily="49" charset="0"/>
                <a:cs typeface="Courier New" panose="02070309020205020404" pitchFamily="49" charset="0"/>
              </a:rPr>
              <a:t>   </a:t>
            </a:r>
          </a:p>
          <a:p>
            <a:pPr>
              <a:spcBef>
                <a:spcPct val="0"/>
              </a:spcBef>
              <a:buFontTx/>
              <a:buNone/>
            </a:pPr>
            <a:r>
              <a:rPr lang="en-US" altLang="en-US" sz="1400" b="1">
                <a:latin typeface="Courier New" panose="02070309020205020404" pitchFamily="49" charset="0"/>
                <a:cs typeface="Courier New" panose="02070309020205020404" pitchFamily="49" charset="0"/>
              </a:rPr>
              <a:t>   //search for a value in the list Q3</a:t>
            </a:r>
          </a:p>
          <a:p>
            <a:pPr>
              <a:spcBef>
                <a:spcPct val="0"/>
              </a:spcBef>
              <a:buFontTx/>
              <a:buNone/>
            </a:pPr>
            <a:r>
              <a:rPr lang="en-US" altLang="en-US" sz="1400" b="1">
                <a:latin typeface="Courier New" panose="02070309020205020404" pitchFamily="49" charset="0"/>
                <a:cs typeface="Courier New" panose="02070309020205020404" pitchFamily="49" charset="0"/>
              </a:rPr>
              <a:t>   </a:t>
            </a:r>
            <a:r>
              <a:rPr lang="en-US" altLang="en-US" sz="1400" b="1">
                <a:solidFill>
                  <a:srgbClr val="FF0000"/>
                </a:solidFill>
                <a:latin typeface="Courier New" panose="02070309020205020404" pitchFamily="49" charset="0"/>
                <a:cs typeface="Courier New" panose="02070309020205020404" pitchFamily="49" charset="0"/>
              </a:rPr>
              <a:t>printf("Enter value to search for:");</a:t>
            </a:r>
          </a:p>
          <a:p>
            <a:pPr>
              <a:spcBef>
                <a:spcPct val="0"/>
              </a:spcBef>
              <a:buFontTx/>
              <a:buNone/>
            </a:pPr>
            <a:r>
              <a:rPr lang="en-US" altLang="en-US" sz="1400" b="1">
                <a:solidFill>
                  <a:srgbClr val="FF0000"/>
                </a:solidFill>
                <a:latin typeface="Courier New" panose="02070309020205020404" pitchFamily="49" charset="0"/>
                <a:cs typeface="Courier New" panose="02070309020205020404" pitchFamily="49" charset="0"/>
              </a:rPr>
              <a:t>   scanf("%d", &amp;n);</a:t>
            </a:r>
          </a:p>
          <a:p>
            <a:pPr>
              <a:spcBef>
                <a:spcPct val="0"/>
              </a:spcBef>
              <a:buFontTx/>
              <a:buNone/>
            </a:pPr>
            <a:r>
              <a:rPr lang="en-US" altLang="en-US" sz="1400" b="1">
                <a:solidFill>
                  <a:srgbClr val="FF0000"/>
                </a:solidFill>
                <a:latin typeface="Courier New" panose="02070309020205020404" pitchFamily="49" charset="0"/>
                <a:cs typeface="Courier New" panose="02070309020205020404" pitchFamily="49" charset="0"/>
              </a:rPr>
              <a:t>   searchList(head,n);</a:t>
            </a:r>
          </a:p>
          <a:p>
            <a:pPr>
              <a:spcBef>
                <a:spcPct val="0"/>
              </a:spcBef>
              <a:buFontTx/>
              <a:buNone/>
            </a:pPr>
            <a:r>
              <a:rPr lang="en-US" altLang="en-US" sz="1400" b="1">
                <a:latin typeface="Courier New" panose="02070309020205020404" pitchFamily="49" charset="0"/>
                <a:cs typeface="Courier New" panose="02070309020205020404" pitchFamily="49" charset="0"/>
              </a:rPr>
              <a:t>}</a:t>
            </a:r>
          </a:p>
        </p:txBody>
      </p:sp>
      <p:sp>
        <p:nvSpPr>
          <p:cNvPr id="10" name="Rectangle 14">
            <a:extLst>
              <a:ext uri="{FF2B5EF4-FFF2-40B4-BE49-F238E27FC236}">
                <a16:creationId xmlns:a16="http://schemas.microsoft.com/office/drawing/2014/main" id="{C6EE38AE-82B2-4D00-972A-8E858D79C907}"/>
              </a:ext>
            </a:extLst>
          </p:cNvPr>
          <p:cNvSpPr/>
          <p:nvPr/>
        </p:nvSpPr>
        <p:spPr>
          <a:xfrm>
            <a:off x="0"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2468" name="TextBox 9">
            <a:extLst>
              <a:ext uri="{FF2B5EF4-FFF2-40B4-BE49-F238E27FC236}">
                <a16:creationId xmlns:a16="http://schemas.microsoft.com/office/drawing/2014/main" id="{15E9C59A-3B59-4347-86E7-68C9374771EA}"/>
              </a:ext>
            </a:extLst>
          </p:cNvPr>
          <p:cNvSpPr txBox="1">
            <a:spLocks noChangeArrowheads="1"/>
          </p:cNvSpPr>
          <p:nvPr/>
        </p:nvSpPr>
        <p:spPr bwMode="auto">
          <a:xfrm>
            <a:off x="5029200" y="76200"/>
            <a:ext cx="533400" cy="418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b="1">
                <a:solidFill>
                  <a:schemeClr val="bg1"/>
                </a:solidFill>
                <a:latin typeface="Courier New" panose="02070309020205020404" pitchFamily="49" charset="0"/>
                <a:cs typeface="Courier New" panose="02070309020205020404" pitchFamily="49" charset="0"/>
              </a:rPr>
              <a:t>32</a:t>
            </a:r>
          </a:p>
          <a:p>
            <a:pPr>
              <a:spcBef>
                <a:spcPct val="0"/>
              </a:spcBef>
              <a:buFontTx/>
              <a:buNone/>
            </a:pPr>
            <a:r>
              <a:rPr lang="en-US" altLang="en-US" sz="1400" b="1">
                <a:solidFill>
                  <a:schemeClr val="bg1"/>
                </a:solidFill>
                <a:latin typeface="Courier New" panose="02070309020205020404" pitchFamily="49" charset="0"/>
                <a:cs typeface="Courier New" panose="02070309020205020404" pitchFamily="49" charset="0"/>
              </a:rPr>
              <a:t>33</a:t>
            </a:r>
          </a:p>
          <a:p>
            <a:pPr>
              <a:spcBef>
                <a:spcPct val="0"/>
              </a:spcBef>
              <a:buFontTx/>
              <a:buNone/>
            </a:pPr>
            <a:r>
              <a:rPr lang="en-US" altLang="en-US" sz="1400" b="1">
                <a:solidFill>
                  <a:schemeClr val="bg1"/>
                </a:solidFill>
                <a:latin typeface="Courier New" panose="02070309020205020404" pitchFamily="49" charset="0"/>
                <a:cs typeface="Courier New" panose="02070309020205020404" pitchFamily="49" charset="0"/>
              </a:rPr>
              <a:t>34</a:t>
            </a:r>
          </a:p>
          <a:p>
            <a:pPr>
              <a:spcBef>
                <a:spcPct val="0"/>
              </a:spcBef>
              <a:buFontTx/>
              <a:buNone/>
            </a:pPr>
            <a:r>
              <a:rPr lang="en-US" altLang="en-US" sz="1400" b="1">
                <a:solidFill>
                  <a:schemeClr val="bg1"/>
                </a:solidFill>
                <a:latin typeface="Courier New" panose="02070309020205020404" pitchFamily="49" charset="0"/>
                <a:cs typeface="Courier New" panose="02070309020205020404" pitchFamily="49" charset="0"/>
              </a:rPr>
              <a:t>35</a:t>
            </a:r>
          </a:p>
          <a:p>
            <a:pPr>
              <a:spcBef>
                <a:spcPct val="0"/>
              </a:spcBef>
              <a:buFontTx/>
              <a:buNone/>
            </a:pPr>
            <a:r>
              <a:rPr lang="en-US" altLang="en-US" sz="1400" b="1">
                <a:solidFill>
                  <a:schemeClr val="bg1"/>
                </a:solidFill>
                <a:latin typeface="Courier New" panose="02070309020205020404" pitchFamily="49" charset="0"/>
                <a:cs typeface="Courier New" panose="02070309020205020404" pitchFamily="49" charset="0"/>
              </a:rPr>
              <a:t>36</a:t>
            </a:r>
          </a:p>
          <a:p>
            <a:pPr>
              <a:spcBef>
                <a:spcPct val="0"/>
              </a:spcBef>
              <a:buFontTx/>
              <a:buNone/>
            </a:pPr>
            <a:r>
              <a:rPr lang="en-US" altLang="en-US" sz="1400" b="1">
                <a:solidFill>
                  <a:schemeClr val="bg1"/>
                </a:solidFill>
                <a:latin typeface="Courier New" panose="02070309020205020404" pitchFamily="49" charset="0"/>
                <a:cs typeface="Courier New" panose="02070309020205020404" pitchFamily="49" charset="0"/>
              </a:rPr>
              <a:t>37</a:t>
            </a:r>
          </a:p>
          <a:p>
            <a:pPr>
              <a:spcBef>
                <a:spcPct val="0"/>
              </a:spcBef>
              <a:buFontTx/>
              <a:buNone/>
            </a:pPr>
            <a:r>
              <a:rPr lang="en-US" altLang="en-US" sz="1400" b="1">
                <a:solidFill>
                  <a:schemeClr val="bg1"/>
                </a:solidFill>
                <a:latin typeface="Courier New" panose="02070309020205020404" pitchFamily="49" charset="0"/>
                <a:cs typeface="Courier New" panose="02070309020205020404" pitchFamily="49" charset="0"/>
              </a:rPr>
              <a:t>38</a:t>
            </a:r>
          </a:p>
          <a:p>
            <a:pPr>
              <a:spcBef>
                <a:spcPct val="0"/>
              </a:spcBef>
              <a:buFontTx/>
              <a:buNone/>
            </a:pPr>
            <a:r>
              <a:rPr lang="en-US" altLang="en-US" sz="1400" b="1">
                <a:solidFill>
                  <a:schemeClr val="bg1"/>
                </a:solidFill>
                <a:latin typeface="Courier New" panose="02070309020205020404" pitchFamily="49" charset="0"/>
                <a:cs typeface="Courier New" panose="02070309020205020404" pitchFamily="49" charset="0"/>
              </a:rPr>
              <a:t>39</a:t>
            </a:r>
          </a:p>
          <a:p>
            <a:pPr>
              <a:spcBef>
                <a:spcPct val="0"/>
              </a:spcBef>
              <a:buFontTx/>
              <a:buNone/>
            </a:pPr>
            <a:r>
              <a:rPr lang="en-US" altLang="en-US" sz="1400" b="1">
                <a:solidFill>
                  <a:schemeClr val="bg1"/>
                </a:solidFill>
                <a:latin typeface="Courier New" panose="02070309020205020404" pitchFamily="49" charset="0"/>
                <a:cs typeface="Courier New" panose="02070309020205020404" pitchFamily="49" charset="0"/>
              </a:rPr>
              <a:t>40</a:t>
            </a:r>
          </a:p>
          <a:p>
            <a:pPr>
              <a:spcBef>
                <a:spcPct val="0"/>
              </a:spcBef>
              <a:buFontTx/>
              <a:buNone/>
            </a:pPr>
            <a:r>
              <a:rPr lang="en-US" altLang="en-US" sz="1400" b="1">
                <a:solidFill>
                  <a:schemeClr val="bg1"/>
                </a:solidFill>
                <a:latin typeface="Courier New" panose="02070309020205020404" pitchFamily="49" charset="0"/>
                <a:cs typeface="Courier New" panose="02070309020205020404" pitchFamily="49" charset="0"/>
              </a:rPr>
              <a:t>41</a:t>
            </a:r>
          </a:p>
          <a:p>
            <a:pPr>
              <a:spcBef>
                <a:spcPct val="0"/>
              </a:spcBef>
              <a:buFontTx/>
              <a:buNone/>
            </a:pPr>
            <a:r>
              <a:rPr lang="en-US" altLang="en-US" sz="1400" b="1">
                <a:solidFill>
                  <a:schemeClr val="bg1"/>
                </a:solidFill>
                <a:latin typeface="Courier New" panose="02070309020205020404" pitchFamily="49" charset="0"/>
                <a:cs typeface="Courier New" panose="02070309020205020404" pitchFamily="49" charset="0"/>
              </a:rPr>
              <a:t>42</a:t>
            </a:r>
          </a:p>
          <a:p>
            <a:pPr>
              <a:spcBef>
                <a:spcPct val="0"/>
              </a:spcBef>
              <a:buFontTx/>
              <a:buNone/>
            </a:pPr>
            <a:r>
              <a:rPr lang="en-US" altLang="en-US" sz="1400" b="1">
                <a:solidFill>
                  <a:schemeClr val="bg1"/>
                </a:solidFill>
                <a:latin typeface="Courier New" panose="02070309020205020404" pitchFamily="49" charset="0"/>
                <a:cs typeface="Courier New" panose="02070309020205020404" pitchFamily="49" charset="0"/>
              </a:rPr>
              <a:t>43</a:t>
            </a:r>
          </a:p>
          <a:p>
            <a:pPr>
              <a:spcBef>
                <a:spcPct val="0"/>
              </a:spcBef>
              <a:buFontTx/>
              <a:buNone/>
            </a:pPr>
            <a:r>
              <a:rPr lang="en-US" altLang="en-US" sz="1400" b="1">
                <a:solidFill>
                  <a:schemeClr val="bg1"/>
                </a:solidFill>
                <a:latin typeface="Courier New" panose="02070309020205020404" pitchFamily="49" charset="0"/>
                <a:cs typeface="Courier New" panose="02070309020205020404" pitchFamily="49" charset="0"/>
              </a:rPr>
              <a:t>44</a:t>
            </a:r>
          </a:p>
          <a:p>
            <a:pPr>
              <a:spcBef>
                <a:spcPct val="0"/>
              </a:spcBef>
              <a:buFontTx/>
              <a:buNone/>
            </a:pPr>
            <a:r>
              <a:rPr lang="en-US" altLang="en-US" sz="1400" b="1">
                <a:solidFill>
                  <a:schemeClr val="bg1"/>
                </a:solidFill>
                <a:latin typeface="Courier New" panose="02070309020205020404" pitchFamily="49" charset="0"/>
                <a:cs typeface="Courier New" panose="02070309020205020404" pitchFamily="49" charset="0"/>
              </a:rPr>
              <a:t>45</a:t>
            </a:r>
          </a:p>
          <a:p>
            <a:pPr>
              <a:spcBef>
                <a:spcPct val="0"/>
              </a:spcBef>
              <a:buFontTx/>
              <a:buNone/>
            </a:pPr>
            <a:r>
              <a:rPr lang="en-US" altLang="en-US" sz="1400" b="1">
                <a:solidFill>
                  <a:schemeClr val="bg1"/>
                </a:solidFill>
                <a:latin typeface="Courier New" panose="02070309020205020404" pitchFamily="49" charset="0"/>
                <a:cs typeface="Courier New" panose="02070309020205020404" pitchFamily="49" charset="0"/>
              </a:rPr>
              <a:t>46</a:t>
            </a:r>
          </a:p>
          <a:p>
            <a:pPr>
              <a:spcBef>
                <a:spcPct val="0"/>
              </a:spcBef>
              <a:buFontTx/>
              <a:buNone/>
            </a:pPr>
            <a:r>
              <a:rPr lang="en-US" altLang="en-US" sz="1400" b="1">
                <a:solidFill>
                  <a:schemeClr val="bg1"/>
                </a:solidFill>
                <a:latin typeface="Courier New" panose="02070309020205020404" pitchFamily="49" charset="0"/>
                <a:cs typeface="Courier New" panose="02070309020205020404" pitchFamily="49" charset="0"/>
              </a:rPr>
              <a:t>47</a:t>
            </a:r>
          </a:p>
          <a:p>
            <a:pPr>
              <a:spcBef>
                <a:spcPct val="0"/>
              </a:spcBef>
              <a:buFontTx/>
              <a:buNone/>
            </a:pPr>
            <a:r>
              <a:rPr lang="en-US" altLang="en-US" sz="1400" b="1">
                <a:solidFill>
                  <a:schemeClr val="bg1"/>
                </a:solidFill>
                <a:latin typeface="Courier New" panose="02070309020205020404" pitchFamily="49" charset="0"/>
                <a:cs typeface="Courier New" panose="02070309020205020404" pitchFamily="49" charset="0"/>
              </a:rPr>
              <a:t>48</a:t>
            </a:r>
          </a:p>
          <a:p>
            <a:pPr>
              <a:spcBef>
                <a:spcPct val="0"/>
              </a:spcBef>
              <a:buFontTx/>
              <a:buNone/>
            </a:pPr>
            <a:r>
              <a:rPr lang="en-US" altLang="en-US" sz="1400" b="1">
                <a:solidFill>
                  <a:schemeClr val="bg1"/>
                </a:solidFill>
                <a:latin typeface="Courier New" panose="02070309020205020404" pitchFamily="49" charset="0"/>
                <a:cs typeface="Courier New" panose="02070309020205020404" pitchFamily="49" charset="0"/>
              </a:rPr>
              <a:t>49</a:t>
            </a:r>
          </a:p>
          <a:p>
            <a:pPr>
              <a:spcBef>
                <a:spcPct val="0"/>
              </a:spcBef>
              <a:buFontTx/>
              <a:buNone/>
            </a:pPr>
            <a:r>
              <a:rPr lang="en-US" altLang="en-US" sz="1400" b="1">
                <a:solidFill>
                  <a:schemeClr val="bg1"/>
                </a:solidFill>
                <a:latin typeface="Courier New" panose="02070309020205020404" pitchFamily="49" charset="0"/>
                <a:cs typeface="Courier New" panose="02070309020205020404" pitchFamily="49" charset="0"/>
              </a:rPr>
              <a:t>50</a:t>
            </a:r>
          </a:p>
        </p:txBody>
      </p:sp>
      <p:sp>
        <p:nvSpPr>
          <p:cNvPr id="62469" name="TextBox 9">
            <a:extLst>
              <a:ext uri="{FF2B5EF4-FFF2-40B4-BE49-F238E27FC236}">
                <a16:creationId xmlns:a16="http://schemas.microsoft.com/office/drawing/2014/main" id="{605B3724-3B99-4681-AB37-313C72855BD8}"/>
              </a:ext>
            </a:extLst>
          </p:cNvPr>
          <p:cNvSpPr txBox="1">
            <a:spLocks noChangeArrowheads="1"/>
          </p:cNvSpPr>
          <p:nvPr/>
        </p:nvSpPr>
        <p:spPr bwMode="auto">
          <a:xfrm>
            <a:off x="0" y="23813"/>
            <a:ext cx="490538" cy="655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b="1">
                <a:latin typeface="Courier New" panose="02070309020205020404" pitchFamily="49" charset="0"/>
                <a:cs typeface="Courier New" panose="02070309020205020404" pitchFamily="49" charset="0"/>
              </a:rPr>
              <a:t>1</a:t>
            </a:r>
          </a:p>
          <a:p>
            <a:pPr>
              <a:spcBef>
                <a:spcPct val="0"/>
              </a:spcBef>
              <a:buFontTx/>
              <a:buNone/>
            </a:pPr>
            <a:r>
              <a:rPr lang="en-US" altLang="en-US" sz="1400" b="1">
                <a:latin typeface="Courier New" panose="02070309020205020404" pitchFamily="49" charset="0"/>
                <a:cs typeface="Courier New" panose="02070309020205020404" pitchFamily="49" charset="0"/>
              </a:rPr>
              <a:t>2</a:t>
            </a:r>
          </a:p>
          <a:p>
            <a:pPr>
              <a:spcBef>
                <a:spcPct val="0"/>
              </a:spcBef>
              <a:buFontTx/>
              <a:buNone/>
            </a:pPr>
            <a:r>
              <a:rPr lang="en-US" altLang="en-US" sz="1400" b="1">
                <a:latin typeface="Courier New" panose="02070309020205020404" pitchFamily="49" charset="0"/>
                <a:cs typeface="Courier New" panose="02070309020205020404" pitchFamily="49" charset="0"/>
              </a:rPr>
              <a:t>3</a:t>
            </a:r>
          </a:p>
          <a:p>
            <a:pPr>
              <a:spcBef>
                <a:spcPct val="0"/>
              </a:spcBef>
              <a:buFontTx/>
              <a:buNone/>
            </a:pPr>
            <a:r>
              <a:rPr lang="en-US" altLang="en-US" sz="1400" b="1">
                <a:latin typeface="Courier New" panose="02070309020205020404" pitchFamily="49" charset="0"/>
                <a:cs typeface="Courier New" panose="02070309020205020404" pitchFamily="49" charset="0"/>
              </a:rPr>
              <a:t>4</a:t>
            </a:r>
          </a:p>
          <a:p>
            <a:pPr>
              <a:spcBef>
                <a:spcPct val="0"/>
              </a:spcBef>
              <a:buFontTx/>
              <a:buNone/>
            </a:pPr>
            <a:r>
              <a:rPr lang="en-US" altLang="en-US" sz="1400" b="1">
                <a:latin typeface="Courier New" panose="02070309020205020404" pitchFamily="49" charset="0"/>
                <a:cs typeface="Courier New" panose="02070309020205020404" pitchFamily="49" charset="0"/>
              </a:rPr>
              <a:t>5</a:t>
            </a:r>
          </a:p>
          <a:p>
            <a:pPr>
              <a:spcBef>
                <a:spcPct val="0"/>
              </a:spcBef>
              <a:buFontTx/>
              <a:buNone/>
            </a:pPr>
            <a:r>
              <a:rPr lang="en-US" altLang="en-US" sz="1400" b="1">
                <a:latin typeface="Courier New" panose="02070309020205020404" pitchFamily="49" charset="0"/>
                <a:cs typeface="Courier New" panose="02070309020205020404" pitchFamily="49" charset="0"/>
              </a:rPr>
              <a:t>6</a:t>
            </a:r>
          </a:p>
          <a:p>
            <a:pPr>
              <a:spcBef>
                <a:spcPct val="0"/>
              </a:spcBef>
              <a:buFontTx/>
              <a:buNone/>
            </a:pPr>
            <a:r>
              <a:rPr lang="en-US" altLang="en-US" sz="1400" b="1">
                <a:latin typeface="Courier New" panose="02070309020205020404" pitchFamily="49" charset="0"/>
                <a:cs typeface="Courier New" panose="02070309020205020404" pitchFamily="49" charset="0"/>
              </a:rPr>
              <a:t>7</a:t>
            </a:r>
          </a:p>
          <a:p>
            <a:pPr>
              <a:spcBef>
                <a:spcPct val="0"/>
              </a:spcBef>
              <a:buFontTx/>
              <a:buNone/>
            </a:pPr>
            <a:r>
              <a:rPr lang="en-US" altLang="en-US" sz="1400" b="1">
                <a:latin typeface="Courier New" panose="02070309020205020404" pitchFamily="49" charset="0"/>
                <a:cs typeface="Courier New" panose="02070309020205020404" pitchFamily="49" charset="0"/>
              </a:rPr>
              <a:t>8</a:t>
            </a:r>
          </a:p>
          <a:p>
            <a:pPr>
              <a:spcBef>
                <a:spcPct val="0"/>
              </a:spcBef>
              <a:buFontTx/>
              <a:buNone/>
            </a:pPr>
            <a:r>
              <a:rPr lang="en-US" altLang="en-US" sz="1400" b="1">
                <a:latin typeface="Courier New" panose="02070309020205020404" pitchFamily="49" charset="0"/>
                <a:cs typeface="Courier New" panose="02070309020205020404" pitchFamily="49" charset="0"/>
              </a:rPr>
              <a:t>9</a:t>
            </a:r>
          </a:p>
          <a:p>
            <a:pPr>
              <a:spcBef>
                <a:spcPct val="0"/>
              </a:spcBef>
              <a:buFontTx/>
              <a:buNone/>
            </a:pPr>
            <a:r>
              <a:rPr lang="en-US" altLang="en-US" sz="1400" b="1">
                <a:latin typeface="Courier New" panose="02070309020205020404" pitchFamily="49" charset="0"/>
                <a:cs typeface="Courier New" panose="02070309020205020404" pitchFamily="49" charset="0"/>
              </a:rPr>
              <a:t>10</a:t>
            </a:r>
          </a:p>
          <a:p>
            <a:pPr>
              <a:spcBef>
                <a:spcPct val="0"/>
              </a:spcBef>
              <a:buFontTx/>
              <a:buNone/>
            </a:pPr>
            <a:r>
              <a:rPr lang="en-US" altLang="en-US" sz="1400" b="1">
                <a:latin typeface="Courier New" panose="02070309020205020404" pitchFamily="49" charset="0"/>
                <a:cs typeface="Courier New" panose="02070309020205020404" pitchFamily="49" charset="0"/>
              </a:rPr>
              <a:t>11</a:t>
            </a:r>
          </a:p>
          <a:p>
            <a:pPr>
              <a:spcBef>
                <a:spcPct val="0"/>
              </a:spcBef>
              <a:buFontTx/>
              <a:buNone/>
            </a:pPr>
            <a:r>
              <a:rPr lang="en-US" altLang="en-US" sz="1400" b="1">
                <a:latin typeface="Courier New" panose="02070309020205020404" pitchFamily="49" charset="0"/>
                <a:cs typeface="Courier New" panose="02070309020205020404" pitchFamily="49" charset="0"/>
              </a:rPr>
              <a:t>12</a:t>
            </a:r>
          </a:p>
          <a:p>
            <a:pPr>
              <a:spcBef>
                <a:spcPct val="0"/>
              </a:spcBef>
              <a:buFontTx/>
              <a:buNone/>
            </a:pPr>
            <a:r>
              <a:rPr lang="en-US" altLang="en-US" sz="1400" b="1">
                <a:latin typeface="Courier New" panose="02070309020205020404" pitchFamily="49" charset="0"/>
                <a:cs typeface="Courier New" panose="02070309020205020404" pitchFamily="49" charset="0"/>
              </a:rPr>
              <a:t>13</a:t>
            </a:r>
          </a:p>
          <a:p>
            <a:pPr>
              <a:spcBef>
                <a:spcPct val="0"/>
              </a:spcBef>
              <a:buFontTx/>
              <a:buNone/>
            </a:pPr>
            <a:r>
              <a:rPr lang="en-US" altLang="en-US" sz="1400" b="1">
                <a:latin typeface="Courier New" panose="02070309020205020404" pitchFamily="49" charset="0"/>
                <a:cs typeface="Courier New" panose="02070309020205020404" pitchFamily="49" charset="0"/>
              </a:rPr>
              <a:t>14</a:t>
            </a:r>
          </a:p>
          <a:p>
            <a:pPr>
              <a:spcBef>
                <a:spcPct val="0"/>
              </a:spcBef>
              <a:buFontTx/>
              <a:buNone/>
            </a:pPr>
            <a:r>
              <a:rPr lang="en-US" altLang="en-US" sz="1400" b="1">
                <a:latin typeface="Courier New" panose="02070309020205020404" pitchFamily="49" charset="0"/>
                <a:cs typeface="Courier New" panose="02070309020205020404" pitchFamily="49" charset="0"/>
              </a:rPr>
              <a:t>15</a:t>
            </a:r>
          </a:p>
          <a:p>
            <a:pPr>
              <a:spcBef>
                <a:spcPct val="0"/>
              </a:spcBef>
              <a:buFontTx/>
              <a:buNone/>
            </a:pPr>
            <a:r>
              <a:rPr lang="en-US" altLang="en-US" sz="1400" b="1">
                <a:latin typeface="Courier New" panose="02070309020205020404" pitchFamily="49" charset="0"/>
                <a:cs typeface="Courier New" panose="02070309020205020404" pitchFamily="49" charset="0"/>
              </a:rPr>
              <a:t>16</a:t>
            </a:r>
          </a:p>
          <a:p>
            <a:pPr>
              <a:spcBef>
                <a:spcPct val="0"/>
              </a:spcBef>
              <a:buFontTx/>
              <a:buNone/>
            </a:pPr>
            <a:r>
              <a:rPr lang="en-US" altLang="en-US" sz="1400" b="1">
                <a:latin typeface="Courier New" panose="02070309020205020404" pitchFamily="49" charset="0"/>
                <a:cs typeface="Courier New" panose="02070309020205020404" pitchFamily="49" charset="0"/>
              </a:rPr>
              <a:t>17</a:t>
            </a:r>
          </a:p>
          <a:p>
            <a:pPr>
              <a:spcBef>
                <a:spcPct val="0"/>
              </a:spcBef>
              <a:buFontTx/>
              <a:buNone/>
            </a:pPr>
            <a:r>
              <a:rPr lang="en-US" altLang="en-US" sz="1400" b="1">
                <a:latin typeface="Courier New" panose="02070309020205020404" pitchFamily="49" charset="0"/>
                <a:cs typeface="Courier New" panose="02070309020205020404" pitchFamily="49" charset="0"/>
              </a:rPr>
              <a:t>18</a:t>
            </a:r>
          </a:p>
          <a:p>
            <a:pPr>
              <a:spcBef>
                <a:spcPct val="0"/>
              </a:spcBef>
              <a:buFontTx/>
              <a:buNone/>
            </a:pPr>
            <a:r>
              <a:rPr lang="en-US" altLang="en-US" sz="1400" b="1">
                <a:latin typeface="Courier New" panose="02070309020205020404" pitchFamily="49" charset="0"/>
                <a:cs typeface="Courier New" panose="02070309020205020404" pitchFamily="49" charset="0"/>
              </a:rPr>
              <a:t>19</a:t>
            </a:r>
          </a:p>
          <a:p>
            <a:pPr>
              <a:spcBef>
                <a:spcPct val="0"/>
              </a:spcBef>
              <a:buFontTx/>
              <a:buNone/>
            </a:pPr>
            <a:r>
              <a:rPr lang="en-US" altLang="en-US" sz="1400" b="1">
                <a:latin typeface="Courier New" panose="02070309020205020404" pitchFamily="49" charset="0"/>
                <a:cs typeface="Courier New" panose="02070309020205020404" pitchFamily="49" charset="0"/>
              </a:rPr>
              <a:t>20</a:t>
            </a:r>
          </a:p>
          <a:p>
            <a:pPr>
              <a:spcBef>
                <a:spcPct val="0"/>
              </a:spcBef>
              <a:buFontTx/>
              <a:buNone/>
            </a:pPr>
            <a:r>
              <a:rPr lang="en-US" altLang="en-US" sz="1400" b="1">
                <a:latin typeface="Courier New" panose="02070309020205020404" pitchFamily="49" charset="0"/>
                <a:cs typeface="Courier New" panose="02070309020205020404" pitchFamily="49" charset="0"/>
              </a:rPr>
              <a:t>21</a:t>
            </a:r>
          </a:p>
          <a:p>
            <a:pPr>
              <a:spcBef>
                <a:spcPct val="0"/>
              </a:spcBef>
              <a:buFontTx/>
              <a:buNone/>
            </a:pPr>
            <a:r>
              <a:rPr lang="en-US" altLang="en-US" sz="1400" b="1">
                <a:latin typeface="Courier New" panose="02070309020205020404" pitchFamily="49" charset="0"/>
                <a:cs typeface="Courier New" panose="02070309020205020404" pitchFamily="49" charset="0"/>
              </a:rPr>
              <a:t>22</a:t>
            </a:r>
          </a:p>
          <a:p>
            <a:pPr>
              <a:spcBef>
                <a:spcPct val="0"/>
              </a:spcBef>
              <a:buFontTx/>
              <a:buNone/>
            </a:pPr>
            <a:r>
              <a:rPr lang="en-US" altLang="en-US" sz="1400" b="1">
                <a:latin typeface="Courier New" panose="02070309020205020404" pitchFamily="49" charset="0"/>
                <a:cs typeface="Courier New" panose="02070309020205020404" pitchFamily="49" charset="0"/>
              </a:rPr>
              <a:t>23</a:t>
            </a:r>
          </a:p>
          <a:p>
            <a:pPr>
              <a:spcBef>
                <a:spcPct val="0"/>
              </a:spcBef>
              <a:buFontTx/>
              <a:buNone/>
            </a:pPr>
            <a:r>
              <a:rPr lang="en-US" altLang="en-US" sz="1400" b="1">
                <a:latin typeface="Courier New" panose="02070309020205020404" pitchFamily="49" charset="0"/>
                <a:cs typeface="Courier New" panose="02070309020205020404" pitchFamily="49" charset="0"/>
              </a:rPr>
              <a:t>24</a:t>
            </a:r>
          </a:p>
          <a:p>
            <a:pPr>
              <a:spcBef>
                <a:spcPct val="0"/>
              </a:spcBef>
              <a:buFontTx/>
              <a:buNone/>
            </a:pPr>
            <a:r>
              <a:rPr lang="en-US" altLang="en-US" sz="1400" b="1">
                <a:latin typeface="Courier New" panose="02070309020205020404" pitchFamily="49" charset="0"/>
                <a:cs typeface="Courier New" panose="02070309020205020404" pitchFamily="49" charset="0"/>
              </a:rPr>
              <a:t>25</a:t>
            </a:r>
          </a:p>
          <a:p>
            <a:pPr>
              <a:spcBef>
                <a:spcPct val="0"/>
              </a:spcBef>
              <a:buFontTx/>
              <a:buNone/>
            </a:pPr>
            <a:r>
              <a:rPr lang="en-US" altLang="en-US" sz="1400" b="1">
                <a:latin typeface="Courier New" panose="02070309020205020404" pitchFamily="49" charset="0"/>
                <a:cs typeface="Courier New" panose="02070309020205020404" pitchFamily="49" charset="0"/>
              </a:rPr>
              <a:t>26</a:t>
            </a:r>
          </a:p>
          <a:p>
            <a:pPr>
              <a:spcBef>
                <a:spcPct val="0"/>
              </a:spcBef>
              <a:buFontTx/>
              <a:buNone/>
            </a:pPr>
            <a:r>
              <a:rPr lang="en-US" altLang="en-US" sz="1400" b="1">
                <a:latin typeface="Courier New" panose="02070309020205020404" pitchFamily="49" charset="0"/>
                <a:cs typeface="Courier New" panose="02070309020205020404" pitchFamily="49" charset="0"/>
              </a:rPr>
              <a:t>27</a:t>
            </a:r>
          </a:p>
          <a:p>
            <a:pPr>
              <a:spcBef>
                <a:spcPct val="0"/>
              </a:spcBef>
              <a:buFontTx/>
              <a:buNone/>
            </a:pPr>
            <a:r>
              <a:rPr lang="en-US" altLang="en-US" sz="1400" b="1">
                <a:latin typeface="Courier New" panose="02070309020205020404" pitchFamily="49" charset="0"/>
                <a:cs typeface="Courier New" panose="02070309020205020404" pitchFamily="49" charset="0"/>
              </a:rPr>
              <a:t>28</a:t>
            </a:r>
          </a:p>
          <a:p>
            <a:pPr>
              <a:spcBef>
                <a:spcPct val="0"/>
              </a:spcBef>
              <a:buFontTx/>
              <a:buNone/>
            </a:pPr>
            <a:r>
              <a:rPr lang="en-US" altLang="en-US" sz="1400" b="1">
                <a:latin typeface="Courier New" panose="02070309020205020404" pitchFamily="49" charset="0"/>
                <a:cs typeface="Courier New" panose="02070309020205020404" pitchFamily="49" charset="0"/>
              </a:rPr>
              <a:t>29</a:t>
            </a:r>
          </a:p>
          <a:p>
            <a:pPr>
              <a:spcBef>
                <a:spcPct val="0"/>
              </a:spcBef>
              <a:buFontTx/>
              <a:buNone/>
            </a:pPr>
            <a:endParaRPr lang="en-US" altLang="en-US" sz="1400" b="1">
              <a:latin typeface="Courier New" panose="02070309020205020404" pitchFamily="49" charset="0"/>
              <a:cs typeface="Courier New" panose="020703090202050204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Box 8">
            <a:extLst>
              <a:ext uri="{FF2B5EF4-FFF2-40B4-BE49-F238E27FC236}">
                <a16:creationId xmlns:a16="http://schemas.microsoft.com/office/drawing/2014/main" id="{37A699AF-DF46-4100-AE45-C7621A295A4B}"/>
              </a:ext>
            </a:extLst>
          </p:cNvPr>
          <p:cNvSpPr txBox="1">
            <a:spLocks noChangeArrowheads="1"/>
          </p:cNvSpPr>
          <p:nvPr/>
        </p:nvSpPr>
        <p:spPr bwMode="auto">
          <a:xfrm>
            <a:off x="304800" y="11113"/>
            <a:ext cx="89154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b="1">
                <a:latin typeface="Courier New" panose="02070309020205020404" pitchFamily="49" charset="0"/>
                <a:cs typeface="Courier New" panose="02070309020205020404" pitchFamily="49" charset="0"/>
              </a:rPr>
              <a:t>int searchList(ListNode *head, int value)</a:t>
            </a:r>
          </a:p>
          <a:p>
            <a:pPr>
              <a:spcBef>
                <a:spcPct val="0"/>
              </a:spcBef>
              <a:buFontTx/>
              <a:buNone/>
            </a:pPr>
            <a:r>
              <a:rPr lang="en-US" altLang="en-US" sz="1400" b="1">
                <a:latin typeface="Courier New" panose="02070309020205020404" pitchFamily="49" charset="0"/>
                <a:cs typeface="Courier New" panose="02070309020205020404" pitchFamily="49" charset="0"/>
              </a:rPr>
              <a:t>{</a:t>
            </a:r>
          </a:p>
          <a:p>
            <a:pPr>
              <a:spcBef>
                <a:spcPct val="0"/>
              </a:spcBef>
              <a:buFontTx/>
              <a:buNone/>
            </a:pPr>
            <a:r>
              <a:rPr lang="en-US" altLang="en-US" sz="1400" b="1">
                <a:latin typeface="Courier New" panose="02070309020205020404" pitchFamily="49" charset="0"/>
                <a:cs typeface="Courier New" panose="02070309020205020404" pitchFamily="49" charset="0"/>
              </a:rPr>
              <a:t>	int i = 0;</a:t>
            </a:r>
          </a:p>
          <a:p>
            <a:pPr>
              <a:spcBef>
                <a:spcPct val="0"/>
              </a:spcBef>
              <a:buFontTx/>
              <a:buNone/>
            </a:pPr>
            <a:r>
              <a:rPr lang="en-US" altLang="en-US" sz="1400" b="1">
                <a:latin typeface="Courier New" panose="02070309020205020404" pitchFamily="49" charset="0"/>
                <a:cs typeface="Courier New" panose="02070309020205020404" pitchFamily="49" charset="0"/>
              </a:rPr>
              <a:t>	ListNode *p</a:t>
            </a:r>
          </a:p>
          <a:p>
            <a:pPr>
              <a:spcBef>
                <a:spcPct val="0"/>
              </a:spcBef>
              <a:buFontTx/>
              <a:buNone/>
            </a:pPr>
            <a:r>
              <a:rPr lang="en-US" altLang="en-US" sz="1400" b="1">
                <a:latin typeface="Courier New" panose="02070309020205020404" pitchFamily="49" charset="0"/>
                <a:cs typeface="Courier New" panose="02070309020205020404" pitchFamily="49" charset="0"/>
              </a:rPr>
              <a:t>	p = head;</a:t>
            </a:r>
          </a:p>
          <a:p>
            <a:pPr>
              <a:spcBef>
                <a:spcPct val="0"/>
              </a:spcBef>
              <a:buFontTx/>
              <a:buNone/>
            </a:pPr>
            <a:endParaRPr lang="en-US" altLang="en-US" sz="1400" b="1">
              <a:latin typeface="Courier New" panose="02070309020205020404" pitchFamily="49" charset="0"/>
              <a:cs typeface="Courier New" panose="02070309020205020404" pitchFamily="49" charset="0"/>
            </a:endParaRPr>
          </a:p>
          <a:p>
            <a:pPr>
              <a:spcBef>
                <a:spcPct val="0"/>
              </a:spcBef>
              <a:buFontTx/>
              <a:buNone/>
            </a:pPr>
            <a:r>
              <a:rPr lang="en-US" altLang="en-US" sz="1400" b="1">
                <a:latin typeface="Courier New" panose="02070309020205020404" pitchFamily="49" charset="0"/>
                <a:cs typeface="Courier New" panose="02070309020205020404" pitchFamily="49" charset="0"/>
              </a:rPr>
              <a:t>	while (p != NULL)</a:t>
            </a:r>
          </a:p>
          <a:p>
            <a:pPr>
              <a:spcBef>
                <a:spcPct val="0"/>
              </a:spcBef>
              <a:buFontTx/>
              <a:buNone/>
            </a:pPr>
            <a:r>
              <a:rPr lang="en-US" altLang="en-US" sz="1400" b="1">
                <a:latin typeface="Courier New" panose="02070309020205020404" pitchFamily="49" charset="0"/>
                <a:cs typeface="Courier New" panose="02070309020205020404" pitchFamily="49" charset="0"/>
              </a:rPr>
              <a:t>	{</a:t>
            </a:r>
          </a:p>
          <a:p>
            <a:pPr>
              <a:spcBef>
                <a:spcPct val="0"/>
              </a:spcBef>
              <a:buFontTx/>
              <a:buNone/>
            </a:pPr>
            <a:r>
              <a:rPr lang="en-US" altLang="en-US" sz="1400" b="1">
                <a:latin typeface="Courier New" panose="02070309020205020404" pitchFamily="49" charset="0"/>
                <a:cs typeface="Courier New" panose="02070309020205020404" pitchFamily="49" charset="0"/>
              </a:rPr>
              <a:t>	    if (p-&gt;item == value)</a:t>
            </a:r>
          </a:p>
          <a:p>
            <a:pPr>
              <a:spcBef>
                <a:spcPct val="0"/>
              </a:spcBef>
              <a:buFontTx/>
              <a:buNone/>
            </a:pPr>
            <a:r>
              <a:rPr lang="en-US" altLang="en-US" sz="1400" b="1">
                <a:latin typeface="Courier New" panose="02070309020205020404" pitchFamily="49" charset="0"/>
                <a:cs typeface="Courier New" panose="02070309020205020404" pitchFamily="49" charset="0"/>
              </a:rPr>
              <a:t>	    {</a:t>
            </a:r>
          </a:p>
          <a:p>
            <a:pPr>
              <a:spcBef>
                <a:spcPct val="0"/>
              </a:spcBef>
              <a:buFontTx/>
              <a:buNone/>
            </a:pPr>
            <a:r>
              <a:rPr lang="en-US" altLang="en-US" sz="1400" b="1">
                <a:latin typeface="Courier New" panose="02070309020205020404" pitchFamily="49" charset="0"/>
                <a:cs typeface="Courier New" panose="02070309020205020404" pitchFamily="49" charset="0"/>
              </a:rPr>
              <a:t>		printf("Value %d found at index %d\n", value, i);</a:t>
            </a:r>
          </a:p>
          <a:p>
            <a:pPr>
              <a:spcBef>
                <a:spcPct val="0"/>
              </a:spcBef>
              <a:buFontTx/>
              <a:buNone/>
            </a:pPr>
            <a:r>
              <a:rPr lang="en-US" altLang="en-US" sz="1400" b="1">
                <a:latin typeface="Courier New" panose="02070309020205020404" pitchFamily="49" charset="0"/>
                <a:cs typeface="Courier New" panose="02070309020205020404" pitchFamily="49" charset="0"/>
              </a:rPr>
              <a:t>		return i;</a:t>
            </a:r>
          </a:p>
          <a:p>
            <a:pPr>
              <a:spcBef>
                <a:spcPct val="0"/>
              </a:spcBef>
              <a:buFontTx/>
              <a:buNone/>
            </a:pPr>
            <a:r>
              <a:rPr lang="en-US" altLang="en-US" sz="1400" b="1">
                <a:latin typeface="Courier New" panose="02070309020205020404" pitchFamily="49" charset="0"/>
                <a:cs typeface="Courier New" panose="02070309020205020404" pitchFamily="49" charset="0"/>
              </a:rPr>
              <a:t>	    }</a:t>
            </a:r>
          </a:p>
          <a:p>
            <a:pPr>
              <a:spcBef>
                <a:spcPct val="0"/>
              </a:spcBef>
              <a:buFontTx/>
              <a:buNone/>
            </a:pPr>
            <a:r>
              <a:rPr lang="en-US" altLang="en-US" sz="1400" b="1">
                <a:latin typeface="Courier New" panose="02070309020205020404" pitchFamily="49" charset="0"/>
                <a:cs typeface="Courier New" panose="02070309020205020404" pitchFamily="49" charset="0"/>
              </a:rPr>
              <a:t>	    p = p-&gt;next;</a:t>
            </a:r>
          </a:p>
          <a:p>
            <a:pPr>
              <a:spcBef>
                <a:spcPct val="0"/>
              </a:spcBef>
              <a:buFontTx/>
              <a:buNone/>
            </a:pPr>
            <a:r>
              <a:rPr lang="en-US" altLang="en-US" sz="1400" b="1">
                <a:latin typeface="Courier New" panose="02070309020205020404" pitchFamily="49" charset="0"/>
                <a:cs typeface="Courier New" panose="02070309020205020404" pitchFamily="49" charset="0"/>
              </a:rPr>
              <a:t>	    i++;</a:t>
            </a:r>
          </a:p>
          <a:p>
            <a:pPr>
              <a:spcBef>
                <a:spcPct val="0"/>
              </a:spcBef>
              <a:buFontTx/>
              <a:buNone/>
            </a:pPr>
            <a:r>
              <a:rPr lang="en-US" altLang="en-US" sz="1400" b="1">
                <a:latin typeface="Courier New" panose="02070309020205020404" pitchFamily="49" charset="0"/>
                <a:cs typeface="Courier New" panose="02070309020205020404" pitchFamily="49" charset="0"/>
              </a:rPr>
              <a:t>	}</a:t>
            </a:r>
          </a:p>
          <a:p>
            <a:pPr>
              <a:spcBef>
                <a:spcPct val="0"/>
              </a:spcBef>
              <a:buFontTx/>
              <a:buNone/>
            </a:pPr>
            <a:r>
              <a:rPr lang="en-US" altLang="en-US" sz="1400" b="1">
                <a:latin typeface="Courier New" panose="02070309020205020404" pitchFamily="49" charset="0"/>
                <a:cs typeface="Courier New" panose="02070309020205020404" pitchFamily="49" charset="0"/>
              </a:rPr>
              <a:t>	</a:t>
            </a:r>
          </a:p>
          <a:p>
            <a:pPr>
              <a:spcBef>
                <a:spcPct val="0"/>
              </a:spcBef>
              <a:buFontTx/>
              <a:buNone/>
            </a:pPr>
            <a:r>
              <a:rPr lang="en-US" altLang="en-US" sz="1400" b="1">
                <a:latin typeface="Courier New" panose="02070309020205020404" pitchFamily="49" charset="0"/>
                <a:cs typeface="Courier New" panose="02070309020205020404" pitchFamily="49" charset="0"/>
              </a:rPr>
              <a:t>	printf("Value %d can not be found!\n", value);</a:t>
            </a:r>
          </a:p>
          <a:p>
            <a:pPr>
              <a:spcBef>
                <a:spcPct val="0"/>
              </a:spcBef>
              <a:buFontTx/>
              <a:buNone/>
            </a:pPr>
            <a:r>
              <a:rPr lang="en-US" altLang="en-US" sz="1400" b="1">
                <a:latin typeface="Courier New" panose="02070309020205020404" pitchFamily="49" charset="0"/>
                <a:cs typeface="Courier New" panose="02070309020205020404" pitchFamily="49" charset="0"/>
              </a:rPr>
              <a:t>	return -1;</a:t>
            </a:r>
          </a:p>
          <a:p>
            <a:pPr>
              <a:spcBef>
                <a:spcPct val="0"/>
              </a:spcBef>
              <a:buFontTx/>
              <a:buNone/>
            </a:pPr>
            <a:r>
              <a:rPr lang="en-US" altLang="en-US" sz="1400" b="1">
                <a:latin typeface="Courier New" panose="02070309020205020404" pitchFamily="49" charset="0"/>
                <a:cs typeface="Courier New" panose="02070309020205020404" pitchFamily="49" charset="0"/>
              </a:rPr>
              <a:t>}</a:t>
            </a:r>
          </a:p>
        </p:txBody>
      </p:sp>
      <p:sp>
        <p:nvSpPr>
          <p:cNvPr id="10" name="Rectangle 14">
            <a:extLst>
              <a:ext uri="{FF2B5EF4-FFF2-40B4-BE49-F238E27FC236}">
                <a16:creationId xmlns:a16="http://schemas.microsoft.com/office/drawing/2014/main" id="{2AB8E501-6991-495B-9F6B-C1E2BA40FFF9}"/>
              </a:ext>
            </a:extLst>
          </p:cNvPr>
          <p:cNvSpPr/>
          <p:nvPr/>
        </p:nvSpPr>
        <p:spPr>
          <a:xfrm>
            <a:off x="0"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3492" name="TextBox 9">
            <a:extLst>
              <a:ext uri="{FF2B5EF4-FFF2-40B4-BE49-F238E27FC236}">
                <a16:creationId xmlns:a16="http://schemas.microsoft.com/office/drawing/2014/main" id="{240EFF59-994F-47A8-8924-498AF9248BC5}"/>
              </a:ext>
            </a:extLst>
          </p:cNvPr>
          <p:cNvSpPr txBox="1">
            <a:spLocks noChangeArrowheads="1"/>
          </p:cNvSpPr>
          <p:nvPr/>
        </p:nvSpPr>
        <p:spPr bwMode="auto">
          <a:xfrm>
            <a:off x="0" y="23813"/>
            <a:ext cx="490538"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b="1">
                <a:latin typeface="Courier New" panose="02070309020205020404" pitchFamily="49" charset="0"/>
                <a:cs typeface="Courier New" panose="02070309020205020404" pitchFamily="49" charset="0"/>
              </a:rPr>
              <a:t>1</a:t>
            </a:r>
          </a:p>
          <a:p>
            <a:pPr>
              <a:spcBef>
                <a:spcPct val="0"/>
              </a:spcBef>
              <a:buFontTx/>
              <a:buNone/>
            </a:pPr>
            <a:r>
              <a:rPr lang="en-US" altLang="en-US" sz="1400" b="1">
                <a:latin typeface="Courier New" panose="02070309020205020404" pitchFamily="49" charset="0"/>
                <a:cs typeface="Courier New" panose="02070309020205020404" pitchFamily="49" charset="0"/>
              </a:rPr>
              <a:t>2</a:t>
            </a:r>
          </a:p>
          <a:p>
            <a:pPr>
              <a:spcBef>
                <a:spcPct val="0"/>
              </a:spcBef>
              <a:buFontTx/>
              <a:buNone/>
            </a:pPr>
            <a:r>
              <a:rPr lang="en-US" altLang="en-US" sz="1400" b="1">
                <a:latin typeface="Courier New" panose="02070309020205020404" pitchFamily="49" charset="0"/>
                <a:cs typeface="Courier New" panose="02070309020205020404" pitchFamily="49" charset="0"/>
              </a:rPr>
              <a:t>3</a:t>
            </a:r>
          </a:p>
          <a:p>
            <a:pPr>
              <a:spcBef>
                <a:spcPct val="0"/>
              </a:spcBef>
              <a:buFontTx/>
              <a:buNone/>
            </a:pPr>
            <a:r>
              <a:rPr lang="en-US" altLang="en-US" sz="1400" b="1">
                <a:latin typeface="Courier New" panose="02070309020205020404" pitchFamily="49" charset="0"/>
                <a:cs typeface="Courier New" panose="02070309020205020404" pitchFamily="49" charset="0"/>
              </a:rPr>
              <a:t>4</a:t>
            </a:r>
          </a:p>
          <a:p>
            <a:pPr>
              <a:spcBef>
                <a:spcPct val="0"/>
              </a:spcBef>
              <a:buFontTx/>
              <a:buNone/>
            </a:pPr>
            <a:r>
              <a:rPr lang="en-US" altLang="en-US" sz="1400" b="1">
                <a:latin typeface="Courier New" panose="02070309020205020404" pitchFamily="49" charset="0"/>
                <a:cs typeface="Courier New" panose="02070309020205020404" pitchFamily="49" charset="0"/>
              </a:rPr>
              <a:t>5</a:t>
            </a:r>
          </a:p>
          <a:p>
            <a:pPr>
              <a:spcBef>
                <a:spcPct val="0"/>
              </a:spcBef>
              <a:buFontTx/>
              <a:buNone/>
            </a:pPr>
            <a:r>
              <a:rPr lang="en-US" altLang="en-US" sz="1400" b="1">
                <a:latin typeface="Courier New" panose="02070309020205020404" pitchFamily="49" charset="0"/>
                <a:cs typeface="Courier New" panose="02070309020205020404" pitchFamily="49" charset="0"/>
              </a:rPr>
              <a:t>6</a:t>
            </a:r>
          </a:p>
          <a:p>
            <a:pPr>
              <a:spcBef>
                <a:spcPct val="0"/>
              </a:spcBef>
              <a:buFontTx/>
              <a:buNone/>
            </a:pPr>
            <a:r>
              <a:rPr lang="en-US" altLang="en-US" sz="1400" b="1">
                <a:latin typeface="Courier New" panose="02070309020205020404" pitchFamily="49" charset="0"/>
                <a:cs typeface="Courier New" panose="02070309020205020404" pitchFamily="49" charset="0"/>
              </a:rPr>
              <a:t>7</a:t>
            </a:r>
          </a:p>
          <a:p>
            <a:pPr>
              <a:spcBef>
                <a:spcPct val="0"/>
              </a:spcBef>
              <a:buFontTx/>
              <a:buNone/>
            </a:pPr>
            <a:r>
              <a:rPr lang="en-US" altLang="en-US" sz="1400" b="1">
                <a:latin typeface="Courier New" panose="02070309020205020404" pitchFamily="49" charset="0"/>
                <a:cs typeface="Courier New" panose="02070309020205020404" pitchFamily="49" charset="0"/>
              </a:rPr>
              <a:t>8</a:t>
            </a:r>
          </a:p>
          <a:p>
            <a:pPr>
              <a:spcBef>
                <a:spcPct val="0"/>
              </a:spcBef>
              <a:buFontTx/>
              <a:buNone/>
            </a:pPr>
            <a:r>
              <a:rPr lang="en-US" altLang="en-US" sz="1400" b="1">
                <a:latin typeface="Courier New" panose="02070309020205020404" pitchFamily="49" charset="0"/>
                <a:cs typeface="Courier New" panose="02070309020205020404" pitchFamily="49" charset="0"/>
              </a:rPr>
              <a:t>9</a:t>
            </a:r>
          </a:p>
          <a:p>
            <a:pPr>
              <a:spcBef>
                <a:spcPct val="0"/>
              </a:spcBef>
              <a:buFontTx/>
              <a:buNone/>
            </a:pPr>
            <a:r>
              <a:rPr lang="en-US" altLang="en-US" sz="1400" b="1">
                <a:latin typeface="Courier New" panose="02070309020205020404" pitchFamily="49" charset="0"/>
                <a:cs typeface="Courier New" panose="02070309020205020404" pitchFamily="49" charset="0"/>
              </a:rPr>
              <a:t>10</a:t>
            </a:r>
          </a:p>
          <a:p>
            <a:pPr>
              <a:spcBef>
                <a:spcPct val="0"/>
              </a:spcBef>
              <a:buFontTx/>
              <a:buNone/>
            </a:pPr>
            <a:r>
              <a:rPr lang="en-US" altLang="en-US" sz="1400" b="1">
                <a:latin typeface="Courier New" panose="02070309020205020404" pitchFamily="49" charset="0"/>
                <a:cs typeface="Courier New" panose="02070309020205020404" pitchFamily="49" charset="0"/>
              </a:rPr>
              <a:t>11</a:t>
            </a:r>
          </a:p>
          <a:p>
            <a:pPr>
              <a:spcBef>
                <a:spcPct val="0"/>
              </a:spcBef>
              <a:buFontTx/>
              <a:buNone/>
            </a:pPr>
            <a:r>
              <a:rPr lang="en-US" altLang="en-US" sz="1400" b="1">
                <a:latin typeface="Courier New" panose="02070309020205020404" pitchFamily="49" charset="0"/>
                <a:cs typeface="Courier New" panose="02070309020205020404" pitchFamily="49" charset="0"/>
              </a:rPr>
              <a:t>12</a:t>
            </a:r>
          </a:p>
          <a:p>
            <a:pPr>
              <a:spcBef>
                <a:spcPct val="0"/>
              </a:spcBef>
              <a:buFontTx/>
              <a:buNone/>
            </a:pPr>
            <a:r>
              <a:rPr lang="en-US" altLang="en-US" sz="1400" b="1">
                <a:latin typeface="Courier New" panose="02070309020205020404" pitchFamily="49" charset="0"/>
                <a:cs typeface="Courier New" panose="02070309020205020404" pitchFamily="49" charset="0"/>
              </a:rPr>
              <a:t>13</a:t>
            </a:r>
          </a:p>
          <a:p>
            <a:pPr>
              <a:spcBef>
                <a:spcPct val="0"/>
              </a:spcBef>
              <a:buFontTx/>
              <a:buNone/>
            </a:pPr>
            <a:r>
              <a:rPr lang="en-US" altLang="en-US" sz="1400" b="1">
                <a:latin typeface="Courier New" panose="02070309020205020404" pitchFamily="49" charset="0"/>
                <a:cs typeface="Courier New" panose="02070309020205020404" pitchFamily="49" charset="0"/>
              </a:rPr>
              <a:t>14</a:t>
            </a:r>
          </a:p>
          <a:p>
            <a:pPr>
              <a:spcBef>
                <a:spcPct val="0"/>
              </a:spcBef>
              <a:buFontTx/>
              <a:buNone/>
            </a:pPr>
            <a:r>
              <a:rPr lang="en-US" altLang="en-US" sz="1400" b="1">
                <a:latin typeface="Courier New" panose="02070309020205020404" pitchFamily="49" charset="0"/>
                <a:cs typeface="Courier New" panose="02070309020205020404" pitchFamily="49" charset="0"/>
              </a:rPr>
              <a:t>15</a:t>
            </a:r>
          </a:p>
          <a:p>
            <a:pPr>
              <a:spcBef>
                <a:spcPct val="0"/>
              </a:spcBef>
              <a:buFontTx/>
              <a:buNone/>
            </a:pPr>
            <a:r>
              <a:rPr lang="en-US" altLang="en-US" sz="1400" b="1">
                <a:latin typeface="Courier New" panose="02070309020205020404" pitchFamily="49" charset="0"/>
                <a:cs typeface="Courier New" panose="02070309020205020404" pitchFamily="49" charset="0"/>
              </a:rPr>
              <a:t>16</a:t>
            </a:r>
          </a:p>
          <a:p>
            <a:pPr>
              <a:spcBef>
                <a:spcPct val="0"/>
              </a:spcBef>
              <a:buFontTx/>
              <a:buNone/>
            </a:pPr>
            <a:r>
              <a:rPr lang="en-US" altLang="en-US" sz="1400" b="1">
                <a:latin typeface="Courier New" panose="02070309020205020404" pitchFamily="49" charset="0"/>
                <a:cs typeface="Courier New" panose="02070309020205020404" pitchFamily="49" charset="0"/>
              </a:rPr>
              <a:t>17</a:t>
            </a:r>
          </a:p>
          <a:p>
            <a:pPr>
              <a:spcBef>
                <a:spcPct val="0"/>
              </a:spcBef>
              <a:buFontTx/>
              <a:buNone/>
            </a:pPr>
            <a:r>
              <a:rPr lang="en-US" altLang="en-US" sz="1400" b="1">
                <a:latin typeface="Courier New" panose="02070309020205020404" pitchFamily="49" charset="0"/>
                <a:cs typeface="Courier New" panose="02070309020205020404" pitchFamily="49" charset="0"/>
              </a:rPr>
              <a:t>18</a:t>
            </a:r>
          </a:p>
          <a:p>
            <a:pPr>
              <a:spcBef>
                <a:spcPct val="0"/>
              </a:spcBef>
              <a:buFontTx/>
              <a:buNone/>
            </a:pPr>
            <a:r>
              <a:rPr lang="en-US" altLang="en-US" sz="1400" b="1">
                <a:latin typeface="Courier New" panose="02070309020205020404" pitchFamily="49" charset="0"/>
                <a:cs typeface="Courier New" panose="02070309020205020404" pitchFamily="49" charset="0"/>
              </a:rPr>
              <a:t>19</a:t>
            </a:r>
          </a:p>
          <a:p>
            <a:pPr>
              <a:spcBef>
                <a:spcPct val="0"/>
              </a:spcBef>
              <a:buFontTx/>
              <a:buNone/>
            </a:pPr>
            <a:r>
              <a:rPr lang="en-US" altLang="en-US" sz="1400" b="1">
                <a:latin typeface="Courier New" panose="02070309020205020404" pitchFamily="49" charset="0"/>
                <a:cs typeface="Courier New" panose="02070309020205020404" pitchFamily="49" charset="0"/>
              </a:rPr>
              <a:t>20</a:t>
            </a:r>
          </a:p>
        </p:txBody>
      </p:sp>
      <p:grpSp>
        <p:nvGrpSpPr>
          <p:cNvPr id="63493" name="Group 8">
            <a:extLst>
              <a:ext uri="{FF2B5EF4-FFF2-40B4-BE49-F238E27FC236}">
                <a16:creationId xmlns:a16="http://schemas.microsoft.com/office/drawing/2014/main" id="{CD62D74B-D8DC-4B0B-9890-3FD52C1E0838}"/>
              </a:ext>
            </a:extLst>
          </p:cNvPr>
          <p:cNvGrpSpPr>
            <a:grpSpLocks/>
          </p:cNvGrpSpPr>
          <p:nvPr/>
        </p:nvGrpSpPr>
        <p:grpSpPr bwMode="auto">
          <a:xfrm>
            <a:off x="5181600" y="4017963"/>
            <a:ext cx="3521075" cy="2246312"/>
            <a:chOff x="4868046" y="3341732"/>
            <a:chExt cx="3194645" cy="2534247"/>
          </a:xfrm>
        </p:grpSpPr>
        <p:grpSp>
          <p:nvGrpSpPr>
            <p:cNvPr id="9" name="Group 8">
              <a:extLst>
                <a:ext uri="{FF2B5EF4-FFF2-40B4-BE49-F238E27FC236}">
                  <a16:creationId xmlns:a16="http://schemas.microsoft.com/office/drawing/2014/main" id="{9DD41582-7423-47D5-A554-8338C31CA1F6}"/>
                </a:ext>
              </a:extLst>
            </p:cNvPr>
            <p:cNvGrpSpPr/>
            <p:nvPr/>
          </p:nvGrpSpPr>
          <p:grpSpPr>
            <a:xfrm>
              <a:off x="4870133" y="3912055"/>
              <a:ext cx="1265833" cy="555324"/>
              <a:chOff x="744392" y="5266176"/>
              <a:chExt cx="1777330" cy="1355306"/>
            </a:xfrm>
            <a:solidFill>
              <a:srgbClr val="9BBC59"/>
            </a:solidFill>
          </p:grpSpPr>
          <p:sp>
            <p:nvSpPr>
              <p:cNvPr id="23" name="Rectangle 22">
                <a:extLst>
                  <a:ext uri="{FF2B5EF4-FFF2-40B4-BE49-F238E27FC236}">
                    <a16:creationId xmlns:a16="http://schemas.microsoft.com/office/drawing/2014/main" id="{6929025E-DBE5-427B-9E25-E623C9CE1E08}"/>
                  </a:ext>
                </a:extLst>
              </p:cNvPr>
              <p:cNvSpPr/>
              <p:nvPr/>
            </p:nvSpPr>
            <p:spPr>
              <a:xfrm>
                <a:off x="1633057" y="5266176"/>
                <a:ext cx="888665" cy="686811"/>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#100</a:t>
                </a:r>
              </a:p>
            </p:txBody>
          </p:sp>
          <p:sp>
            <p:nvSpPr>
              <p:cNvPr id="24" name="Rectangle 23">
                <a:extLst>
                  <a:ext uri="{FF2B5EF4-FFF2-40B4-BE49-F238E27FC236}">
                    <a16:creationId xmlns:a16="http://schemas.microsoft.com/office/drawing/2014/main" id="{F23E22C6-E161-485C-92B9-9A5E2C4CBF2D}"/>
                  </a:ext>
                </a:extLst>
              </p:cNvPr>
              <p:cNvSpPr/>
              <p:nvPr/>
            </p:nvSpPr>
            <p:spPr>
              <a:xfrm>
                <a:off x="744392" y="5266176"/>
                <a:ext cx="888666" cy="686810"/>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1</a:t>
                </a:r>
              </a:p>
            </p:txBody>
          </p:sp>
          <p:cxnSp>
            <p:nvCxnSpPr>
              <p:cNvPr id="25" name="Straight Arrow Connector 24">
                <a:extLst>
                  <a:ext uri="{FF2B5EF4-FFF2-40B4-BE49-F238E27FC236}">
                    <a16:creationId xmlns:a16="http://schemas.microsoft.com/office/drawing/2014/main" id="{06E7E9C9-A8B6-40D4-BE69-7B3A669720EE}"/>
                  </a:ext>
                </a:extLst>
              </p:cNvPr>
              <p:cNvCxnSpPr/>
              <p:nvPr/>
            </p:nvCxnSpPr>
            <p:spPr>
              <a:xfrm flipH="1">
                <a:off x="1737789" y="5596580"/>
                <a:ext cx="0" cy="1024902"/>
              </a:xfrm>
              <a:prstGeom prst="straightConnector1">
                <a:avLst/>
              </a:prstGeom>
              <a:grpFill/>
              <a:ln>
                <a:solidFill>
                  <a:schemeClr val="tx1"/>
                </a:solidFill>
                <a:tailEnd type="arrow"/>
              </a:ln>
            </p:spPr>
            <p:style>
              <a:lnRef idx="2">
                <a:schemeClr val="dk1"/>
              </a:lnRef>
              <a:fillRef idx="0">
                <a:schemeClr val="dk1"/>
              </a:fillRef>
              <a:effectRef idx="1">
                <a:schemeClr val="dk1"/>
              </a:effectRef>
              <a:fontRef idx="minor">
                <a:schemeClr val="tx1"/>
              </a:fontRef>
            </p:style>
          </p:cxnSp>
        </p:grpSp>
        <p:grpSp>
          <p:nvGrpSpPr>
            <p:cNvPr id="63504" name="Group 10">
              <a:extLst>
                <a:ext uri="{FF2B5EF4-FFF2-40B4-BE49-F238E27FC236}">
                  <a16:creationId xmlns:a16="http://schemas.microsoft.com/office/drawing/2014/main" id="{88BB075D-D42D-4394-98CF-E8CDF1DBC662}"/>
                </a:ext>
              </a:extLst>
            </p:cNvPr>
            <p:cNvGrpSpPr>
              <a:grpSpLocks/>
            </p:cNvGrpSpPr>
            <p:nvPr/>
          </p:nvGrpSpPr>
          <p:grpSpPr bwMode="auto">
            <a:xfrm>
              <a:off x="5509630" y="4454892"/>
              <a:ext cx="1265833" cy="554969"/>
              <a:chOff x="744392" y="5266176"/>
              <a:chExt cx="1777330" cy="1354440"/>
            </a:xfrm>
          </p:grpSpPr>
          <p:sp>
            <p:nvSpPr>
              <p:cNvPr id="20" name="Rectangle 19">
                <a:extLst>
                  <a:ext uri="{FF2B5EF4-FFF2-40B4-BE49-F238E27FC236}">
                    <a16:creationId xmlns:a16="http://schemas.microsoft.com/office/drawing/2014/main" id="{2F3673FF-5E97-4ABA-97F0-7F4B15A6EE8A}"/>
                  </a:ext>
                </a:extLst>
              </p:cNvPr>
              <p:cNvSpPr/>
              <p:nvPr/>
            </p:nvSpPr>
            <p:spPr>
              <a:xfrm>
                <a:off x="1633323" y="5268214"/>
                <a:ext cx="887804" cy="6862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#200</a:t>
                </a:r>
              </a:p>
            </p:txBody>
          </p:sp>
          <p:sp>
            <p:nvSpPr>
              <p:cNvPr id="21" name="Rectangle 20">
                <a:extLst>
                  <a:ext uri="{FF2B5EF4-FFF2-40B4-BE49-F238E27FC236}">
                    <a16:creationId xmlns:a16="http://schemas.microsoft.com/office/drawing/2014/main" id="{4720F0BF-3E8E-4314-B839-980B27DEAC78}"/>
                  </a:ext>
                </a:extLst>
              </p:cNvPr>
              <p:cNvSpPr/>
              <p:nvPr/>
            </p:nvSpPr>
            <p:spPr>
              <a:xfrm>
                <a:off x="743496" y="5268214"/>
                <a:ext cx="889827" cy="6862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2</a:t>
                </a:r>
                <a:endParaRPr lang="en-US" dirty="0"/>
              </a:p>
            </p:txBody>
          </p:sp>
          <p:cxnSp>
            <p:nvCxnSpPr>
              <p:cNvPr id="22" name="Straight Arrow Connector 21">
                <a:extLst>
                  <a:ext uri="{FF2B5EF4-FFF2-40B4-BE49-F238E27FC236}">
                    <a16:creationId xmlns:a16="http://schemas.microsoft.com/office/drawing/2014/main" id="{41BF3E6A-6F51-4F05-9094-77AB63E6200A}"/>
                  </a:ext>
                </a:extLst>
              </p:cNvPr>
              <p:cNvCxnSpPr/>
              <p:nvPr/>
            </p:nvCxnSpPr>
            <p:spPr>
              <a:xfrm>
                <a:off x="1746574" y="5596039"/>
                <a:ext cx="0" cy="10228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63505" name="Group 11">
              <a:extLst>
                <a:ext uri="{FF2B5EF4-FFF2-40B4-BE49-F238E27FC236}">
                  <a16:creationId xmlns:a16="http://schemas.microsoft.com/office/drawing/2014/main" id="{F45A6BE6-CB91-4850-896F-36D3C5E30C50}"/>
                </a:ext>
              </a:extLst>
            </p:cNvPr>
            <p:cNvGrpSpPr>
              <a:grpSpLocks/>
            </p:cNvGrpSpPr>
            <p:nvPr/>
          </p:nvGrpSpPr>
          <p:grpSpPr bwMode="auto">
            <a:xfrm>
              <a:off x="6155203" y="5009861"/>
              <a:ext cx="1265833" cy="584703"/>
              <a:chOff x="744392" y="5266176"/>
              <a:chExt cx="1777330" cy="1427008"/>
            </a:xfrm>
          </p:grpSpPr>
          <p:sp>
            <p:nvSpPr>
              <p:cNvPr id="17" name="Rectangle 16">
                <a:extLst>
                  <a:ext uri="{FF2B5EF4-FFF2-40B4-BE49-F238E27FC236}">
                    <a16:creationId xmlns:a16="http://schemas.microsoft.com/office/drawing/2014/main" id="{D6A98B30-C1F3-4665-821D-F41FEB2FD675}"/>
                  </a:ext>
                </a:extLst>
              </p:cNvPr>
              <p:cNvSpPr/>
              <p:nvPr/>
            </p:nvSpPr>
            <p:spPr>
              <a:xfrm>
                <a:off x="1634914" y="5264419"/>
                <a:ext cx="887805" cy="68625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#300</a:t>
                </a:r>
              </a:p>
            </p:txBody>
          </p:sp>
          <p:sp>
            <p:nvSpPr>
              <p:cNvPr id="18" name="Rectangle 17">
                <a:extLst>
                  <a:ext uri="{FF2B5EF4-FFF2-40B4-BE49-F238E27FC236}">
                    <a16:creationId xmlns:a16="http://schemas.microsoft.com/office/drawing/2014/main" id="{8383BB08-762B-442B-BA85-9CB10E2040CF}"/>
                  </a:ext>
                </a:extLst>
              </p:cNvPr>
              <p:cNvSpPr/>
              <p:nvPr/>
            </p:nvSpPr>
            <p:spPr>
              <a:xfrm>
                <a:off x="745088" y="5264419"/>
                <a:ext cx="889827" cy="68625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3</a:t>
                </a:r>
              </a:p>
            </p:txBody>
          </p:sp>
          <p:cxnSp>
            <p:nvCxnSpPr>
              <p:cNvPr id="19" name="Straight Arrow Connector 18">
                <a:extLst>
                  <a:ext uri="{FF2B5EF4-FFF2-40B4-BE49-F238E27FC236}">
                    <a16:creationId xmlns:a16="http://schemas.microsoft.com/office/drawing/2014/main" id="{518DC129-5EEA-4239-854A-3C1795EAAA9C}"/>
                  </a:ext>
                </a:extLst>
              </p:cNvPr>
              <p:cNvCxnSpPr/>
              <p:nvPr/>
            </p:nvCxnSpPr>
            <p:spPr>
              <a:xfrm flipH="1">
                <a:off x="1758277" y="5692781"/>
                <a:ext cx="0" cy="10009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3" name="Group 12">
              <a:extLst>
                <a:ext uri="{FF2B5EF4-FFF2-40B4-BE49-F238E27FC236}">
                  <a16:creationId xmlns:a16="http://schemas.microsoft.com/office/drawing/2014/main" id="{4A552AE9-3629-4A96-BBCA-49C1914E579A}"/>
                </a:ext>
              </a:extLst>
            </p:cNvPr>
            <p:cNvGrpSpPr/>
            <p:nvPr/>
          </p:nvGrpSpPr>
          <p:grpSpPr>
            <a:xfrm>
              <a:off x="6796858" y="5594564"/>
              <a:ext cx="1265833" cy="281415"/>
              <a:chOff x="744392" y="5266176"/>
              <a:chExt cx="1777330" cy="686811"/>
            </a:xfrm>
            <a:solidFill>
              <a:srgbClr val="9BBC59"/>
            </a:solidFill>
          </p:grpSpPr>
          <p:sp>
            <p:nvSpPr>
              <p:cNvPr id="15" name="Rectangle 14">
                <a:extLst>
                  <a:ext uri="{FF2B5EF4-FFF2-40B4-BE49-F238E27FC236}">
                    <a16:creationId xmlns:a16="http://schemas.microsoft.com/office/drawing/2014/main" id="{68C663CA-4C82-4A5A-8FC8-DE3E635DEFB5}"/>
                  </a:ext>
                </a:extLst>
              </p:cNvPr>
              <p:cNvSpPr/>
              <p:nvPr/>
            </p:nvSpPr>
            <p:spPr>
              <a:xfrm>
                <a:off x="1633057" y="5266176"/>
                <a:ext cx="888665" cy="686811"/>
              </a:xfrm>
              <a:prstGeom prst="rect">
                <a:avLst/>
              </a:prstGeom>
              <a:grpFill/>
              <a:ln>
                <a:solidFill>
                  <a:srgbClr val="71893D"/>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#400</a:t>
                </a:r>
              </a:p>
            </p:txBody>
          </p:sp>
          <p:sp>
            <p:nvSpPr>
              <p:cNvPr id="16" name="Rectangle 15">
                <a:extLst>
                  <a:ext uri="{FF2B5EF4-FFF2-40B4-BE49-F238E27FC236}">
                    <a16:creationId xmlns:a16="http://schemas.microsoft.com/office/drawing/2014/main" id="{7C0CE631-CCC6-4DE0-8D26-0B6B1E919427}"/>
                  </a:ext>
                </a:extLst>
              </p:cNvPr>
              <p:cNvSpPr/>
              <p:nvPr/>
            </p:nvSpPr>
            <p:spPr>
              <a:xfrm>
                <a:off x="744392" y="5266176"/>
                <a:ext cx="888665" cy="686811"/>
              </a:xfrm>
              <a:prstGeom prst="rect">
                <a:avLst/>
              </a:prstGeom>
              <a:grpFill/>
              <a:ln>
                <a:solidFill>
                  <a:srgbClr val="71893D"/>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4</a:t>
                </a:r>
              </a:p>
            </p:txBody>
          </p:sp>
        </p:grpSp>
        <p:sp>
          <p:nvSpPr>
            <p:cNvPr id="14" name="Rectangle 13">
              <a:extLst>
                <a:ext uri="{FF2B5EF4-FFF2-40B4-BE49-F238E27FC236}">
                  <a16:creationId xmlns:a16="http://schemas.microsoft.com/office/drawing/2014/main" id="{75D4010D-0D5C-4623-BDF8-A103A63C6425}"/>
                </a:ext>
              </a:extLst>
            </p:cNvPr>
            <p:cNvSpPr/>
            <p:nvPr/>
          </p:nvSpPr>
          <p:spPr>
            <a:xfrm>
              <a:off x="4868046" y="3341732"/>
              <a:ext cx="632304" cy="2811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sp>
        <p:nvSpPr>
          <p:cNvPr id="26" name="Rectangle 32">
            <a:extLst>
              <a:ext uri="{FF2B5EF4-FFF2-40B4-BE49-F238E27FC236}">
                <a16:creationId xmlns:a16="http://schemas.microsoft.com/office/drawing/2014/main" id="{1AB5EE7D-BCA3-42AF-AA00-641001315386}"/>
              </a:ext>
            </a:extLst>
          </p:cNvPr>
          <p:cNvSpPr/>
          <p:nvPr/>
        </p:nvSpPr>
        <p:spPr>
          <a:xfrm>
            <a:off x="8445500" y="6608763"/>
            <a:ext cx="698500" cy="249237"/>
          </a:xfrm>
          <a:prstGeom prst="rect">
            <a:avLst/>
          </a:prstGeom>
          <a:solidFill>
            <a:srgbClr val="9BBC59"/>
          </a:solidFill>
          <a:ln>
            <a:solidFill>
              <a:srgbClr val="71893D"/>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NULL</a:t>
            </a:r>
          </a:p>
        </p:txBody>
      </p:sp>
      <p:sp>
        <p:nvSpPr>
          <p:cNvPr id="27" name="Rectangle 33">
            <a:extLst>
              <a:ext uri="{FF2B5EF4-FFF2-40B4-BE49-F238E27FC236}">
                <a16:creationId xmlns:a16="http://schemas.microsoft.com/office/drawing/2014/main" id="{A33FFAB6-9235-4ECC-9857-CF78B74C4FF8}"/>
              </a:ext>
            </a:extLst>
          </p:cNvPr>
          <p:cNvSpPr/>
          <p:nvPr/>
        </p:nvSpPr>
        <p:spPr>
          <a:xfrm>
            <a:off x="7748588" y="6608763"/>
            <a:ext cx="696912" cy="249237"/>
          </a:xfrm>
          <a:prstGeom prst="rect">
            <a:avLst/>
          </a:prstGeom>
          <a:solidFill>
            <a:srgbClr val="9BBC59"/>
          </a:solidFill>
          <a:ln>
            <a:solidFill>
              <a:srgbClr val="71893D"/>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5</a:t>
            </a:r>
          </a:p>
        </p:txBody>
      </p:sp>
      <p:cxnSp>
        <p:nvCxnSpPr>
          <p:cNvPr id="28" name="Straight Arrow Connector 51">
            <a:extLst>
              <a:ext uri="{FF2B5EF4-FFF2-40B4-BE49-F238E27FC236}">
                <a16:creationId xmlns:a16="http://schemas.microsoft.com/office/drawing/2014/main" id="{D3D0AE5B-97D2-4D50-B568-29CFCEA90DB6}"/>
              </a:ext>
            </a:extLst>
          </p:cNvPr>
          <p:cNvCxnSpPr/>
          <p:nvPr/>
        </p:nvCxnSpPr>
        <p:spPr>
          <a:xfrm flipH="1">
            <a:off x="8153400" y="6245225"/>
            <a:ext cx="0" cy="36353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Straight Arrow Connector 31">
            <a:extLst>
              <a:ext uri="{FF2B5EF4-FFF2-40B4-BE49-F238E27FC236}">
                <a16:creationId xmlns:a16="http://schemas.microsoft.com/office/drawing/2014/main" id="{7940C0A0-3947-4B89-90CC-F9D4979FD2D4}"/>
              </a:ext>
            </a:extLst>
          </p:cNvPr>
          <p:cNvCxnSpPr/>
          <p:nvPr/>
        </p:nvCxnSpPr>
        <p:spPr>
          <a:xfrm>
            <a:off x="5562600" y="4267200"/>
            <a:ext cx="0" cy="2651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3498" name="TextBox 2">
            <a:extLst>
              <a:ext uri="{FF2B5EF4-FFF2-40B4-BE49-F238E27FC236}">
                <a16:creationId xmlns:a16="http://schemas.microsoft.com/office/drawing/2014/main" id="{C2ECEC91-A773-441C-B809-B5E64612F7B9}"/>
              </a:ext>
            </a:extLst>
          </p:cNvPr>
          <p:cNvSpPr txBox="1">
            <a:spLocks noChangeArrowheads="1"/>
          </p:cNvSpPr>
          <p:nvPr/>
        </p:nvSpPr>
        <p:spPr bwMode="auto">
          <a:xfrm>
            <a:off x="5105400" y="3962400"/>
            <a:ext cx="806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a:solidFill>
                  <a:schemeClr val="bg1"/>
                </a:solidFill>
              </a:rPr>
              <a:t>  </a:t>
            </a:r>
            <a:r>
              <a:rPr lang="en-US" altLang="en-US" sz="1600" b="1">
                <a:solidFill>
                  <a:schemeClr val="bg1"/>
                </a:solidFill>
              </a:rPr>
              <a:t>head</a:t>
            </a:r>
          </a:p>
        </p:txBody>
      </p:sp>
      <p:sp>
        <p:nvSpPr>
          <p:cNvPr id="63499" name="TextBox 31">
            <a:extLst>
              <a:ext uri="{FF2B5EF4-FFF2-40B4-BE49-F238E27FC236}">
                <a16:creationId xmlns:a16="http://schemas.microsoft.com/office/drawing/2014/main" id="{12B05FA8-DCCB-4E14-9944-1E88AB4126FD}"/>
              </a:ext>
            </a:extLst>
          </p:cNvPr>
          <p:cNvSpPr txBox="1">
            <a:spLocks noChangeArrowheads="1"/>
          </p:cNvSpPr>
          <p:nvPr/>
        </p:nvSpPr>
        <p:spPr bwMode="auto">
          <a:xfrm>
            <a:off x="5943600" y="4114800"/>
            <a:ext cx="806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a:solidFill>
                  <a:schemeClr val="bg1"/>
                </a:solidFill>
              </a:rPr>
              <a:t>  </a:t>
            </a:r>
            <a:r>
              <a:rPr lang="en-US" altLang="en-US" sz="1600" b="1">
                <a:solidFill>
                  <a:schemeClr val="bg1"/>
                </a:solidFill>
              </a:rPr>
              <a:t>head</a:t>
            </a:r>
          </a:p>
        </p:txBody>
      </p:sp>
      <p:sp>
        <p:nvSpPr>
          <p:cNvPr id="33" name="Rectangle 32">
            <a:extLst>
              <a:ext uri="{FF2B5EF4-FFF2-40B4-BE49-F238E27FC236}">
                <a16:creationId xmlns:a16="http://schemas.microsoft.com/office/drawing/2014/main" id="{BA48A50B-0251-42F9-BECE-F424BD45A402}"/>
              </a:ext>
            </a:extLst>
          </p:cNvPr>
          <p:cNvSpPr/>
          <p:nvPr/>
        </p:nvSpPr>
        <p:spPr>
          <a:xfrm>
            <a:off x="3962400" y="4484688"/>
            <a:ext cx="698500" cy="2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3501" name="TextBox 34">
            <a:extLst>
              <a:ext uri="{FF2B5EF4-FFF2-40B4-BE49-F238E27FC236}">
                <a16:creationId xmlns:a16="http://schemas.microsoft.com/office/drawing/2014/main" id="{9873EA38-EA99-47CD-93E7-8C60FA33A471}"/>
              </a:ext>
            </a:extLst>
          </p:cNvPr>
          <p:cNvSpPr txBox="1">
            <a:spLocks noChangeArrowheads="1"/>
          </p:cNvSpPr>
          <p:nvPr/>
        </p:nvSpPr>
        <p:spPr bwMode="auto">
          <a:xfrm>
            <a:off x="4070350" y="4419600"/>
            <a:ext cx="958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a:solidFill>
                  <a:schemeClr val="bg1"/>
                </a:solidFill>
              </a:rPr>
              <a:t>  </a:t>
            </a:r>
            <a:r>
              <a:rPr lang="en-US" altLang="en-US" sz="1600" b="1">
                <a:solidFill>
                  <a:schemeClr val="bg1"/>
                </a:solidFill>
              </a:rPr>
              <a:t>p</a:t>
            </a:r>
          </a:p>
        </p:txBody>
      </p:sp>
      <p:cxnSp>
        <p:nvCxnSpPr>
          <p:cNvPr id="36" name="Straight Arrow Connector 31">
            <a:extLst>
              <a:ext uri="{FF2B5EF4-FFF2-40B4-BE49-F238E27FC236}">
                <a16:creationId xmlns:a16="http://schemas.microsoft.com/office/drawing/2014/main" id="{13D33919-363B-4A8D-9346-FD3D420B40A2}"/>
              </a:ext>
            </a:extLst>
          </p:cNvPr>
          <p:cNvCxnSpPr>
            <a:endCxn id="24" idx="1"/>
          </p:cNvCxnSpPr>
          <p:nvPr/>
        </p:nvCxnSpPr>
        <p:spPr>
          <a:xfrm flipV="1">
            <a:off x="4648200" y="4648200"/>
            <a:ext cx="53498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9B7D2BF3-4799-46B7-889F-08CA3B3BEEE3}"/>
              </a:ext>
            </a:extLst>
          </p:cNvPr>
          <p:cNvSpPr>
            <a:spLocks noGrp="1" noChangeArrowheads="1"/>
          </p:cNvSpPr>
          <p:nvPr>
            <p:ph type="title"/>
          </p:nvPr>
        </p:nvSpPr>
        <p:spPr>
          <a:xfrm>
            <a:off x="0" y="0"/>
            <a:ext cx="9144000" cy="565150"/>
          </a:xfrm>
        </p:spPr>
        <p:txBody>
          <a:bodyPr/>
          <a:lstStyle/>
          <a:p>
            <a:pPr eaLnBrk="1" fontAlgn="auto" hangingPunct="1">
              <a:spcAft>
                <a:spcPts val="0"/>
              </a:spcAft>
              <a:defRPr/>
            </a:pPr>
            <a:r>
              <a:rPr lang="en-US" altLang="en-US" dirty="0">
                <a:latin typeface="+mn-lt"/>
                <a:cs typeface="Arial" panose="020B0604020202020204" pitchFamily="34" charset="0"/>
              </a:rPr>
              <a:t>Dynamic memory allocation</a:t>
            </a:r>
            <a:endParaRPr lang="en-US" altLang="en-US" dirty="0">
              <a:cs typeface="Arial" panose="020B0604020202020204" pitchFamily="34" charset="0"/>
            </a:endParaRPr>
          </a:p>
        </p:txBody>
      </p:sp>
      <p:sp>
        <p:nvSpPr>
          <p:cNvPr id="46083" name="Content Placeholder 1">
            <a:extLst>
              <a:ext uri="{FF2B5EF4-FFF2-40B4-BE49-F238E27FC236}">
                <a16:creationId xmlns:a16="http://schemas.microsoft.com/office/drawing/2014/main" id="{95EB3ABB-2C03-490E-B236-1FFEDB8CCC1D}"/>
              </a:ext>
            </a:extLst>
          </p:cNvPr>
          <p:cNvSpPr txBox="1">
            <a:spLocks/>
          </p:cNvSpPr>
          <p:nvPr/>
        </p:nvSpPr>
        <p:spPr bwMode="auto">
          <a:xfrm>
            <a:off x="1096963" y="1430338"/>
            <a:ext cx="6900862" cy="460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685800" indent="-22860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eaLnBrk="1" hangingPunct="1">
              <a:lnSpc>
                <a:spcPct val="100000"/>
              </a:lnSpc>
              <a:spcAft>
                <a:spcPts val="500"/>
              </a:spcAft>
            </a:pPr>
            <a:r>
              <a:rPr lang="en-US" altLang="en-US" sz="1800">
                <a:solidFill>
                  <a:srgbClr val="000000"/>
                </a:solidFill>
                <a:ea typeface="Cambria Math" panose="02040503050406030204" pitchFamily="18" charset="0"/>
                <a:cs typeface="Times New Roman" panose="02020603050405020304" pitchFamily="18" charset="0"/>
              </a:rPr>
              <a:t>When you write program you may not know how much space you will need. </a:t>
            </a:r>
          </a:p>
          <a:p>
            <a:pPr eaLnBrk="1" hangingPunct="1">
              <a:lnSpc>
                <a:spcPct val="100000"/>
              </a:lnSpc>
              <a:spcAft>
                <a:spcPts val="500"/>
              </a:spcAft>
            </a:pPr>
            <a:r>
              <a:rPr lang="en-US" altLang="en-US" sz="1800">
                <a:solidFill>
                  <a:srgbClr val="000000"/>
                </a:solidFill>
                <a:ea typeface="Cambria Math" panose="02040503050406030204" pitchFamily="18" charset="0"/>
                <a:cs typeface="Times New Roman" panose="02020603050405020304" pitchFamily="18" charset="0"/>
              </a:rPr>
              <a:t>The function </a:t>
            </a:r>
            <a:r>
              <a:rPr lang="en-US" altLang="en-US" sz="1800" b="1">
                <a:solidFill>
                  <a:srgbClr val="FF0000"/>
                </a:solidFill>
                <a:ea typeface="Cambria Math" panose="02040503050406030204" pitchFamily="18" charset="0"/>
                <a:cs typeface="Times New Roman" panose="02020603050405020304" pitchFamily="18" charset="0"/>
              </a:rPr>
              <a:t>malloc()</a:t>
            </a:r>
            <a:r>
              <a:rPr lang="en-US" altLang="en-US" sz="1800" b="1">
                <a:solidFill>
                  <a:srgbClr val="000000"/>
                </a:solidFill>
                <a:ea typeface="Cambria Math" panose="02040503050406030204" pitchFamily="18" charset="0"/>
                <a:cs typeface="Times New Roman" panose="02020603050405020304" pitchFamily="18" charset="0"/>
              </a:rPr>
              <a:t> </a:t>
            </a:r>
            <a:r>
              <a:rPr lang="en-US" altLang="en-US" sz="1800">
                <a:solidFill>
                  <a:srgbClr val="000000"/>
                </a:solidFill>
                <a:ea typeface="Cambria Math" panose="02040503050406030204" pitchFamily="18" charset="0"/>
                <a:cs typeface="Times New Roman" panose="02020603050405020304" pitchFamily="18" charset="0"/>
              </a:rPr>
              <a:t>is used to allocate a new area of memory.</a:t>
            </a:r>
          </a:p>
          <a:p>
            <a:pPr eaLnBrk="1" hangingPunct="1">
              <a:lnSpc>
                <a:spcPct val="100000"/>
              </a:lnSpc>
              <a:spcAft>
                <a:spcPts val="500"/>
              </a:spcAft>
            </a:pPr>
            <a:r>
              <a:rPr lang="en-US" altLang="en-US" sz="1800">
                <a:solidFill>
                  <a:srgbClr val="000000"/>
                </a:solidFill>
                <a:ea typeface="Cambria Math" panose="02040503050406030204" pitchFamily="18" charset="0"/>
                <a:cs typeface="Times New Roman" panose="02020603050405020304" pitchFamily="18" charset="0"/>
              </a:rPr>
              <a:t>If memory is available, a pointer to the start of an area of memory of the required size is returned otherwise NULL is returned. </a:t>
            </a:r>
          </a:p>
          <a:p>
            <a:pPr eaLnBrk="1" hangingPunct="1">
              <a:lnSpc>
                <a:spcPct val="100000"/>
              </a:lnSpc>
              <a:spcAft>
                <a:spcPts val="500"/>
              </a:spcAft>
            </a:pPr>
            <a:r>
              <a:rPr lang="en-US" altLang="en-US" sz="1800">
                <a:solidFill>
                  <a:srgbClr val="000000"/>
                </a:solidFill>
                <a:ea typeface="Cambria Math" panose="02040503050406030204" pitchFamily="18" charset="0"/>
                <a:cs typeface="Times New Roman" panose="02020603050405020304" pitchFamily="18" charset="0"/>
              </a:rPr>
              <a:t>When memory is no longer needed you may free it by calling </a:t>
            </a:r>
            <a:r>
              <a:rPr lang="en-US" altLang="en-US" sz="1800" b="1">
                <a:solidFill>
                  <a:srgbClr val="FF0000"/>
                </a:solidFill>
                <a:ea typeface="Cambria Math" panose="02040503050406030204" pitchFamily="18" charset="0"/>
                <a:cs typeface="Times New Roman" panose="02020603050405020304" pitchFamily="18" charset="0"/>
              </a:rPr>
              <a:t>free() </a:t>
            </a:r>
            <a:r>
              <a:rPr lang="en-US" altLang="en-US" sz="1800">
                <a:solidFill>
                  <a:srgbClr val="000000"/>
                </a:solidFill>
                <a:ea typeface="Cambria Math" panose="02040503050406030204" pitchFamily="18" charset="0"/>
                <a:cs typeface="Times New Roman" panose="02020603050405020304" pitchFamily="18" charset="0"/>
              </a:rPr>
              <a:t>function. </a:t>
            </a:r>
          </a:p>
        </p:txBody>
      </p:sp>
    </p:spTree>
  </p:cSld>
  <p:clrMapOvr>
    <a:masterClrMapping/>
  </p:clrMapOvr>
  <p:transition>
    <p:wipe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Box 8">
            <a:extLst>
              <a:ext uri="{FF2B5EF4-FFF2-40B4-BE49-F238E27FC236}">
                <a16:creationId xmlns:a16="http://schemas.microsoft.com/office/drawing/2014/main" id="{E0ECAF2E-E30F-485A-9C99-74C8C68A0D64}"/>
              </a:ext>
            </a:extLst>
          </p:cNvPr>
          <p:cNvSpPr txBox="1">
            <a:spLocks noChangeArrowheads="1"/>
          </p:cNvSpPr>
          <p:nvPr/>
        </p:nvSpPr>
        <p:spPr bwMode="auto">
          <a:xfrm>
            <a:off x="304800" y="11113"/>
            <a:ext cx="8915400" cy="634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b="1">
                <a:latin typeface="Courier New" panose="02070309020205020404" pitchFamily="49" charset="0"/>
                <a:cs typeface="Courier New" panose="02070309020205020404" pitchFamily="49" charset="0"/>
              </a:rPr>
              <a:t>#include &lt;stdlib.h&gt;</a:t>
            </a:r>
          </a:p>
          <a:p>
            <a:pPr>
              <a:spcBef>
                <a:spcPct val="0"/>
              </a:spcBef>
              <a:buFontTx/>
              <a:buNone/>
            </a:pPr>
            <a:r>
              <a:rPr lang="en-US" altLang="en-US" sz="1400" b="1">
                <a:latin typeface="Courier New" panose="02070309020205020404" pitchFamily="49" charset="0"/>
                <a:cs typeface="Courier New" panose="02070309020205020404" pitchFamily="49" charset="0"/>
              </a:rPr>
              <a:t>#include &lt;stdio.h&gt;</a:t>
            </a:r>
          </a:p>
          <a:p>
            <a:pPr>
              <a:spcBef>
                <a:spcPct val="0"/>
              </a:spcBef>
              <a:buFontTx/>
              <a:buNone/>
            </a:pPr>
            <a:endParaRPr lang="en-US" altLang="en-US" sz="1400" b="1">
              <a:latin typeface="Courier New" panose="02070309020205020404" pitchFamily="49" charset="0"/>
              <a:cs typeface="Courier New" panose="02070309020205020404" pitchFamily="49" charset="0"/>
            </a:endParaRPr>
          </a:p>
          <a:p>
            <a:pPr>
              <a:spcBef>
                <a:spcPct val="0"/>
              </a:spcBef>
              <a:buFontTx/>
              <a:buNone/>
            </a:pPr>
            <a:r>
              <a:rPr lang="en-US" altLang="en-US" sz="1400" b="1">
                <a:latin typeface="Courier New" panose="02070309020205020404" pitchFamily="49" charset="0"/>
                <a:cs typeface="Courier New" panose="02070309020205020404" pitchFamily="49" charset="0"/>
              </a:rPr>
              <a:t>typedef struct _listnode{</a:t>
            </a:r>
          </a:p>
          <a:p>
            <a:pPr>
              <a:spcBef>
                <a:spcPct val="0"/>
              </a:spcBef>
              <a:buFontTx/>
              <a:buNone/>
            </a:pPr>
            <a:r>
              <a:rPr lang="en-US" altLang="en-US" sz="1400" b="1">
                <a:latin typeface="Courier New" panose="02070309020205020404" pitchFamily="49" charset="0"/>
                <a:cs typeface="Courier New" panose="02070309020205020404" pitchFamily="49" charset="0"/>
              </a:rPr>
              <a:t>	int item;</a:t>
            </a:r>
          </a:p>
          <a:p>
            <a:pPr>
              <a:spcBef>
                <a:spcPct val="0"/>
              </a:spcBef>
              <a:buFontTx/>
              <a:buNone/>
            </a:pPr>
            <a:r>
              <a:rPr lang="en-US" altLang="en-US" sz="1400" b="1">
                <a:latin typeface="Courier New" panose="02070309020205020404" pitchFamily="49" charset="0"/>
                <a:cs typeface="Courier New" panose="02070309020205020404" pitchFamily="49" charset="0"/>
              </a:rPr>
              <a:t>	struct _listnode *next;</a:t>
            </a:r>
          </a:p>
          <a:p>
            <a:pPr>
              <a:spcBef>
                <a:spcPct val="0"/>
              </a:spcBef>
              <a:buFontTx/>
              <a:buNone/>
            </a:pPr>
            <a:r>
              <a:rPr lang="en-US" altLang="en-US" sz="1400" b="1">
                <a:latin typeface="Courier New" panose="02070309020205020404" pitchFamily="49" charset="0"/>
                <a:cs typeface="Courier New" panose="02070309020205020404" pitchFamily="49" charset="0"/>
              </a:rPr>
              <a:t>} ListNode;</a:t>
            </a:r>
          </a:p>
          <a:p>
            <a:pPr>
              <a:spcBef>
                <a:spcPct val="0"/>
              </a:spcBef>
              <a:buFontTx/>
              <a:buNone/>
            </a:pPr>
            <a:endParaRPr lang="en-US" altLang="en-US" sz="1400" b="1">
              <a:latin typeface="Courier New" panose="02070309020205020404" pitchFamily="49" charset="0"/>
              <a:cs typeface="Courier New" panose="02070309020205020404" pitchFamily="49" charset="0"/>
            </a:endParaRPr>
          </a:p>
          <a:p>
            <a:pPr>
              <a:spcBef>
                <a:spcPct val="0"/>
              </a:spcBef>
              <a:buFontTx/>
              <a:buNone/>
            </a:pPr>
            <a:r>
              <a:rPr lang="en-US" altLang="en-US" sz="1400" b="1">
                <a:latin typeface="Courier New" panose="02070309020205020404" pitchFamily="49" charset="0"/>
                <a:cs typeface="Courier New" panose="02070309020205020404" pitchFamily="49" charset="0"/>
              </a:rPr>
              <a:t>void main()</a:t>
            </a:r>
          </a:p>
          <a:p>
            <a:pPr>
              <a:spcBef>
                <a:spcPct val="0"/>
              </a:spcBef>
              <a:buFontTx/>
              <a:buNone/>
            </a:pPr>
            <a:r>
              <a:rPr lang="en-US" altLang="en-US" sz="1400" b="1">
                <a:latin typeface="Courier New" panose="02070309020205020404" pitchFamily="49" charset="0"/>
                <a:cs typeface="Courier New" panose="02070309020205020404" pitchFamily="49" charset="0"/>
              </a:rPr>
              <a:t>{</a:t>
            </a:r>
          </a:p>
          <a:p>
            <a:pPr>
              <a:spcBef>
                <a:spcPct val="0"/>
              </a:spcBef>
              <a:buFontTx/>
              <a:buNone/>
            </a:pPr>
            <a:r>
              <a:rPr lang="en-US" altLang="en-US" sz="1400" b="1">
                <a:latin typeface="Courier New" panose="02070309020205020404" pitchFamily="49" charset="0"/>
                <a:cs typeface="Courier New" panose="02070309020205020404" pitchFamily="49" charset="0"/>
              </a:rPr>
              <a:t>   ListNode *head, *p, *temp;</a:t>
            </a:r>
          </a:p>
          <a:p>
            <a:pPr>
              <a:spcBef>
                <a:spcPct val="0"/>
              </a:spcBef>
              <a:buFontTx/>
              <a:buNone/>
            </a:pPr>
            <a:r>
              <a:rPr lang="en-US" altLang="en-US" sz="1400" b="1">
                <a:latin typeface="Courier New" panose="02070309020205020404" pitchFamily="49" charset="0"/>
                <a:cs typeface="Courier New" panose="02070309020205020404" pitchFamily="49" charset="0"/>
              </a:rPr>
              <a:t>   int n;</a:t>
            </a:r>
          </a:p>
          <a:p>
            <a:pPr>
              <a:spcBef>
                <a:spcPct val="0"/>
              </a:spcBef>
              <a:buFontTx/>
              <a:buNone/>
            </a:pPr>
            <a:r>
              <a:rPr lang="en-US" altLang="en-US" sz="1400" b="1">
                <a:latin typeface="Courier New" panose="02070309020205020404" pitchFamily="49" charset="0"/>
                <a:cs typeface="Courier New" panose="02070309020205020404" pitchFamily="49" charset="0"/>
              </a:rPr>
              <a:t>   head=NULL;</a:t>
            </a:r>
          </a:p>
          <a:p>
            <a:pPr>
              <a:spcBef>
                <a:spcPct val="0"/>
              </a:spcBef>
              <a:buFontTx/>
              <a:buNone/>
            </a:pPr>
            <a:r>
              <a:rPr lang="en-US" altLang="en-US" sz="1400" b="1">
                <a:latin typeface="Courier New" panose="02070309020205020404" pitchFamily="49" charset="0"/>
                <a:cs typeface="Courier New" panose="02070309020205020404" pitchFamily="49" charset="0"/>
              </a:rPr>
              <a:t>   printf("Enter ….value -1:\n");</a:t>
            </a:r>
          </a:p>
          <a:p>
            <a:pPr>
              <a:spcBef>
                <a:spcPct val="0"/>
              </a:spcBef>
              <a:buFontTx/>
              <a:buNone/>
            </a:pPr>
            <a:endParaRPr lang="en-US" altLang="en-US" sz="1400" b="1">
              <a:latin typeface="Courier New" panose="02070309020205020404" pitchFamily="49" charset="0"/>
              <a:cs typeface="Courier New" panose="02070309020205020404" pitchFamily="49" charset="0"/>
            </a:endParaRPr>
          </a:p>
          <a:p>
            <a:pPr>
              <a:spcBef>
                <a:spcPct val="0"/>
              </a:spcBef>
              <a:buFontTx/>
              <a:buNone/>
            </a:pPr>
            <a:r>
              <a:rPr lang="en-US" altLang="en-US" sz="1400" b="1">
                <a:latin typeface="Courier New" panose="02070309020205020404" pitchFamily="49" charset="0"/>
                <a:cs typeface="Courier New" panose="02070309020205020404" pitchFamily="49" charset="0"/>
              </a:rPr>
              <a:t>/////////////////////////////////</a:t>
            </a:r>
          </a:p>
          <a:p>
            <a:pPr>
              <a:spcBef>
                <a:spcPct val="0"/>
              </a:spcBef>
              <a:buFontTx/>
              <a:buNone/>
            </a:pPr>
            <a:r>
              <a:rPr lang="en-US" altLang="en-US" sz="1400" b="1">
                <a:latin typeface="Courier New" panose="02070309020205020404" pitchFamily="49" charset="0"/>
                <a:cs typeface="Courier New" panose="02070309020205020404" pitchFamily="49" charset="0"/>
              </a:rPr>
              <a:t>// Question 2:create linked list</a:t>
            </a:r>
          </a:p>
          <a:p>
            <a:pPr>
              <a:spcBef>
                <a:spcPct val="0"/>
              </a:spcBef>
              <a:buFontTx/>
              <a:buNone/>
            </a:pPr>
            <a:r>
              <a:rPr lang="en-US" altLang="en-US" sz="1400" b="1">
                <a:latin typeface="Courier New" panose="02070309020205020404" pitchFamily="49" charset="0"/>
                <a:cs typeface="Courier New" panose="02070309020205020404" pitchFamily="49" charset="0"/>
              </a:rPr>
              <a:t>/////////////////////////////////</a:t>
            </a:r>
          </a:p>
          <a:p>
            <a:pPr>
              <a:spcBef>
                <a:spcPct val="0"/>
              </a:spcBef>
              <a:buFontTx/>
              <a:buNone/>
            </a:pPr>
            <a:endParaRPr lang="en-US" altLang="en-US" sz="1400" b="1">
              <a:latin typeface="Courier New" panose="02070309020205020404" pitchFamily="49" charset="0"/>
              <a:cs typeface="Courier New" panose="02070309020205020404" pitchFamily="49" charset="0"/>
            </a:endParaRPr>
          </a:p>
          <a:p>
            <a:pPr>
              <a:spcBef>
                <a:spcPct val="0"/>
              </a:spcBef>
              <a:buFontTx/>
              <a:buNone/>
            </a:pPr>
            <a:r>
              <a:rPr lang="en-US" altLang="en-US" sz="1400" b="1">
                <a:latin typeface="Courier New" panose="02070309020205020404" pitchFamily="49" charset="0"/>
                <a:cs typeface="Courier New" panose="02070309020205020404" pitchFamily="49" charset="0"/>
              </a:rPr>
              <a:t>    </a:t>
            </a:r>
            <a:r>
              <a:rPr lang="en-US" altLang="en-US" sz="1400" b="1">
                <a:solidFill>
                  <a:srgbClr val="FF0000"/>
                </a:solidFill>
                <a:latin typeface="Courier New" panose="02070309020205020404" pitchFamily="49" charset="0"/>
                <a:cs typeface="Courier New" panose="02070309020205020404" pitchFamily="49" charset="0"/>
              </a:rPr>
              <a:t>p = head;</a:t>
            </a:r>
          </a:p>
          <a:p>
            <a:pPr>
              <a:spcBef>
                <a:spcPct val="0"/>
              </a:spcBef>
              <a:buFontTx/>
              <a:buNone/>
            </a:pPr>
            <a:r>
              <a:rPr lang="en-US" altLang="en-US" sz="1400" b="1">
                <a:solidFill>
                  <a:srgbClr val="FF0000"/>
                </a:solidFill>
                <a:latin typeface="Courier New" panose="02070309020205020404" pitchFamily="49" charset="0"/>
                <a:cs typeface="Courier New" panose="02070309020205020404" pitchFamily="49" charset="0"/>
              </a:rPr>
              <a:t>    while (p!= NULL) {</a:t>
            </a:r>
          </a:p>
          <a:p>
            <a:pPr>
              <a:spcBef>
                <a:spcPct val="0"/>
              </a:spcBef>
              <a:buFontTx/>
              <a:buNone/>
            </a:pPr>
            <a:r>
              <a:rPr lang="en-US" altLang="en-US" sz="1400" b="1">
                <a:solidFill>
                  <a:srgbClr val="FF0000"/>
                </a:solidFill>
                <a:latin typeface="Courier New" panose="02070309020205020404" pitchFamily="49" charset="0"/>
                <a:cs typeface="Courier New" panose="02070309020205020404" pitchFamily="49" charset="0"/>
              </a:rPr>
              <a:t>       temp=p-&gt;next;</a:t>
            </a:r>
          </a:p>
          <a:p>
            <a:pPr>
              <a:spcBef>
                <a:spcPct val="0"/>
              </a:spcBef>
              <a:buFontTx/>
              <a:buNone/>
            </a:pPr>
            <a:r>
              <a:rPr lang="en-US" altLang="en-US" sz="1400" b="1">
                <a:solidFill>
                  <a:srgbClr val="FF0000"/>
                </a:solidFill>
                <a:latin typeface="Courier New" panose="02070309020205020404" pitchFamily="49" charset="0"/>
                <a:cs typeface="Courier New" panose="02070309020205020404" pitchFamily="49" charset="0"/>
              </a:rPr>
              <a:t>       free(p);</a:t>
            </a:r>
          </a:p>
          <a:p>
            <a:pPr>
              <a:spcBef>
                <a:spcPct val="0"/>
              </a:spcBef>
              <a:buFontTx/>
              <a:buNone/>
            </a:pPr>
            <a:r>
              <a:rPr lang="en-US" altLang="en-US" sz="1400" b="1">
                <a:solidFill>
                  <a:srgbClr val="FF0000"/>
                </a:solidFill>
                <a:latin typeface="Courier New" panose="02070309020205020404" pitchFamily="49" charset="0"/>
                <a:cs typeface="Courier New" panose="02070309020205020404" pitchFamily="49" charset="0"/>
              </a:rPr>
              <a:t>       p=temp;</a:t>
            </a:r>
          </a:p>
          <a:p>
            <a:pPr>
              <a:spcBef>
                <a:spcPct val="0"/>
              </a:spcBef>
              <a:buFontTx/>
              <a:buNone/>
            </a:pPr>
            <a:r>
              <a:rPr lang="en-US" altLang="en-US" sz="1400" b="1">
                <a:solidFill>
                  <a:srgbClr val="FF0000"/>
                </a:solidFill>
                <a:latin typeface="Courier New" panose="02070309020205020404" pitchFamily="49" charset="0"/>
                <a:cs typeface="Courier New" panose="02070309020205020404" pitchFamily="49" charset="0"/>
              </a:rPr>
              <a:t>    }</a:t>
            </a:r>
          </a:p>
          <a:p>
            <a:pPr>
              <a:spcBef>
                <a:spcPct val="0"/>
              </a:spcBef>
              <a:buFontTx/>
              <a:buNone/>
            </a:pPr>
            <a:r>
              <a:rPr lang="en-US" altLang="en-US" sz="1400" b="1">
                <a:solidFill>
                  <a:srgbClr val="FF0000"/>
                </a:solidFill>
                <a:latin typeface="Courier New" panose="02070309020205020404" pitchFamily="49" charset="0"/>
                <a:cs typeface="Courier New" panose="02070309020205020404" pitchFamily="49" charset="0"/>
              </a:rPr>
              <a:t>    p=temp=head=NULL;</a:t>
            </a:r>
          </a:p>
          <a:p>
            <a:pPr>
              <a:spcBef>
                <a:spcPct val="0"/>
              </a:spcBef>
              <a:buFontTx/>
              <a:buNone/>
            </a:pPr>
            <a:endParaRPr lang="en-US" altLang="en-US" sz="1400" b="1">
              <a:latin typeface="Courier New" panose="02070309020205020404" pitchFamily="49" charset="0"/>
              <a:cs typeface="Courier New" panose="02070309020205020404" pitchFamily="49" charset="0"/>
            </a:endParaRPr>
          </a:p>
          <a:p>
            <a:pPr>
              <a:spcBef>
                <a:spcPct val="0"/>
              </a:spcBef>
              <a:buFontTx/>
              <a:buNone/>
            </a:pPr>
            <a:r>
              <a:rPr lang="en-US" altLang="en-US" sz="1400" b="1">
                <a:latin typeface="Courier New" panose="02070309020205020404" pitchFamily="49" charset="0"/>
                <a:cs typeface="Courier New" panose="02070309020205020404" pitchFamily="49" charset="0"/>
              </a:rPr>
              <a:t>}</a:t>
            </a:r>
          </a:p>
        </p:txBody>
      </p:sp>
      <p:sp>
        <p:nvSpPr>
          <p:cNvPr id="10" name="Rectangle 14">
            <a:extLst>
              <a:ext uri="{FF2B5EF4-FFF2-40B4-BE49-F238E27FC236}">
                <a16:creationId xmlns:a16="http://schemas.microsoft.com/office/drawing/2014/main" id="{01E9100A-E96B-4116-9614-24923200D01B}"/>
              </a:ext>
            </a:extLst>
          </p:cNvPr>
          <p:cNvSpPr/>
          <p:nvPr/>
        </p:nvSpPr>
        <p:spPr>
          <a:xfrm>
            <a:off x="0"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4516" name="TextBox 9">
            <a:extLst>
              <a:ext uri="{FF2B5EF4-FFF2-40B4-BE49-F238E27FC236}">
                <a16:creationId xmlns:a16="http://schemas.microsoft.com/office/drawing/2014/main" id="{C1775FB5-3CFB-493B-8A16-E3FC292B8FD8}"/>
              </a:ext>
            </a:extLst>
          </p:cNvPr>
          <p:cNvSpPr txBox="1">
            <a:spLocks noChangeArrowheads="1"/>
          </p:cNvSpPr>
          <p:nvPr/>
        </p:nvSpPr>
        <p:spPr bwMode="auto">
          <a:xfrm>
            <a:off x="0" y="23813"/>
            <a:ext cx="490538" cy="655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b="1">
                <a:latin typeface="Courier New" panose="02070309020205020404" pitchFamily="49" charset="0"/>
                <a:cs typeface="Courier New" panose="02070309020205020404" pitchFamily="49" charset="0"/>
              </a:rPr>
              <a:t>1</a:t>
            </a:r>
          </a:p>
          <a:p>
            <a:pPr>
              <a:spcBef>
                <a:spcPct val="0"/>
              </a:spcBef>
              <a:buFontTx/>
              <a:buNone/>
            </a:pPr>
            <a:r>
              <a:rPr lang="en-US" altLang="en-US" sz="1400" b="1">
                <a:latin typeface="Courier New" panose="02070309020205020404" pitchFamily="49" charset="0"/>
                <a:cs typeface="Courier New" panose="02070309020205020404" pitchFamily="49" charset="0"/>
              </a:rPr>
              <a:t>2</a:t>
            </a:r>
          </a:p>
          <a:p>
            <a:pPr>
              <a:spcBef>
                <a:spcPct val="0"/>
              </a:spcBef>
              <a:buFontTx/>
              <a:buNone/>
            </a:pPr>
            <a:r>
              <a:rPr lang="en-US" altLang="en-US" sz="1400" b="1">
                <a:latin typeface="Courier New" panose="02070309020205020404" pitchFamily="49" charset="0"/>
                <a:cs typeface="Courier New" panose="02070309020205020404" pitchFamily="49" charset="0"/>
              </a:rPr>
              <a:t>3</a:t>
            </a:r>
          </a:p>
          <a:p>
            <a:pPr>
              <a:spcBef>
                <a:spcPct val="0"/>
              </a:spcBef>
              <a:buFontTx/>
              <a:buNone/>
            </a:pPr>
            <a:r>
              <a:rPr lang="en-US" altLang="en-US" sz="1400" b="1">
                <a:latin typeface="Courier New" panose="02070309020205020404" pitchFamily="49" charset="0"/>
                <a:cs typeface="Courier New" panose="02070309020205020404" pitchFamily="49" charset="0"/>
              </a:rPr>
              <a:t>4</a:t>
            </a:r>
          </a:p>
          <a:p>
            <a:pPr>
              <a:spcBef>
                <a:spcPct val="0"/>
              </a:spcBef>
              <a:buFontTx/>
              <a:buNone/>
            </a:pPr>
            <a:r>
              <a:rPr lang="en-US" altLang="en-US" sz="1400" b="1">
                <a:latin typeface="Courier New" panose="02070309020205020404" pitchFamily="49" charset="0"/>
                <a:cs typeface="Courier New" panose="02070309020205020404" pitchFamily="49" charset="0"/>
              </a:rPr>
              <a:t>5</a:t>
            </a:r>
          </a:p>
          <a:p>
            <a:pPr>
              <a:spcBef>
                <a:spcPct val="0"/>
              </a:spcBef>
              <a:buFontTx/>
              <a:buNone/>
            </a:pPr>
            <a:r>
              <a:rPr lang="en-US" altLang="en-US" sz="1400" b="1">
                <a:latin typeface="Courier New" panose="02070309020205020404" pitchFamily="49" charset="0"/>
                <a:cs typeface="Courier New" panose="02070309020205020404" pitchFamily="49" charset="0"/>
              </a:rPr>
              <a:t>6</a:t>
            </a:r>
          </a:p>
          <a:p>
            <a:pPr>
              <a:spcBef>
                <a:spcPct val="0"/>
              </a:spcBef>
              <a:buFontTx/>
              <a:buNone/>
            </a:pPr>
            <a:r>
              <a:rPr lang="en-US" altLang="en-US" sz="1400" b="1">
                <a:latin typeface="Courier New" panose="02070309020205020404" pitchFamily="49" charset="0"/>
                <a:cs typeface="Courier New" panose="02070309020205020404" pitchFamily="49" charset="0"/>
              </a:rPr>
              <a:t>7</a:t>
            </a:r>
          </a:p>
          <a:p>
            <a:pPr>
              <a:spcBef>
                <a:spcPct val="0"/>
              </a:spcBef>
              <a:buFontTx/>
              <a:buNone/>
            </a:pPr>
            <a:r>
              <a:rPr lang="en-US" altLang="en-US" sz="1400" b="1">
                <a:latin typeface="Courier New" panose="02070309020205020404" pitchFamily="49" charset="0"/>
                <a:cs typeface="Courier New" panose="02070309020205020404" pitchFamily="49" charset="0"/>
              </a:rPr>
              <a:t>8</a:t>
            </a:r>
          </a:p>
          <a:p>
            <a:pPr>
              <a:spcBef>
                <a:spcPct val="0"/>
              </a:spcBef>
              <a:buFontTx/>
              <a:buNone/>
            </a:pPr>
            <a:r>
              <a:rPr lang="en-US" altLang="en-US" sz="1400" b="1">
                <a:latin typeface="Courier New" panose="02070309020205020404" pitchFamily="49" charset="0"/>
                <a:cs typeface="Courier New" panose="02070309020205020404" pitchFamily="49" charset="0"/>
              </a:rPr>
              <a:t>9</a:t>
            </a:r>
          </a:p>
          <a:p>
            <a:pPr>
              <a:spcBef>
                <a:spcPct val="0"/>
              </a:spcBef>
              <a:buFontTx/>
              <a:buNone/>
            </a:pPr>
            <a:r>
              <a:rPr lang="en-US" altLang="en-US" sz="1400" b="1">
                <a:latin typeface="Courier New" panose="02070309020205020404" pitchFamily="49" charset="0"/>
                <a:cs typeface="Courier New" panose="02070309020205020404" pitchFamily="49" charset="0"/>
              </a:rPr>
              <a:t>10</a:t>
            </a:r>
          </a:p>
          <a:p>
            <a:pPr>
              <a:spcBef>
                <a:spcPct val="0"/>
              </a:spcBef>
              <a:buFontTx/>
              <a:buNone/>
            </a:pPr>
            <a:r>
              <a:rPr lang="en-US" altLang="en-US" sz="1400" b="1">
                <a:latin typeface="Courier New" panose="02070309020205020404" pitchFamily="49" charset="0"/>
                <a:cs typeface="Courier New" panose="02070309020205020404" pitchFamily="49" charset="0"/>
              </a:rPr>
              <a:t>11</a:t>
            </a:r>
          </a:p>
          <a:p>
            <a:pPr>
              <a:spcBef>
                <a:spcPct val="0"/>
              </a:spcBef>
              <a:buFontTx/>
              <a:buNone/>
            </a:pPr>
            <a:r>
              <a:rPr lang="en-US" altLang="en-US" sz="1400" b="1">
                <a:latin typeface="Courier New" panose="02070309020205020404" pitchFamily="49" charset="0"/>
                <a:cs typeface="Courier New" panose="02070309020205020404" pitchFamily="49" charset="0"/>
              </a:rPr>
              <a:t>12</a:t>
            </a:r>
          </a:p>
          <a:p>
            <a:pPr>
              <a:spcBef>
                <a:spcPct val="0"/>
              </a:spcBef>
              <a:buFontTx/>
              <a:buNone/>
            </a:pPr>
            <a:r>
              <a:rPr lang="en-US" altLang="en-US" sz="1400" b="1">
                <a:latin typeface="Courier New" panose="02070309020205020404" pitchFamily="49" charset="0"/>
                <a:cs typeface="Courier New" panose="02070309020205020404" pitchFamily="49" charset="0"/>
              </a:rPr>
              <a:t>13</a:t>
            </a:r>
          </a:p>
          <a:p>
            <a:pPr>
              <a:spcBef>
                <a:spcPct val="0"/>
              </a:spcBef>
              <a:buFontTx/>
              <a:buNone/>
            </a:pPr>
            <a:r>
              <a:rPr lang="en-US" altLang="en-US" sz="1400" b="1">
                <a:latin typeface="Courier New" panose="02070309020205020404" pitchFamily="49" charset="0"/>
                <a:cs typeface="Courier New" panose="02070309020205020404" pitchFamily="49" charset="0"/>
              </a:rPr>
              <a:t>14</a:t>
            </a:r>
          </a:p>
          <a:p>
            <a:pPr>
              <a:spcBef>
                <a:spcPct val="0"/>
              </a:spcBef>
              <a:buFontTx/>
              <a:buNone/>
            </a:pPr>
            <a:r>
              <a:rPr lang="en-US" altLang="en-US" sz="1400" b="1">
                <a:latin typeface="Courier New" panose="02070309020205020404" pitchFamily="49" charset="0"/>
                <a:cs typeface="Courier New" panose="02070309020205020404" pitchFamily="49" charset="0"/>
              </a:rPr>
              <a:t>15</a:t>
            </a:r>
          </a:p>
          <a:p>
            <a:pPr>
              <a:spcBef>
                <a:spcPct val="0"/>
              </a:spcBef>
              <a:buFontTx/>
              <a:buNone/>
            </a:pPr>
            <a:r>
              <a:rPr lang="en-US" altLang="en-US" sz="1400" b="1">
                <a:latin typeface="Courier New" panose="02070309020205020404" pitchFamily="49" charset="0"/>
                <a:cs typeface="Courier New" panose="02070309020205020404" pitchFamily="49" charset="0"/>
              </a:rPr>
              <a:t>16</a:t>
            </a:r>
          </a:p>
          <a:p>
            <a:pPr>
              <a:spcBef>
                <a:spcPct val="0"/>
              </a:spcBef>
              <a:buFontTx/>
              <a:buNone/>
            </a:pPr>
            <a:r>
              <a:rPr lang="en-US" altLang="en-US" sz="1400" b="1">
                <a:latin typeface="Courier New" panose="02070309020205020404" pitchFamily="49" charset="0"/>
                <a:cs typeface="Courier New" panose="02070309020205020404" pitchFamily="49" charset="0"/>
              </a:rPr>
              <a:t>17</a:t>
            </a:r>
          </a:p>
          <a:p>
            <a:pPr>
              <a:spcBef>
                <a:spcPct val="0"/>
              </a:spcBef>
              <a:buFontTx/>
              <a:buNone/>
            </a:pPr>
            <a:r>
              <a:rPr lang="en-US" altLang="en-US" sz="1400" b="1">
                <a:latin typeface="Courier New" panose="02070309020205020404" pitchFamily="49" charset="0"/>
                <a:cs typeface="Courier New" panose="02070309020205020404" pitchFamily="49" charset="0"/>
              </a:rPr>
              <a:t>18</a:t>
            </a:r>
          </a:p>
          <a:p>
            <a:pPr>
              <a:spcBef>
                <a:spcPct val="0"/>
              </a:spcBef>
              <a:buFontTx/>
              <a:buNone/>
            </a:pPr>
            <a:r>
              <a:rPr lang="en-US" altLang="en-US" sz="1400" b="1">
                <a:latin typeface="Courier New" panose="02070309020205020404" pitchFamily="49" charset="0"/>
                <a:cs typeface="Courier New" panose="02070309020205020404" pitchFamily="49" charset="0"/>
              </a:rPr>
              <a:t>19</a:t>
            </a:r>
          </a:p>
          <a:p>
            <a:pPr>
              <a:spcBef>
                <a:spcPct val="0"/>
              </a:spcBef>
              <a:buFontTx/>
              <a:buNone/>
            </a:pPr>
            <a:r>
              <a:rPr lang="en-US" altLang="en-US" sz="1400" b="1">
                <a:latin typeface="Courier New" panose="02070309020205020404" pitchFamily="49" charset="0"/>
                <a:cs typeface="Courier New" panose="02070309020205020404" pitchFamily="49" charset="0"/>
              </a:rPr>
              <a:t>20</a:t>
            </a:r>
          </a:p>
          <a:p>
            <a:pPr>
              <a:spcBef>
                <a:spcPct val="0"/>
              </a:spcBef>
              <a:buFontTx/>
              <a:buNone/>
            </a:pPr>
            <a:r>
              <a:rPr lang="en-US" altLang="en-US" sz="1400" b="1">
                <a:latin typeface="Courier New" panose="02070309020205020404" pitchFamily="49" charset="0"/>
                <a:cs typeface="Courier New" panose="02070309020205020404" pitchFamily="49" charset="0"/>
              </a:rPr>
              <a:t>21</a:t>
            </a:r>
          </a:p>
          <a:p>
            <a:pPr>
              <a:spcBef>
                <a:spcPct val="0"/>
              </a:spcBef>
              <a:buFontTx/>
              <a:buNone/>
            </a:pPr>
            <a:r>
              <a:rPr lang="en-US" altLang="en-US" sz="1400" b="1">
                <a:latin typeface="Courier New" panose="02070309020205020404" pitchFamily="49" charset="0"/>
                <a:cs typeface="Courier New" panose="02070309020205020404" pitchFamily="49" charset="0"/>
              </a:rPr>
              <a:t>22</a:t>
            </a:r>
          </a:p>
          <a:p>
            <a:pPr>
              <a:spcBef>
                <a:spcPct val="0"/>
              </a:spcBef>
              <a:buFontTx/>
              <a:buNone/>
            </a:pPr>
            <a:r>
              <a:rPr lang="en-US" altLang="en-US" sz="1400" b="1">
                <a:latin typeface="Courier New" panose="02070309020205020404" pitchFamily="49" charset="0"/>
                <a:cs typeface="Courier New" panose="02070309020205020404" pitchFamily="49" charset="0"/>
              </a:rPr>
              <a:t>23</a:t>
            </a:r>
          </a:p>
          <a:p>
            <a:pPr>
              <a:spcBef>
                <a:spcPct val="0"/>
              </a:spcBef>
              <a:buFontTx/>
              <a:buNone/>
            </a:pPr>
            <a:r>
              <a:rPr lang="en-US" altLang="en-US" sz="1400" b="1">
                <a:latin typeface="Courier New" panose="02070309020205020404" pitchFamily="49" charset="0"/>
                <a:cs typeface="Courier New" panose="02070309020205020404" pitchFamily="49" charset="0"/>
              </a:rPr>
              <a:t>24</a:t>
            </a:r>
          </a:p>
          <a:p>
            <a:pPr>
              <a:spcBef>
                <a:spcPct val="0"/>
              </a:spcBef>
              <a:buFontTx/>
              <a:buNone/>
            </a:pPr>
            <a:r>
              <a:rPr lang="en-US" altLang="en-US" sz="1400" b="1">
                <a:latin typeface="Courier New" panose="02070309020205020404" pitchFamily="49" charset="0"/>
                <a:cs typeface="Courier New" panose="02070309020205020404" pitchFamily="49" charset="0"/>
              </a:rPr>
              <a:t>25</a:t>
            </a:r>
          </a:p>
          <a:p>
            <a:pPr>
              <a:spcBef>
                <a:spcPct val="0"/>
              </a:spcBef>
              <a:buFontTx/>
              <a:buNone/>
            </a:pPr>
            <a:r>
              <a:rPr lang="en-US" altLang="en-US" sz="1400" b="1">
                <a:latin typeface="Courier New" panose="02070309020205020404" pitchFamily="49" charset="0"/>
                <a:cs typeface="Courier New" panose="02070309020205020404" pitchFamily="49" charset="0"/>
              </a:rPr>
              <a:t>26</a:t>
            </a:r>
          </a:p>
          <a:p>
            <a:pPr>
              <a:spcBef>
                <a:spcPct val="0"/>
              </a:spcBef>
              <a:buFontTx/>
              <a:buNone/>
            </a:pPr>
            <a:r>
              <a:rPr lang="en-US" altLang="en-US" sz="1400" b="1">
                <a:latin typeface="Courier New" panose="02070309020205020404" pitchFamily="49" charset="0"/>
                <a:cs typeface="Courier New" panose="02070309020205020404" pitchFamily="49" charset="0"/>
              </a:rPr>
              <a:t>27</a:t>
            </a:r>
          </a:p>
          <a:p>
            <a:pPr>
              <a:spcBef>
                <a:spcPct val="0"/>
              </a:spcBef>
              <a:buFontTx/>
              <a:buNone/>
            </a:pPr>
            <a:r>
              <a:rPr lang="en-US" altLang="en-US" sz="1400" b="1">
                <a:latin typeface="Courier New" panose="02070309020205020404" pitchFamily="49" charset="0"/>
                <a:cs typeface="Courier New" panose="02070309020205020404" pitchFamily="49" charset="0"/>
              </a:rPr>
              <a:t>28</a:t>
            </a:r>
          </a:p>
          <a:p>
            <a:pPr>
              <a:spcBef>
                <a:spcPct val="0"/>
              </a:spcBef>
              <a:buFontTx/>
              <a:buNone/>
            </a:pPr>
            <a:endParaRPr lang="en-US" altLang="en-US" sz="1400" b="1">
              <a:latin typeface="Courier New" panose="02070309020205020404" pitchFamily="49" charset="0"/>
              <a:cs typeface="Courier New" panose="02070309020205020404" pitchFamily="49" charset="0"/>
            </a:endParaRPr>
          </a:p>
          <a:p>
            <a:pPr>
              <a:spcBef>
                <a:spcPct val="0"/>
              </a:spcBef>
              <a:buFontTx/>
              <a:buNone/>
            </a:pPr>
            <a:endParaRPr lang="en-US" altLang="en-US" sz="1400" b="1">
              <a:latin typeface="Courier New" panose="02070309020205020404" pitchFamily="49" charset="0"/>
              <a:cs typeface="Courier New" panose="02070309020205020404" pitchFamily="49" charset="0"/>
            </a:endParaRPr>
          </a:p>
        </p:txBody>
      </p:sp>
      <p:grpSp>
        <p:nvGrpSpPr>
          <p:cNvPr id="64517" name="Group 8">
            <a:extLst>
              <a:ext uri="{FF2B5EF4-FFF2-40B4-BE49-F238E27FC236}">
                <a16:creationId xmlns:a16="http://schemas.microsoft.com/office/drawing/2014/main" id="{86C1B9E3-2F93-40D6-8A86-4B24C5358B03}"/>
              </a:ext>
            </a:extLst>
          </p:cNvPr>
          <p:cNvGrpSpPr>
            <a:grpSpLocks/>
          </p:cNvGrpSpPr>
          <p:nvPr/>
        </p:nvGrpSpPr>
        <p:grpSpPr bwMode="auto">
          <a:xfrm>
            <a:off x="5181600" y="3255963"/>
            <a:ext cx="3521075" cy="2246312"/>
            <a:chOff x="4868046" y="3341732"/>
            <a:chExt cx="3194645" cy="2534247"/>
          </a:xfrm>
        </p:grpSpPr>
        <p:grpSp>
          <p:nvGrpSpPr>
            <p:cNvPr id="7" name="Group 6">
              <a:extLst>
                <a:ext uri="{FF2B5EF4-FFF2-40B4-BE49-F238E27FC236}">
                  <a16:creationId xmlns:a16="http://schemas.microsoft.com/office/drawing/2014/main" id="{2D7958A4-42C0-46C8-8F4D-F6ADF927888C}"/>
                </a:ext>
              </a:extLst>
            </p:cNvPr>
            <p:cNvGrpSpPr/>
            <p:nvPr/>
          </p:nvGrpSpPr>
          <p:grpSpPr>
            <a:xfrm>
              <a:off x="4870133" y="3912055"/>
              <a:ext cx="1265833" cy="555324"/>
              <a:chOff x="744392" y="5266176"/>
              <a:chExt cx="1777330" cy="1355306"/>
            </a:xfrm>
            <a:solidFill>
              <a:srgbClr val="9BBC59"/>
            </a:solidFill>
          </p:grpSpPr>
          <p:sp>
            <p:nvSpPr>
              <p:cNvPr id="21" name="Rectangle 20">
                <a:extLst>
                  <a:ext uri="{FF2B5EF4-FFF2-40B4-BE49-F238E27FC236}">
                    <a16:creationId xmlns:a16="http://schemas.microsoft.com/office/drawing/2014/main" id="{75EE23A7-AD09-4A9F-BD64-EF1329F169AF}"/>
                  </a:ext>
                </a:extLst>
              </p:cNvPr>
              <p:cNvSpPr/>
              <p:nvPr/>
            </p:nvSpPr>
            <p:spPr>
              <a:xfrm>
                <a:off x="1633057" y="5266176"/>
                <a:ext cx="888665" cy="686811"/>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#100</a:t>
                </a:r>
              </a:p>
            </p:txBody>
          </p:sp>
          <p:sp>
            <p:nvSpPr>
              <p:cNvPr id="22" name="Rectangle 21">
                <a:extLst>
                  <a:ext uri="{FF2B5EF4-FFF2-40B4-BE49-F238E27FC236}">
                    <a16:creationId xmlns:a16="http://schemas.microsoft.com/office/drawing/2014/main" id="{BF816920-C39A-400E-B888-CA272F45E231}"/>
                  </a:ext>
                </a:extLst>
              </p:cNvPr>
              <p:cNvSpPr/>
              <p:nvPr/>
            </p:nvSpPr>
            <p:spPr>
              <a:xfrm>
                <a:off x="744392" y="5266176"/>
                <a:ext cx="888666" cy="686810"/>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1</a:t>
                </a:r>
              </a:p>
            </p:txBody>
          </p:sp>
          <p:cxnSp>
            <p:nvCxnSpPr>
              <p:cNvPr id="23" name="Straight Arrow Connector 22">
                <a:extLst>
                  <a:ext uri="{FF2B5EF4-FFF2-40B4-BE49-F238E27FC236}">
                    <a16:creationId xmlns:a16="http://schemas.microsoft.com/office/drawing/2014/main" id="{0B4BB698-412C-4042-9C20-DBBBA1F49BDF}"/>
                  </a:ext>
                </a:extLst>
              </p:cNvPr>
              <p:cNvCxnSpPr/>
              <p:nvPr/>
            </p:nvCxnSpPr>
            <p:spPr>
              <a:xfrm flipH="1">
                <a:off x="1737789" y="5596580"/>
                <a:ext cx="0" cy="1024902"/>
              </a:xfrm>
              <a:prstGeom prst="straightConnector1">
                <a:avLst/>
              </a:prstGeom>
              <a:grpFill/>
              <a:ln>
                <a:solidFill>
                  <a:schemeClr val="tx1"/>
                </a:solidFill>
                <a:tailEnd type="arrow"/>
              </a:ln>
            </p:spPr>
            <p:style>
              <a:lnRef idx="2">
                <a:schemeClr val="dk1"/>
              </a:lnRef>
              <a:fillRef idx="0">
                <a:schemeClr val="dk1"/>
              </a:fillRef>
              <a:effectRef idx="1">
                <a:schemeClr val="dk1"/>
              </a:effectRef>
              <a:fontRef idx="minor">
                <a:schemeClr val="tx1"/>
              </a:fontRef>
            </p:style>
          </p:cxnSp>
        </p:grpSp>
        <p:grpSp>
          <p:nvGrpSpPr>
            <p:cNvPr id="64531" name="Group 7">
              <a:extLst>
                <a:ext uri="{FF2B5EF4-FFF2-40B4-BE49-F238E27FC236}">
                  <a16:creationId xmlns:a16="http://schemas.microsoft.com/office/drawing/2014/main" id="{69345A72-D178-4E72-9AE2-AF97B653B3B7}"/>
                </a:ext>
              </a:extLst>
            </p:cNvPr>
            <p:cNvGrpSpPr>
              <a:grpSpLocks/>
            </p:cNvGrpSpPr>
            <p:nvPr/>
          </p:nvGrpSpPr>
          <p:grpSpPr bwMode="auto">
            <a:xfrm>
              <a:off x="5509630" y="4454892"/>
              <a:ext cx="1265833" cy="554969"/>
              <a:chOff x="744392" y="5266176"/>
              <a:chExt cx="1777330" cy="1354440"/>
            </a:xfrm>
          </p:grpSpPr>
          <p:sp>
            <p:nvSpPr>
              <p:cNvPr id="18" name="Rectangle 17">
                <a:extLst>
                  <a:ext uri="{FF2B5EF4-FFF2-40B4-BE49-F238E27FC236}">
                    <a16:creationId xmlns:a16="http://schemas.microsoft.com/office/drawing/2014/main" id="{3133B18E-FD1E-4402-AE10-16424B87DB3B}"/>
                  </a:ext>
                </a:extLst>
              </p:cNvPr>
              <p:cNvSpPr/>
              <p:nvPr/>
            </p:nvSpPr>
            <p:spPr>
              <a:xfrm>
                <a:off x="1633323" y="5268214"/>
                <a:ext cx="887804" cy="6862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#200</a:t>
                </a:r>
              </a:p>
            </p:txBody>
          </p:sp>
          <p:sp>
            <p:nvSpPr>
              <p:cNvPr id="19" name="Rectangle 18">
                <a:extLst>
                  <a:ext uri="{FF2B5EF4-FFF2-40B4-BE49-F238E27FC236}">
                    <a16:creationId xmlns:a16="http://schemas.microsoft.com/office/drawing/2014/main" id="{9D838774-BF10-4E7F-9153-BA78D843F73C}"/>
                  </a:ext>
                </a:extLst>
              </p:cNvPr>
              <p:cNvSpPr/>
              <p:nvPr/>
            </p:nvSpPr>
            <p:spPr>
              <a:xfrm>
                <a:off x="743496" y="5268214"/>
                <a:ext cx="889827" cy="6862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2</a:t>
                </a:r>
                <a:endParaRPr lang="en-US" dirty="0"/>
              </a:p>
            </p:txBody>
          </p:sp>
          <p:cxnSp>
            <p:nvCxnSpPr>
              <p:cNvPr id="20" name="Straight Arrow Connector 19">
                <a:extLst>
                  <a:ext uri="{FF2B5EF4-FFF2-40B4-BE49-F238E27FC236}">
                    <a16:creationId xmlns:a16="http://schemas.microsoft.com/office/drawing/2014/main" id="{490BDB95-21C0-4B3C-9EC9-8A22BC7A2236}"/>
                  </a:ext>
                </a:extLst>
              </p:cNvPr>
              <p:cNvCxnSpPr/>
              <p:nvPr/>
            </p:nvCxnSpPr>
            <p:spPr>
              <a:xfrm>
                <a:off x="1746574" y="5596039"/>
                <a:ext cx="0" cy="10228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64532" name="Group 8">
              <a:extLst>
                <a:ext uri="{FF2B5EF4-FFF2-40B4-BE49-F238E27FC236}">
                  <a16:creationId xmlns:a16="http://schemas.microsoft.com/office/drawing/2014/main" id="{3C4CB408-C80B-4E94-BEA3-079EBCB1F826}"/>
                </a:ext>
              </a:extLst>
            </p:cNvPr>
            <p:cNvGrpSpPr>
              <a:grpSpLocks/>
            </p:cNvGrpSpPr>
            <p:nvPr/>
          </p:nvGrpSpPr>
          <p:grpSpPr bwMode="auto">
            <a:xfrm>
              <a:off x="6155203" y="5009861"/>
              <a:ext cx="1265833" cy="584703"/>
              <a:chOff x="744392" y="5266176"/>
              <a:chExt cx="1777330" cy="1427008"/>
            </a:xfrm>
          </p:grpSpPr>
          <p:sp>
            <p:nvSpPr>
              <p:cNvPr id="15" name="Rectangle 14">
                <a:extLst>
                  <a:ext uri="{FF2B5EF4-FFF2-40B4-BE49-F238E27FC236}">
                    <a16:creationId xmlns:a16="http://schemas.microsoft.com/office/drawing/2014/main" id="{C1B7A658-89BB-49E7-8F16-FA02B94859FA}"/>
                  </a:ext>
                </a:extLst>
              </p:cNvPr>
              <p:cNvSpPr/>
              <p:nvPr/>
            </p:nvSpPr>
            <p:spPr>
              <a:xfrm>
                <a:off x="1634914" y="5264419"/>
                <a:ext cx="887805" cy="68625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#300</a:t>
                </a:r>
              </a:p>
            </p:txBody>
          </p:sp>
          <p:sp>
            <p:nvSpPr>
              <p:cNvPr id="16" name="Rectangle 15">
                <a:extLst>
                  <a:ext uri="{FF2B5EF4-FFF2-40B4-BE49-F238E27FC236}">
                    <a16:creationId xmlns:a16="http://schemas.microsoft.com/office/drawing/2014/main" id="{79F1EF77-746D-46D6-883A-9ACEC6201ED9}"/>
                  </a:ext>
                </a:extLst>
              </p:cNvPr>
              <p:cNvSpPr/>
              <p:nvPr/>
            </p:nvSpPr>
            <p:spPr>
              <a:xfrm>
                <a:off x="745088" y="5264419"/>
                <a:ext cx="889827" cy="68625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3</a:t>
                </a:r>
              </a:p>
            </p:txBody>
          </p:sp>
          <p:cxnSp>
            <p:nvCxnSpPr>
              <p:cNvPr id="17" name="Straight Arrow Connector 16">
                <a:extLst>
                  <a:ext uri="{FF2B5EF4-FFF2-40B4-BE49-F238E27FC236}">
                    <a16:creationId xmlns:a16="http://schemas.microsoft.com/office/drawing/2014/main" id="{C02BBA30-25F9-4E1A-B890-25CE22422130}"/>
                  </a:ext>
                </a:extLst>
              </p:cNvPr>
              <p:cNvCxnSpPr/>
              <p:nvPr/>
            </p:nvCxnSpPr>
            <p:spPr>
              <a:xfrm flipH="1">
                <a:off x="1758277" y="5692781"/>
                <a:ext cx="0" cy="10009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1" name="Group 10">
              <a:extLst>
                <a:ext uri="{FF2B5EF4-FFF2-40B4-BE49-F238E27FC236}">
                  <a16:creationId xmlns:a16="http://schemas.microsoft.com/office/drawing/2014/main" id="{51E8FB11-D57A-4766-B8A8-EB93E5252CA3}"/>
                </a:ext>
              </a:extLst>
            </p:cNvPr>
            <p:cNvGrpSpPr/>
            <p:nvPr/>
          </p:nvGrpSpPr>
          <p:grpSpPr>
            <a:xfrm>
              <a:off x="6796858" y="5594564"/>
              <a:ext cx="1265833" cy="281415"/>
              <a:chOff x="744392" y="5266176"/>
              <a:chExt cx="1777330" cy="686811"/>
            </a:xfrm>
            <a:solidFill>
              <a:srgbClr val="9BBC59"/>
            </a:solidFill>
          </p:grpSpPr>
          <p:sp>
            <p:nvSpPr>
              <p:cNvPr id="13" name="Rectangle 12">
                <a:extLst>
                  <a:ext uri="{FF2B5EF4-FFF2-40B4-BE49-F238E27FC236}">
                    <a16:creationId xmlns:a16="http://schemas.microsoft.com/office/drawing/2014/main" id="{A4846D40-BCB3-44F9-8F34-DB40931CE68E}"/>
                  </a:ext>
                </a:extLst>
              </p:cNvPr>
              <p:cNvSpPr/>
              <p:nvPr/>
            </p:nvSpPr>
            <p:spPr>
              <a:xfrm>
                <a:off x="1633057" y="5266176"/>
                <a:ext cx="888665" cy="686811"/>
              </a:xfrm>
              <a:prstGeom prst="rect">
                <a:avLst/>
              </a:prstGeom>
              <a:grpFill/>
              <a:ln>
                <a:solidFill>
                  <a:srgbClr val="71893D"/>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#400</a:t>
                </a:r>
              </a:p>
            </p:txBody>
          </p:sp>
          <p:sp>
            <p:nvSpPr>
              <p:cNvPr id="14" name="Rectangle 13">
                <a:extLst>
                  <a:ext uri="{FF2B5EF4-FFF2-40B4-BE49-F238E27FC236}">
                    <a16:creationId xmlns:a16="http://schemas.microsoft.com/office/drawing/2014/main" id="{B675528B-85A5-40DC-8719-CBA3C849DA81}"/>
                  </a:ext>
                </a:extLst>
              </p:cNvPr>
              <p:cNvSpPr/>
              <p:nvPr/>
            </p:nvSpPr>
            <p:spPr>
              <a:xfrm>
                <a:off x="744392" y="5266176"/>
                <a:ext cx="888665" cy="686811"/>
              </a:xfrm>
              <a:prstGeom prst="rect">
                <a:avLst/>
              </a:prstGeom>
              <a:grpFill/>
              <a:ln>
                <a:solidFill>
                  <a:srgbClr val="71893D"/>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4</a:t>
                </a:r>
              </a:p>
            </p:txBody>
          </p:sp>
        </p:grpSp>
        <p:sp>
          <p:nvSpPr>
            <p:cNvPr id="12" name="Rectangle 11">
              <a:extLst>
                <a:ext uri="{FF2B5EF4-FFF2-40B4-BE49-F238E27FC236}">
                  <a16:creationId xmlns:a16="http://schemas.microsoft.com/office/drawing/2014/main" id="{ADD56485-8BCF-42B5-A7F9-35C24E146C86}"/>
                </a:ext>
              </a:extLst>
            </p:cNvPr>
            <p:cNvSpPr/>
            <p:nvPr/>
          </p:nvSpPr>
          <p:spPr>
            <a:xfrm>
              <a:off x="4868046" y="3341732"/>
              <a:ext cx="632304" cy="2811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sp>
        <p:nvSpPr>
          <p:cNvPr id="24" name="Rectangle 32">
            <a:extLst>
              <a:ext uri="{FF2B5EF4-FFF2-40B4-BE49-F238E27FC236}">
                <a16:creationId xmlns:a16="http://schemas.microsoft.com/office/drawing/2014/main" id="{8C131F15-F3A5-4083-833F-D33A51A85395}"/>
              </a:ext>
            </a:extLst>
          </p:cNvPr>
          <p:cNvSpPr/>
          <p:nvPr/>
        </p:nvSpPr>
        <p:spPr>
          <a:xfrm>
            <a:off x="8445500" y="5846763"/>
            <a:ext cx="698500" cy="249237"/>
          </a:xfrm>
          <a:prstGeom prst="rect">
            <a:avLst/>
          </a:prstGeom>
          <a:solidFill>
            <a:srgbClr val="9BBC59"/>
          </a:solidFill>
          <a:ln>
            <a:solidFill>
              <a:srgbClr val="71893D"/>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NULL</a:t>
            </a:r>
          </a:p>
        </p:txBody>
      </p:sp>
      <p:sp>
        <p:nvSpPr>
          <p:cNvPr id="25" name="Rectangle 33">
            <a:extLst>
              <a:ext uri="{FF2B5EF4-FFF2-40B4-BE49-F238E27FC236}">
                <a16:creationId xmlns:a16="http://schemas.microsoft.com/office/drawing/2014/main" id="{FC6C0683-521C-405D-9C32-24E9728E8562}"/>
              </a:ext>
            </a:extLst>
          </p:cNvPr>
          <p:cNvSpPr/>
          <p:nvPr/>
        </p:nvSpPr>
        <p:spPr>
          <a:xfrm>
            <a:off x="7748588" y="5846763"/>
            <a:ext cx="696912" cy="249237"/>
          </a:xfrm>
          <a:prstGeom prst="rect">
            <a:avLst/>
          </a:prstGeom>
          <a:solidFill>
            <a:srgbClr val="9BBC59"/>
          </a:solidFill>
          <a:ln>
            <a:solidFill>
              <a:srgbClr val="71893D"/>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200" dirty="0"/>
              <a:t>5</a:t>
            </a:r>
          </a:p>
        </p:txBody>
      </p:sp>
      <p:cxnSp>
        <p:nvCxnSpPr>
          <p:cNvPr id="26" name="Straight Arrow Connector 31">
            <a:extLst>
              <a:ext uri="{FF2B5EF4-FFF2-40B4-BE49-F238E27FC236}">
                <a16:creationId xmlns:a16="http://schemas.microsoft.com/office/drawing/2014/main" id="{CC1917A7-D2EE-4C8A-A6F8-CE66AC3F9B08}"/>
              </a:ext>
            </a:extLst>
          </p:cNvPr>
          <p:cNvCxnSpPr/>
          <p:nvPr/>
        </p:nvCxnSpPr>
        <p:spPr>
          <a:xfrm>
            <a:off x="5562600" y="3505200"/>
            <a:ext cx="0" cy="2651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4521" name="TextBox 2">
            <a:extLst>
              <a:ext uri="{FF2B5EF4-FFF2-40B4-BE49-F238E27FC236}">
                <a16:creationId xmlns:a16="http://schemas.microsoft.com/office/drawing/2014/main" id="{55828A67-35E6-45F2-BBAD-3DEB0BFA60EA}"/>
              </a:ext>
            </a:extLst>
          </p:cNvPr>
          <p:cNvSpPr txBox="1">
            <a:spLocks noChangeArrowheads="1"/>
          </p:cNvSpPr>
          <p:nvPr/>
        </p:nvSpPr>
        <p:spPr bwMode="auto">
          <a:xfrm>
            <a:off x="5105400" y="3200400"/>
            <a:ext cx="806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a:solidFill>
                  <a:schemeClr val="bg1"/>
                </a:solidFill>
              </a:rPr>
              <a:t>  </a:t>
            </a:r>
            <a:r>
              <a:rPr lang="en-US" altLang="en-US" sz="1600" b="1">
                <a:solidFill>
                  <a:schemeClr val="bg1"/>
                </a:solidFill>
              </a:rPr>
              <a:t>head</a:t>
            </a:r>
          </a:p>
        </p:txBody>
      </p:sp>
      <p:sp>
        <p:nvSpPr>
          <p:cNvPr id="64522" name="TextBox 31">
            <a:extLst>
              <a:ext uri="{FF2B5EF4-FFF2-40B4-BE49-F238E27FC236}">
                <a16:creationId xmlns:a16="http://schemas.microsoft.com/office/drawing/2014/main" id="{E762938A-1E1E-4D59-93AE-1AEDD1D4C6F4}"/>
              </a:ext>
            </a:extLst>
          </p:cNvPr>
          <p:cNvSpPr txBox="1">
            <a:spLocks noChangeArrowheads="1"/>
          </p:cNvSpPr>
          <p:nvPr/>
        </p:nvSpPr>
        <p:spPr bwMode="auto">
          <a:xfrm>
            <a:off x="5943600" y="3352800"/>
            <a:ext cx="806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a:solidFill>
                  <a:schemeClr val="bg1"/>
                </a:solidFill>
              </a:rPr>
              <a:t>  </a:t>
            </a:r>
            <a:r>
              <a:rPr lang="en-US" altLang="en-US" sz="1600" b="1">
                <a:solidFill>
                  <a:schemeClr val="bg1"/>
                </a:solidFill>
              </a:rPr>
              <a:t>head</a:t>
            </a:r>
          </a:p>
        </p:txBody>
      </p:sp>
      <p:sp>
        <p:nvSpPr>
          <p:cNvPr id="29" name="Rectangle 32">
            <a:extLst>
              <a:ext uri="{FF2B5EF4-FFF2-40B4-BE49-F238E27FC236}">
                <a16:creationId xmlns:a16="http://schemas.microsoft.com/office/drawing/2014/main" id="{717BD6B5-7356-4981-A252-5D85E54FE0D6}"/>
              </a:ext>
            </a:extLst>
          </p:cNvPr>
          <p:cNvSpPr/>
          <p:nvPr/>
        </p:nvSpPr>
        <p:spPr>
          <a:xfrm>
            <a:off x="3962400" y="3722688"/>
            <a:ext cx="698500" cy="2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4524" name="TextBox 34">
            <a:extLst>
              <a:ext uri="{FF2B5EF4-FFF2-40B4-BE49-F238E27FC236}">
                <a16:creationId xmlns:a16="http://schemas.microsoft.com/office/drawing/2014/main" id="{4F55994E-706D-485B-9135-0F4015056BE8}"/>
              </a:ext>
            </a:extLst>
          </p:cNvPr>
          <p:cNvSpPr txBox="1">
            <a:spLocks noChangeArrowheads="1"/>
          </p:cNvSpPr>
          <p:nvPr/>
        </p:nvSpPr>
        <p:spPr bwMode="auto">
          <a:xfrm>
            <a:off x="4070350" y="3657600"/>
            <a:ext cx="958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a:solidFill>
                  <a:schemeClr val="bg1"/>
                </a:solidFill>
              </a:rPr>
              <a:t>  </a:t>
            </a:r>
            <a:r>
              <a:rPr lang="en-US" altLang="en-US" sz="1600" b="1">
                <a:solidFill>
                  <a:schemeClr val="bg1"/>
                </a:solidFill>
              </a:rPr>
              <a:t>p</a:t>
            </a:r>
          </a:p>
        </p:txBody>
      </p:sp>
      <p:cxnSp>
        <p:nvCxnSpPr>
          <p:cNvPr id="31" name="Straight Arrow Connector 31">
            <a:extLst>
              <a:ext uri="{FF2B5EF4-FFF2-40B4-BE49-F238E27FC236}">
                <a16:creationId xmlns:a16="http://schemas.microsoft.com/office/drawing/2014/main" id="{08BF7973-EEA6-45E1-8DEC-1B97B88DF813}"/>
              </a:ext>
            </a:extLst>
          </p:cNvPr>
          <p:cNvCxnSpPr>
            <a:endCxn id="22" idx="1"/>
          </p:cNvCxnSpPr>
          <p:nvPr/>
        </p:nvCxnSpPr>
        <p:spPr>
          <a:xfrm flipV="1">
            <a:off x="4648200" y="3886200"/>
            <a:ext cx="53498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304ADDF7-BB50-485B-B883-9741ECB4262A}"/>
              </a:ext>
            </a:extLst>
          </p:cNvPr>
          <p:cNvCxnSpPr/>
          <p:nvPr/>
        </p:nvCxnSpPr>
        <p:spPr>
          <a:xfrm flipH="1">
            <a:off x="8153400" y="5486400"/>
            <a:ext cx="0" cy="36353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3" name="Rectangle 32">
            <a:extLst>
              <a:ext uri="{FF2B5EF4-FFF2-40B4-BE49-F238E27FC236}">
                <a16:creationId xmlns:a16="http://schemas.microsoft.com/office/drawing/2014/main" id="{A5407A10-8F9E-48F8-8B77-FD6E261F8F09}"/>
              </a:ext>
            </a:extLst>
          </p:cNvPr>
          <p:cNvSpPr/>
          <p:nvPr/>
        </p:nvSpPr>
        <p:spPr>
          <a:xfrm>
            <a:off x="4646613" y="4267200"/>
            <a:ext cx="696912" cy="249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4528" name="TextBox 34">
            <a:extLst>
              <a:ext uri="{FF2B5EF4-FFF2-40B4-BE49-F238E27FC236}">
                <a16:creationId xmlns:a16="http://schemas.microsoft.com/office/drawing/2014/main" id="{A718BF3E-7E88-43AC-86FB-F4291EEB6855}"/>
              </a:ext>
            </a:extLst>
          </p:cNvPr>
          <p:cNvSpPr txBox="1">
            <a:spLocks noChangeArrowheads="1"/>
          </p:cNvSpPr>
          <p:nvPr/>
        </p:nvSpPr>
        <p:spPr bwMode="auto">
          <a:xfrm>
            <a:off x="4603750" y="4202113"/>
            <a:ext cx="958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a:solidFill>
                  <a:schemeClr val="bg1"/>
                </a:solidFill>
              </a:rPr>
              <a:t>  </a:t>
            </a:r>
            <a:r>
              <a:rPr lang="en-US" altLang="en-US" sz="1600" b="1">
                <a:solidFill>
                  <a:schemeClr val="bg1"/>
                </a:solidFill>
              </a:rPr>
              <a:t>temp</a:t>
            </a:r>
          </a:p>
        </p:txBody>
      </p:sp>
      <p:cxnSp>
        <p:nvCxnSpPr>
          <p:cNvPr id="36" name="Straight Arrow Connector 31">
            <a:extLst>
              <a:ext uri="{FF2B5EF4-FFF2-40B4-BE49-F238E27FC236}">
                <a16:creationId xmlns:a16="http://schemas.microsoft.com/office/drawing/2014/main" id="{45F565D1-820D-4344-88C2-DB247ACE98E3}"/>
              </a:ext>
            </a:extLst>
          </p:cNvPr>
          <p:cNvCxnSpPr/>
          <p:nvPr/>
        </p:nvCxnSpPr>
        <p:spPr>
          <a:xfrm flipV="1">
            <a:off x="5332413" y="4430713"/>
            <a:ext cx="53498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532F5D36-F1AC-4D02-8A06-0D781EBADD26}"/>
              </a:ext>
            </a:extLst>
          </p:cNvPr>
          <p:cNvSpPr>
            <a:spLocks noGrp="1" noChangeArrowheads="1"/>
          </p:cNvSpPr>
          <p:nvPr>
            <p:ph type="title"/>
          </p:nvPr>
        </p:nvSpPr>
        <p:spPr>
          <a:xfrm>
            <a:off x="0" y="0"/>
            <a:ext cx="9144000" cy="565150"/>
          </a:xfrm>
        </p:spPr>
        <p:txBody>
          <a:bodyPr/>
          <a:lstStyle/>
          <a:p>
            <a:pPr eaLnBrk="1" fontAlgn="auto" hangingPunct="1">
              <a:spcAft>
                <a:spcPts val="0"/>
              </a:spcAft>
              <a:defRPr/>
            </a:pPr>
            <a:r>
              <a:rPr lang="en-US" altLang="en-US" dirty="0">
                <a:latin typeface="+mn-lt"/>
                <a:cs typeface="Arial" panose="020B0604020202020204" pitchFamily="34" charset="0"/>
              </a:rPr>
              <a:t>Dynamic memory allocation</a:t>
            </a:r>
            <a:endParaRPr lang="en-US" altLang="en-US" dirty="0">
              <a:cs typeface="Arial" panose="020B0604020202020204" pitchFamily="34" charset="0"/>
            </a:endParaRPr>
          </a:p>
        </p:txBody>
      </p:sp>
      <p:sp>
        <p:nvSpPr>
          <p:cNvPr id="8" name="Content Placeholder 1">
            <a:extLst>
              <a:ext uri="{FF2B5EF4-FFF2-40B4-BE49-F238E27FC236}">
                <a16:creationId xmlns:a16="http://schemas.microsoft.com/office/drawing/2014/main" id="{06775121-D526-402E-B8E7-16204F1C84AD}"/>
              </a:ext>
            </a:extLst>
          </p:cNvPr>
          <p:cNvSpPr txBox="1">
            <a:spLocks/>
          </p:cNvSpPr>
          <p:nvPr/>
        </p:nvSpPr>
        <p:spPr>
          <a:xfrm>
            <a:off x="1096963" y="1430338"/>
            <a:ext cx="6900862" cy="46021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00000"/>
              </a:lnSpc>
              <a:spcAft>
                <a:spcPts val="500"/>
              </a:spcAft>
              <a:defRPr/>
            </a:pPr>
            <a:r>
              <a:rPr lang="en-US" sz="1800" dirty="0">
                <a:solidFill>
                  <a:prstClr val="black"/>
                </a:solidFill>
                <a:ea typeface="Cambria Math" panose="02040503050406030204" pitchFamily="18" charset="0"/>
                <a:cs typeface="Times New Roman" pitchFamily="18" charset="0"/>
              </a:rPr>
              <a:t>C provides a function for memory allocation on the heap during run-time </a:t>
            </a:r>
          </a:p>
          <a:p>
            <a:pPr fontAlgn="auto">
              <a:lnSpc>
                <a:spcPct val="100000"/>
              </a:lnSpc>
              <a:spcAft>
                <a:spcPts val="500"/>
              </a:spcAft>
              <a:defRPr/>
            </a:pPr>
            <a:endParaRPr lang="en-US" sz="1800" dirty="0">
              <a:solidFill>
                <a:prstClr val="black"/>
              </a:solidFill>
              <a:ea typeface="Cambria Math" panose="02040503050406030204" pitchFamily="18" charset="0"/>
              <a:cs typeface="Times New Roman" pitchFamily="18" charset="0"/>
            </a:endParaRPr>
          </a:p>
          <a:p>
            <a:pPr fontAlgn="auto">
              <a:lnSpc>
                <a:spcPct val="100000"/>
              </a:lnSpc>
              <a:spcAft>
                <a:spcPts val="500"/>
              </a:spcAft>
              <a:defRPr/>
            </a:pPr>
            <a:r>
              <a:rPr lang="en-US" sz="1800" dirty="0">
                <a:solidFill>
                  <a:prstClr val="black"/>
                </a:solidFill>
                <a:ea typeface="Cambria Math" panose="02040503050406030204" pitchFamily="18" charset="0"/>
                <a:cs typeface="Times New Roman" pitchFamily="18" charset="0"/>
              </a:rPr>
              <a:t>Reserves size bytes of memory for your variable/ structure:</a:t>
            </a:r>
          </a:p>
          <a:p>
            <a:pPr marL="0" indent="0" fontAlgn="auto">
              <a:lnSpc>
                <a:spcPct val="100000"/>
              </a:lnSpc>
              <a:spcAft>
                <a:spcPts val="500"/>
              </a:spcAft>
              <a:buFont typeface="Arial" panose="020B0604020202020204" pitchFamily="34" charset="0"/>
              <a:buNone/>
              <a:defRPr/>
            </a:pPr>
            <a:r>
              <a:rPr lang="en-US" sz="1800" dirty="0">
                <a:solidFill>
                  <a:prstClr val="black"/>
                </a:solidFill>
                <a:ea typeface="Cambria Math" panose="02040503050406030204" pitchFamily="18" charset="0"/>
                <a:cs typeface="Times New Roman" pitchFamily="18" charset="0"/>
              </a:rPr>
              <a:t>	e.g., </a:t>
            </a:r>
            <a:r>
              <a:rPr lang="en-US" sz="1800" b="1" dirty="0" err="1">
                <a:solidFill>
                  <a:srgbClr val="FF0000"/>
                </a:solidFill>
                <a:latin typeface="Courier New" panose="02070309020205020404" pitchFamily="49" charset="0"/>
                <a:ea typeface="Cambria Math" panose="02040503050406030204" pitchFamily="18" charset="0"/>
                <a:cs typeface="Courier New" panose="02070309020205020404" pitchFamily="49" charset="0"/>
              </a:rPr>
              <a:t>int</a:t>
            </a:r>
            <a:r>
              <a:rPr lang="en-US" sz="1800" b="1" dirty="0">
                <a:solidFill>
                  <a:srgbClr val="FF0000"/>
                </a:solidFill>
                <a:latin typeface="Courier New" panose="02070309020205020404" pitchFamily="49" charset="0"/>
                <a:ea typeface="Cambria Math" panose="02040503050406030204" pitchFamily="18" charset="0"/>
                <a:cs typeface="Courier New" panose="02070309020205020404" pitchFamily="49" charset="0"/>
              </a:rPr>
              <a:t> *</a:t>
            </a:r>
            <a:r>
              <a:rPr lang="en-US" sz="1800" b="1" dirty="0" err="1">
                <a:solidFill>
                  <a:srgbClr val="FF0000"/>
                </a:solidFill>
                <a:latin typeface="Courier New" panose="02070309020205020404" pitchFamily="49" charset="0"/>
                <a:ea typeface="Cambria Math" panose="02040503050406030204" pitchFamily="18" charset="0"/>
                <a:cs typeface="Courier New" panose="02070309020205020404" pitchFamily="49" charset="0"/>
              </a:rPr>
              <a:t>i</a:t>
            </a:r>
            <a:r>
              <a:rPr lang="en-US" sz="1800" b="1" dirty="0">
                <a:solidFill>
                  <a:srgbClr val="FF0000"/>
                </a:solidFill>
                <a:latin typeface="Courier New" panose="02070309020205020404" pitchFamily="49" charset="0"/>
                <a:ea typeface="Cambria Math" panose="02040503050406030204" pitchFamily="18" charset="0"/>
                <a:cs typeface="Courier New" panose="02070309020205020404" pitchFamily="49" charset="0"/>
              </a:rPr>
              <a:t>=</a:t>
            </a:r>
            <a:r>
              <a:rPr lang="en-US" sz="1800" b="1" dirty="0" err="1">
                <a:solidFill>
                  <a:srgbClr val="FF0000"/>
                </a:solidFill>
                <a:latin typeface="Courier New" panose="02070309020205020404" pitchFamily="49" charset="0"/>
                <a:ea typeface="Cambria Math" panose="02040503050406030204" pitchFamily="18" charset="0"/>
                <a:cs typeface="Courier New" panose="02070309020205020404" pitchFamily="49" charset="0"/>
              </a:rPr>
              <a:t>malloc</a:t>
            </a:r>
            <a:r>
              <a:rPr lang="en-US" sz="1800" b="1" dirty="0">
                <a:solidFill>
                  <a:srgbClr val="FF0000"/>
                </a:solidFill>
                <a:latin typeface="Courier New" panose="02070309020205020404" pitchFamily="49" charset="0"/>
                <a:ea typeface="Cambria Math" panose="02040503050406030204" pitchFamily="18" charset="0"/>
                <a:cs typeface="Courier New" panose="02070309020205020404" pitchFamily="49" charset="0"/>
              </a:rPr>
              <a:t>(</a:t>
            </a:r>
            <a:r>
              <a:rPr lang="en-US" sz="1800" b="1" dirty="0" err="1">
                <a:solidFill>
                  <a:srgbClr val="FF0000"/>
                </a:solidFill>
                <a:latin typeface="Courier New" panose="02070309020205020404" pitchFamily="49" charset="0"/>
                <a:ea typeface="Cambria Math" panose="02040503050406030204" pitchFamily="18" charset="0"/>
                <a:cs typeface="Courier New" panose="02070309020205020404" pitchFamily="49" charset="0"/>
              </a:rPr>
              <a:t>sizeof</a:t>
            </a:r>
            <a:r>
              <a:rPr lang="en-US" sz="1800" b="1" dirty="0">
                <a:solidFill>
                  <a:srgbClr val="FF0000"/>
                </a:solidFill>
                <a:latin typeface="Courier New" panose="02070309020205020404" pitchFamily="49" charset="0"/>
                <a:ea typeface="Cambria Math" panose="02040503050406030204" pitchFamily="18" charset="0"/>
                <a:cs typeface="Courier New" panose="02070309020205020404" pitchFamily="49" charset="0"/>
              </a:rPr>
              <a:t>(</a:t>
            </a:r>
            <a:r>
              <a:rPr lang="en-US" sz="1800" b="1" dirty="0" err="1">
                <a:solidFill>
                  <a:srgbClr val="FF0000"/>
                </a:solidFill>
                <a:latin typeface="Courier New" panose="02070309020205020404" pitchFamily="49" charset="0"/>
                <a:ea typeface="Cambria Math" panose="02040503050406030204" pitchFamily="18" charset="0"/>
                <a:cs typeface="Courier New" panose="02070309020205020404" pitchFamily="49" charset="0"/>
              </a:rPr>
              <a:t>int</a:t>
            </a:r>
            <a:r>
              <a:rPr lang="en-US" sz="1800" b="1" dirty="0">
                <a:solidFill>
                  <a:srgbClr val="FF0000"/>
                </a:solidFill>
                <a:latin typeface="Courier New" panose="02070309020205020404" pitchFamily="49" charset="0"/>
                <a:ea typeface="Cambria Math" panose="02040503050406030204" pitchFamily="18" charset="0"/>
                <a:cs typeface="Courier New" panose="02070309020205020404" pitchFamily="49" charset="0"/>
              </a:rPr>
              <a:t>)) ; </a:t>
            </a:r>
          </a:p>
          <a:p>
            <a:pPr fontAlgn="auto">
              <a:lnSpc>
                <a:spcPct val="100000"/>
              </a:lnSpc>
              <a:spcAft>
                <a:spcPts val="500"/>
              </a:spcAft>
              <a:defRPr/>
            </a:pPr>
            <a:r>
              <a:rPr lang="en-US" sz="1800" dirty="0">
                <a:solidFill>
                  <a:prstClr val="black"/>
                </a:solidFill>
                <a:ea typeface="Cambria Math" panose="02040503050406030204" pitchFamily="18" charset="0"/>
                <a:cs typeface="Times New Roman" pitchFamily="18" charset="0"/>
              </a:rPr>
              <a:t>We use the </a:t>
            </a:r>
            <a:r>
              <a:rPr lang="en-US" sz="2000" b="1" dirty="0" err="1">
                <a:solidFill>
                  <a:srgbClr val="FF0000"/>
                </a:solidFill>
                <a:latin typeface="Courier New" panose="02070309020205020404" pitchFamily="49" charset="0"/>
                <a:ea typeface="Cambria Math" panose="02040503050406030204" pitchFamily="18" charset="0"/>
                <a:cs typeface="Courier New" panose="02070309020205020404" pitchFamily="49" charset="0"/>
              </a:rPr>
              <a:t>sizeof</a:t>
            </a:r>
            <a:r>
              <a:rPr lang="en-US" sz="2000" b="1" dirty="0">
                <a:solidFill>
                  <a:srgbClr val="FF0000"/>
                </a:solidFill>
                <a:latin typeface="Courier New" panose="02070309020205020404" pitchFamily="49" charset="0"/>
                <a:ea typeface="Cambria Math" panose="02040503050406030204" pitchFamily="18" charset="0"/>
                <a:cs typeface="Courier New" panose="02070309020205020404" pitchFamily="49" charset="0"/>
              </a:rPr>
              <a:t>()</a:t>
            </a:r>
            <a:r>
              <a:rPr lang="en-US" sz="2000" b="1" dirty="0">
                <a:solidFill>
                  <a:prstClr val="black"/>
                </a:solidFill>
                <a:latin typeface="Courier New" panose="02070309020205020404" pitchFamily="49" charset="0"/>
                <a:ea typeface="Cambria Math" panose="02040503050406030204" pitchFamily="18" charset="0"/>
                <a:cs typeface="Courier New" panose="02070309020205020404" pitchFamily="49" charset="0"/>
              </a:rPr>
              <a:t> </a:t>
            </a:r>
            <a:r>
              <a:rPr lang="en-US" sz="1800" dirty="0">
                <a:solidFill>
                  <a:prstClr val="black"/>
                </a:solidFill>
                <a:ea typeface="Cambria Math" panose="02040503050406030204" pitchFamily="18" charset="0"/>
                <a:cs typeface="Times New Roman" pitchFamily="18" charset="0"/>
              </a:rPr>
              <a:t>to pass in the correct number of bytes. (ensure correct size on different platforms) ; </a:t>
            </a:r>
          </a:p>
          <a:p>
            <a:pPr fontAlgn="auto">
              <a:lnSpc>
                <a:spcPct val="100000"/>
              </a:lnSpc>
              <a:spcAft>
                <a:spcPts val="500"/>
              </a:spcAft>
              <a:defRPr/>
            </a:pPr>
            <a:r>
              <a:rPr lang="en-US" sz="1800" dirty="0">
                <a:solidFill>
                  <a:prstClr val="black"/>
                </a:solidFill>
                <a:ea typeface="Cambria Math" panose="02040503050406030204" pitchFamily="18" charset="0"/>
                <a:cs typeface="Times New Roman" pitchFamily="18" charset="0"/>
              </a:rPr>
              <a:t>Returns the address (a </a:t>
            </a:r>
            <a:r>
              <a:rPr lang="en-US" sz="1800" dirty="0">
                <a:solidFill>
                  <a:srgbClr val="FF0000"/>
                </a:solidFill>
                <a:ea typeface="Cambria Math" panose="02040503050406030204" pitchFamily="18" charset="0"/>
                <a:cs typeface="Times New Roman" pitchFamily="18" charset="0"/>
              </a:rPr>
              <a:t>pointer</a:t>
            </a:r>
            <a:r>
              <a:rPr lang="en-US" sz="1800" dirty="0">
                <a:solidFill>
                  <a:prstClr val="black"/>
                </a:solidFill>
                <a:ea typeface="Cambria Math" panose="02040503050406030204" pitchFamily="18" charset="0"/>
                <a:cs typeface="Times New Roman" pitchFamily="18" charset="0"/>
              </a:rPr>
              <a:t>) where the reserved space starts </a:t>
            </a:r>
          </a:p>
          <a:p>
            <a:pPr fontAlgn="auto">
              <a:lnSpc>
                <a:spcPct val="100000"/>
              </a:lnSpc>
              <a:spcAft>
                <a:spcPts val="500"/>
              </a:spcAft>
              <a:defRPr/>
            </a:pPr>
            <a:r>
              <a:rPr lang="en-US" sz="1800" dirty="0">
                <a:solidFill>
                  <a:prstClr val="black"/>
                </a:solidFill>
                <a:ea typeface="Cambria Math" panose="02040503050406030204" pitchFamily="18" charset="0"/>
                <a:cs typeface="Times New Roman" pitchFamily="18" charset="0"/>
              </a:rPr>
              <a:t>Returns </a:t>
            </a:r>
            <a:r>
              <a:rPr lang="en-US" sz="1800" dirty="0">
                <a:solidFill>
                  <a:srgbClr val="FF0000"/>
                </a:solidFill>
                <a:latin typeface="Courier New" panose="02070309020205020404" pitchFamily="49" charset="0"/>
                <a:ea typeface="Cambria Math" panose="02040503050406030204" pitchFamily="18" charset="0"/>
                <a:cs typeface="Courier New" panose="02070309020205020404" pitchFamily="49" charset="0"/>
              </a:rPr>
              <a:t>NULL</a:t>
            </a:r>
            <a:r>
              <a:rPr lang="en-US" sz="1800" dirty="0">
                <a:solidFill>
                  <a:prstClr val="black"/>
                </a:solidFill>
                <a:ea typeface="Cambria Math" panose="02040503050406030204" pitchFamily="18" charset="0"/>
                <a:cs typeface="Times New Roman" pitchFamily="18" charset="0"/>
              </a:rPr>
              <a:t> if memory allocation fails </a:t>
            </a:r>
          </a:p>
        </p:txBody>
      </p:sp>
      <p:sp>
        <p:nvSpPr>
          <p:cNvPr id="47108" name="Rectangle 2">
            <a:extLst>
              <a:ext uri="{FF2B5EF4-FFF2-40B4-BE49-F238E27FC236}">
                <a16:creationId xmlns:a16="http://schemas.microsoft.com/office/drawing/2014/main" id="{9862B224-132B-424F-A7C0-21DCEDA86EBE}"/>
              </a:ext>
            </a:extLst>
          </p:cNvPr>
          <p:cNvSpPr>
            <a:spLocks noChangeArrowheads="1"/>
          </p:cNvSpPr>
          <p:nvPr/>
        </p:nvSpPr>
        <p:spPr bwMode="auto">
          <a:xfrm>
            <a:off x="1676400" y="2057400"/>
            <a:ext cx="37687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50000"/>
              </a:lnSpc>
              <a:spcBef>
                <a:spcPts val="400"/>
              </a:spcBef>
              <a:spcAft>
                <a:spcPts val="600"/>
              </a:spcAft>
              <a:buFontTx/>
              <a:buNone/>
            </a:pPr>
            <a:r>
              <a:rPr lang="en-US" altLang="en-US" sz="1800" b="1">
                <a:solidFill>
                  <a:srgbClr val="FF0000"/>
                </a:solidFill>
                <a:latin typeface="Courier New" panose="02070309020205020404" pitchFamily="49" charset="0"/>
                <a:cs typeface="Courier New" panose="02070309020205020404" pitchFamily="49" charset="0"/>
              </a:rPr>
              <a:t>void *</a:t>
            </a:r>
            <a:r>
              <a:rPr lang="en-US" altLang="en-US" sz="1800" b="1" i="1">
                <a:solidFill>
                  <a:srgbClr val="FF0000"/>
                </a:solidFill>
                <a:latin typeface="Courier New" panose="02070309020205020404" pitchFamily="49" charset="0"/>
                <a:cs typeface="Courier New" panose="02070309020205020404" pitchFamily="49" charset="0"/>
              </a:rPr>
              <a:t>malloc</a:t>
            </a:r>
            <a:r>
              <a:rPr lang="en-US" altLang="en-US" sz="1800" b="1">
                <a:solidFill>
                  <a:srgbClr val="FF0000"/>
                </a:solidFill>
                <a:latin typeface="Courier New" panose="02070309020205020404" pitchFamily="49" charset="0"/>
                <a:cs typeface="Courier New" panose="02070309020205020404" pitchFamily="49" charset="0"/>
              </a:rPr>
              <a:t>(size_t size);</a:t>
            </a:r>
            <a:endParaRPr lang="en-US" altLang="en-US" sz="1800" b="1">
              <a:solidFill>
                <a:srgbClr val="FF0000"/>
              </a:solidFill>
              <a:latin typeface="Calibri" panose="020F0502020204030204" pitchFamily="34" charset="0"/>
              <a:ea typeface="Cambria Math" panose="02040503050406030204" pitchFamily="18" charset="0"/>
              <a:cs typeface="Times New Roman" panose="02020603050405020304" pitchFamily="18" charset="0"/>
            </a:endParaRPr>
          </a:p>
        </p:txBody>
      </p:sp>
    </p:spTree>
  </p:cSld>
  <p:clrMapOvr>
    <a:masterClrMapping/>
  </p:clrMapOvr>
  <p:transition>
    <p:wipe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5C61B73D-80AA-4406-AFBF-E94A15A39415}"/>
              </a:ext>
            </a:extLst>
          </p:cNvPr>
          <p:cNvSpPr>
            <a:spLocks noGrp="1" noChangeArrowheads="1"/>
          </p:cNvSpPr>
          <p:nvPr>
            <p:ph type="title"/>
          </p:nvPr>
        </p:nvSpPr>
        <p:spPr>
          <a:xfrm>
            <a:off x="0" y="0"/>
            <a:ext cx="9144000" cy="565150"/>
          </a:xfrm>
        </p:spPr>
        <p:txBody>
          <a:bodyPr/>
          <a:lstStyle/>
          <a:p>
            <a:pPr eaLnBrk="1" fontAlgn="auto" hangingPunct="1">
              <a:spcAft>
                <a:spcPts val="0"/>
              </a:spcAft>
              <a:defRPr/>
            </a:pPr>
            <a:r>
              <a:rPr lang="en-US" altLang="en-US" cap="none" dirty="0" err="1">
                <a:latin typeface="+mn-lt"/>
                <a:cs typeface="Arial" panose="020B0604020202020204" pitchFamily="34" charset="0"/>
              </a:rPr>
              <a:t>malloc</a:t>
            </a:r>
            <a:r>
              <a:rPr lang="en-US" altLang="en-US" dirty="0">
                <a:latin typeface="+mn-lt"/>
                <a:cs typeface="Arial" panose="020B0604020202020204" pitchFamily="34" charset="0"/>
              </a:rPr>
              <a:t>() BASICS: </a:t>
            </a:r>
            <a:r>
              <a:rPr lang="en-US" altLang="en-US" cap="none" dirty="0">
                <a:latin typeface="+mn-lt"/>
                <a:cs typeface="Arial" panose="020B0604020202020204" pitchFamily="34" charset="0"/>
              </a:rPr>
              <a:t>int</a:t>
            </a:r>
            <a:endParaRPr lang="en-US" altLang="en-US" dirty="0">
              <a:cs typeface="Arial" panose="020B0604020202020204" pitchFamily="34" charset="0"/>
            </a:endParaRPr>
          </a:p>
        </p:txBody>
      </p:sp>
      <p:sp>
        <p:nvSpPr>
          <p:cNvPr id="48131" name="Content Placeholder 1">
            <a:extLst>
              <a:ext uri="{FF2B5EF4-FFF2-40B4-BE49-F238E27FC236}">
                <a16:creationId xmlns:a16="http://schemas.microsoft.com/office/drawing/2014/main" id="{832F530D-DB7B-418F-89A7-B056482AD0DC}"/>
              </a:ext>
            </a:extLst>
          </p:cNvPr>
          <p:cNvSpPr txBox="1">
            <a:spLocks/>
          </p:cNvSpPr>
          <p:nvPr/>
        </p:nvSpPr>
        <p:spPr bwMode="auto">
          <a:xfrm>
            <a:off x="1096963" y="1443038"/>
            <a:ext cx="6900862" cy="432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685800" indent="-22860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eaLnBrk="1" hangingPunct="1">
              <a:lnSpc>
                <a:spcPct val="100000"/>
              </a:lnSpc>
              <a:spcAft>
                <a:spcPts val="500"/>
              </a:spcAft>
            </a:pPr>
            <a:r>
              <a:rPr lang="en-US" altLang="en-US" sz="1800">
                <a:ea typeface="Cambria Math" panose="02040503050406030204" pitchFamily="18" charset="0"/>
                <a:cs typeface="Times New Roman" panose="02020603050405020304" pitchFamily="18" charset="0"/>
              </a:rPr>
              <a:t>Notice that we no longer have to declare an integer i, but we still need a pointer to keep track of the allocated memory</a:t>
            </a:r>
          </a:p>
          <a:p>
            <a:pPr eaLnBrk="1" hangingPunct="1">
              <a:lnSpc>
                <a:spcPct val="100000"/>
              </a:lnSpc>
              <a:spcAft>
                <a:spcPts val="500"/>
              </a:spcAft>
            </a:pPr>
            <a:r>
              <a:rPr lang="en-US" altLang="en-US" sz="1800">
                <a:ea typeface="Cambria Math" panose="02040503050406030204" pitchFamily="18" charset="0"/>
                <a:cs typeface="Times New Roman" panose="02020603050405020304" pitchFamily="18" charset="0"/>
              </a:rPr>
              <a:t>We use the sizeof() macro to pass in the correct number of bytes</a:t>
            </a:r>
          </a:p>
          <a:p>
            <a:pPr lvl="1" eaLnBrk="1" hangingPunct="1">
              <a:lnSpc>
                <a:spcPct val="100000"/>
              </a:lnSpc>
              <a:buFont typeface=".AppleSystemUIFont"/>
              <a:buChar char="-"/>
            </a:pPr>
            <a:r>
              <a:rPr lang="en-US" altLang="en-US" sz="1600">
                <a:ea typeface="Cambria Math" panose="02040503050406030204" pitchFamily="18" charset="0"/>
                <a:cs typeface="Times New Roman" panose="02020603050405020304" pitchFamily="18" charset="0"/>
              </a:rPr>
              <a:t>Easier to ensure correct size passed in when compiling on different platforms</a:t>
            </a:r>
          </a:p>
        </p:txBody>
      </p:sp>
      <p:grpSp>
        <p:nvGrpSpPr>
          <p:cNvPr id="48132" name="Group 1">
            <a:extLst>
              <a:ext uri="{FF2B5EF4-FFF2-40B4-BE49-F238E27FC236}">
                <a16:creationId xmlns:a16="http://schemas.microsoft.com/office/drawing/2014/main" id="{FAFB0EFC-C431-4AB4-9CEF-E8A7E1AA095B}"/>
              </a:ext>
            </a:extLst>
          </p:cNvPr>
          <p:cNvGrpSpPr>
            <a:grpSpLocks/>
          </p:cNvGrpSpPr>
          <p:nvPr/>
        </p:nvGrpSpPr>
        <p:grpSpPr bwMode="auto">
          <a:xfrm>
            <a:off x="1574800" y="3871913"/>
            <a:ext cx="6423025" cy="2030412"/>
            <a:chOff x="1561634" y="3418158"/>
            <a:chExt cx="6421611" cy="2031325"/>
          </a:xfrm>
        </p:grpSpPr>
        <p:sp>
          <p:nvSpPr>
            <p:cNvPr id="48134" name="TextBox 15">
              <a:extLst>
                <a:ext uri="{FF2B5EF4-FFF2-40B4-BE49-F238E27FC236}">
                  <a16:creationId xmlns:a16="http://schemas.microsoft.com/office/drawing/2014/main" id="{8B998ADB-EA55-43FF-A914-47FE1E2BE24C}"/>
                </a:ext>
              </a:extLst>
            </p:cNvPr>
            <p:cNvSpPr txBox="1">
              <a:spLocks noChangeArrowheads="1"/>
            </p:cNvSpPr>
            <p:nvPr/>
          </p:nvSpPr>
          <p:spPr bwMode="auto">
            <a:xfrm>
              <a:off x="1967938" y="3418158"/>
              <a:ext cx="6015307"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#include &lt;stdlib.h&gt;</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int main(){</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    int *i;</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    i = malloc(sizeof(int));</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    if (i == NULL)</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	printf(“Uh oh.\n”);</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    scanf(“%d”, i);</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    printf(“The magic number is %d\n”, *i);</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a:t>
              </a:r>
            </a:p>
          </p:txBody>
        </p:sp>
        <p:sp>
          <p:nvSpPr>
            <p:cNvPr id="48135" name="TextBox 16">
              <a:extLst>
                <a:ext uri="{FF2B5EF4-FFF2-40B4-BE49-F238E27FC236}">
                  <a16:creationId xmlns:a16="http://schemas.microsoft.com/office/drawing/2014/main" id="{E5E72AB4-C308-4890-BA9B-1AEA1C2761CE}"/>
                </a:ext>
              </a:extLst>
            </p:cNvPr>
            <p:cNvSpPr txBox="1">
              <a:spLocks noChangeArrowheads="1"/>
            </p:cNvSpPr>
            <p:nvPr/>
          </p:nvSpPr>
          <p:spPr bwMode="auto">
            <a:xfrm>
              <a:off x="1561634" y="3418158"/>
              <a:ext cx="395361"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9</a:t>
              </a:r>
            </a:p>
          </p:txBody>
        </p:sp>
      </p:grpSp>
      <p:sp>
        <p:nvSpPr>
          <p:cNvPr id="48133" name="TextBox 17">
            <a:extLst>
              <a:ext uri="{FF2B5EF4-FFF2-40B4-BE49-F238E27FC236}">
                <a16:creationId xmlns:a16="http://schemas.microsoft.com/office/drawing/2014/main" id="{968DB09B-9D37-4378-8709-DF256D62C536}"/>
              </a:ext>
            </a:extLst>
          </p:cNvPr>
          <p:cNvSpPr txBox="1">
            <a:spLocks noChangeArrowheads="1"/>
          </p:cNvSpPr>
          <p:nvPr/>
        </p:nvSpPr>
        <p:spPr bwMode="auto">
          <a:xfrm>
            <a:off x="5105400" y="3871913"/>
            <a:ext cx="2892425" cy="769937"/>
          </a:xfrm>
          <a:prstGeom prst="rect">
            <a:avLst/>
          </a:prstGeom>
          <a:noFill/>
          <a:ln w="38100">
            <a:solidFill>
              <a:srgbClr val="9BBC5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600">
                <a:latin typeface="Calibri" panose="020F0502020204030204" pitchFamily="34" charset="0"/>
                <a:cs typeface="Calibri" panose="020F0502020204030204" pitchFamily="34" charset="0"/>
              </a:rPr>
              <a:t>Note lines 3-4 can be written (a bit more confusingly) as:</a:t>
            </a:r>
          </a:p>
          <a:p>
            <a:pPr>
              <a:lnSpc>
                <a:spcPct val="100000"/>
              </a:lnSpc>
              <a:spcBef>
                <a:spcPct val="0"/>
              </a:spcBef>
              <a:buFontTx/>
              <a:buNone/>
            </a:pPr>
            <a:r>
              <a:rPr lang="en-US" altLang="en-US" sz="1200">
                <a:latin typeface="Courier New" panose="02070309020205020404" pitchFamily="49" charset="0"/>
                <a:cs typeface="Courier New" panose="02070309020205020404" pitchFamily="49" charset="0"/>
              </a:rPr>
              <a:t>int *i = malloc(sizeof(int));</a:t>
            </a:r>
          </a:p>
        </p:txBody>
      </p:sp>
    </p:spTree>
  </p:cSld>
  <p:clrMapOvr>
    <a:masterClrMapping/>
  </p:clrMapOvr>
  <p:transition>
    <p:wipe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2FA1D403-EB7F-4E2F-8226-B71D117EEAE9}"/>
              </a:ext>
            </a:extLst>
          </p:cNvPr>
          <p:cNvSpPr>
            <a:spLocks noGrp="1" noChangeArrowheads="1"/>
          </p:cNvSpPr>
          <p:nvPr>
            <p:ph type="title"/>
          </p:nvPr>
        </p:nvSpPr>
        <p:spPr>
          <a:xfrm>
            <a:off x="0" y="0"/>
            <a:ext cx="9144000" cy="565150"/>
          </a:xfrm>
        </p:spPr>
        <p:txBody>
          <a:bodyPr/>
          <a:lstStyle/>
          <a:p>
            <a:pPr eaLnBrk="1" fontAlgn="auto" hangingPunct="1">
              <a:spcAft>
                <a:spcPts val="0"/>
              </a:spcAft>
              <a:defRPr/>
            </a:pPr>
            <a:r>
              <a:rPr lang="en-US" altLang="en-US" cap="none" dirty="0" err="1">
                <a:latin typeface="+mn-lt"/>
                <a:cs typeface="Arial" panose="020B0604020202020204" pitchFamily="34" charset="0"/>
              </a:rPr>
              <a:t>malloc</a:t>
            </a:r>
            <a:r>
              <a:rPr lang="en-US" altLang="en-US" dirty="0">
                <a:latin typeface="+mn-lt"/>
                <a:cs typeface="Arial" panose="020B0604020202020204" pitchFamily="34" charset="0"/>
              </a:rPr>
              <a:t>() BASICS: </a:t>
            </a:r>
            <a:r>
              <a:rPr lang="en-US" altLang="en-US" cap="none" dirty="0">
                <a:latin typeface="+mn-lt"/>
                <a:cs typeface="Arial" panose="020B0604020202020204" pitchFamily="34" charset="0"/>
              </a:rPr>
              <a:t>int ARRAY</a:t>
            </a:r>
            <a:endParaRPr lang="en-US" altLang="en-US" dirty="0">
              <a:cs typeface="Arial" panose="020B0604020202020204" pitchFamily="34" charset="0"/>
            </a:endParaRPr>
          </a:p>
        </p:txBody>
      </p:sp>
      <p:sp>
        <p:nvSpPr>
          <p:cNvPr id="49155" name="Content Placeholder 1">
            <a:extLst>
              <a:ext uri="{FF2B5EF4-FFF2-40B4-BE49-F238E27FC236}">
                <a16:creationId xmlns:a16="http://schemas.microsoft.com/office/drawing/2014/main" id="{888D7A42-45B3-4241-8313-F8F43B34B8DA}"/>
              </a:ext>
            </a:extLst>
          </p:cNvPr>
          <p:cNvSpPr txBox="1">
            <a:spLocks/>
          </p:cNvSpPr>
          <p:nvPr/>
        </p:nvSpPr>
        <p:spPr bwMode="auto">
          <a:xfrm>
            <a:off x="1096963" y="1443038"/>
            <a:ext cx="6900862" cy="432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685800" indent="-22860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eaLnBrk="1" hangingPunct="1">
              <a:lnSpc>
                <a:spcPct val="100000"/>
              </a:lnSpc>
              <a:spcAft>
                <a:spcPts val="500"/>
              </a:spcAft>
            </a:pPr>
            <a:r>
              <a:rPr lang="en-US" altLang="en-US" sz="1600">
                <a:ea typeface="Cambria Math" panose="02040503050406030204" pitchFamily="18" charset="0"/>
                <a:cs typeface="Times New Roman" panose="02020603050405020304" pitchFamily="18" charset="0"/>
              </a:rPr>
              <a:t>Again, pointer to keep track of array</a:t>
            </a:r>
          </a:p>
          <a:p>
            <a:pPr lvl="1" eaLnBrk="1" hangingPunct="1">
              <a:lnSpc>
                <a:spcPct val="100000"/>
              </a:lnSpc>
              <a:buFont typeface=".AppleSystemUIFont"/>
              <a:buChar char="-"/>
            </a:pPr>
            <a:r>
              <a:rPr lang="en-US" altLang="en-US" sz="1400">
                <a:ea typeface="Cambria Math" panose="02040503050406030204" pitchFamily="18" charset="0"/>
                <a:cs typeface="Times New Roman" panose="02020603050405020304" pitchFamily="18" charset="0"/>
              </a:rPr>
              <a:t>Stores address of start of array</a:t>
            </a:r>
          </a:p>
          <a:p>
            <a:pPr lvl="1" eaLnBrk="1" hangingPunct="1">
              <a:lnSpc>
                <a:spcPct val="100000"/>
              </a:lnSpc>
              <a:buFont typeface=".AppleSystemUIFont"/>
              <a:buChar char="-"/>
            </a:pPr>
            <a:r>
              <a:rPr lang="en-US" altLang="en-US" sz="1400">
                <a:ea typeface="Cambria Math" panose="02040503050406030204" pitchFamily="18" charset="0"/>
                <a:cs typeface="Times New Roman" panose="02020603050405020304" pitchFamily="18" charset="0"/>
              </a:rPr>
              <a:t>i.e., pointer takes you to first element</a:t>
            </a:r>
          </a:p>
          <a:p>
            <a:pPr eaLnBrk="1" hangingPunct="1">
              <a:lnSpc>
                <a:spcPct val="100000"/>
              </a:lnSpc>
              <a:spcAft>
                <a:spcPts val="500"/>
              </a:spcAft>
            </a:pPr>
            <a:r>
              <a:rPr lang="en-US" altLang="en-US" sz="1600">
                <a:ea typeface="Cambria Math" panose="02040503050406030204" pitchFamily="18" charset="0"/>
                <a:cs typeface="Times New Roman" panose="02020603050405020304" pitchFamily="18" charset="0"/>
              </a:rPr>
              <a:t>Size to allocate = number of elements * sizeof (each element)</a:t>
            </a:r>
          </a:p>
          <a:p>
            <a:pPr eaLnBrk="1" hangingPunct="1">
              <a:lnSpc>
                <a:spcPct val="100000"/>
              </a:lnSpc>
              <a:spcAft>
                <a:spcPts val="500"/>
              </a:spcAft>
            </a:pPr>
            <a:r>
              <a:rPr lang="en-US" altLang="en-US" sz="1600">
                <a:ea typeface="Cambria Math" panose="02040503050406030204" pitchFamily="18" charset="0"/>
                <a:cs typeface="Times New Roman" panose="02020603050405020304" pitchFamily="18" charset="0"/>
              </a:rPr>
              <a:t>Notice we allocate exactly the right sized array </a:t>
            </a:r>
            <a:r>
              <a:rPr lang="en-US" altLang="en-US" sz="1600" u="sng">
                <a:ea typeface="Cambria Math" panose="02040503050406030204" pitchFamily="18" charset="0"/>
                <a:cs typeface="Times New Roman" panose="02020603050405020304" pitchFamily="18" charset="0"/>
              </a:rPr>
              <a:t>after</a:t>
            </a:r>
            <a:r>
              <a:rPr lang="en-US" altLang="en-US" sz="1600">
                <a:ea typeface="Cambria Math" panose="02040503050406030204" pitchFamily="18" charset="0"/>
                <a:cs typeface="Times New Roman" panose="02020603050405020304" pitchFamily="18" charset="0"/>
              </a:rPr>
              <a:t> we find out how many numbers will be entered</a:t>
            </a:r>
          </a:p>
        </p:txBody>
      </p:sp>
      <p:sp>
        <p:nvSpPr>
          <p:cNvPr id="49156" name="TextBox 8">
            <a:extLst>
              <a:ext uri="{FF2B5EF4-FFF2-40B4-BE49-F238E27FC236}">
                <a16:creationId xmlns:a16="http://schemas.microsoft.com/office/drawing/2014/main" id="{39F9B72D-6689-4FDD-B106-3AE40FA48F30}"/>
              </a:ext>
            </a:extLst>
          </p:cNvPr>
          <p:cNvSpPr txBox="1">
            <a:spLocks noChangeArrowheads="1"/>
          </p:cNvSpPr>
          <p:nvPr/>
        </p:nvSpPr>
        <p:spPr bwMode="auto">
          <a:xfrm>
            <a:off x="1955800" y="3522663"/>
            <a:ext cx="6154738"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#include &lt;stdlib.h&gt;</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int main(){</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    int n;</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    int *int_arr;</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    printf(“How many integers do you have?”);</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    scanf(“%d”, &amp;n);</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    int_arr = malloc(n * sizeof(int));</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    if (int_arr == NULL) printf(“Uh oh.\n”);</a:t>
            </a:r>
          </a:p>
          <a:p>
            <a:pPr>
              <a:lnSpc>
                <a:spcPct val="100000"/>
              </a:lnSpc>
              <a:spcBef>
                <a:spcPct val="0"/>
              </a:spcBef>
              <a:buFontTx/>
              <a:buNone/>
            </a:pPr>
            <a:endParaRPr lang="en-US" altLang="en-US" sz="140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    // Loop over array and store integers entered</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a:t>
            </a:r>
          </a:p>
        </p:txBody>
      </p:sp>
      <p:sp>
        <p:nvSpPr>
          <p:cNvPr id="49157" name="TextBox 9">
            <a:extLst>
              <a:ext uri="{FF2B5EF4-FFF2-40B4-BE49-F238E27FC236}">
                <a16:creationId xmlns:a16="http://schemas.microsoft.com/office/drawing/2014/main" id="{8CB705BC-FF02-4D3A-B8DE-1D5EE9A2361E}"/>
              </a:ext>
            </a:extLst>
          </p:cNvPr>
          <p:cNvSpPr txBox="1">
            <a:spLocks noChangeArrowheads="1"/>
          </p:cNvSpPr>
          <p:nvPr/>
        </p:nvSpPr>
        <p:spPr bwMode="auto">
          <a:xfrm>
            <a:off x="1568450" y="3522663"/>
            <a:ext cx="488950"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11</a:t>
            </a:r>
          </a:p>
        </p:txBody>
      </p:sp>
    </p:spTree>
  </p:cSld>
  <p:clrMapOvr>
    <a:masterClrMapping/>
  </p:clrMapOvr>
  <p:transition>
    <p:wipe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CAF3C164-9D81-43F7-BB74-1C50C644EC3F}"/>
              </a:ext>
            </a:extLst>
          </p:cNvPr>
          <p:cNvSpPr>
            <a:spLocks noGrp="1" noChangeArrowheads="1"/>
          </p:cNvSpPr>
          <p:nvPr>
            <p:ph type="title"/>
          </p:nvPr>
        </p:nvSpPr>
        <p:spPr>
          <a:xfrm>
            <a:off x="0" y="0"/>
            <a:ext cx="9144000" cy="565150"/>
          </a:xfrm>
        </p:spPr>
        <p:txBody>
          <a:bodyPr/>
          <a:lstStyle/>
          <a:p>
            <a:pPr eaLnBrk="1" fontAlgn="auto" hangingPunct="1">
              <a:spcAft>
                <a:spcPts val="0"/>
              </a:spcAft>
              <a:defRPr/>
            </a:pPr>
            <a:r>
              <a:rPr lang="en-US" altLang="en-US" cap="none" dirty="0" err="1">
                <a:latin typeface="+mn-lt"/>
                <a:cs typeface="Arial" panose="020B0604020202020204" pitchFamily="34" charset="0"/>
              </a:rPr>
              <a:t>malloc</a:t>
            </a:r>
            <a:r>
              <a:rPr lang="en-US" altLang="en-US" dirty="0">
                <a:latin typeface="+mn-lt"/>
                <a:cs typeface="Arial" panose="020B0604020202020204" pitchFamily="34" charset="0"/>
              </a:rPr>
              <a:t>() BASICS: </a:t>
            </a:r>
            <a:r>
              <a:rPr lang="en-US" altLang="en-US" cap="none" dirty="0">
                <a:latin typeface="+mn-lt"/>
                <a:cs typeface="Arial" panose="020B0604020202020204" pitchFamily="34" charset="0"/>
              </a:rPr>
              <a:t>string/char ARRAY</a:t>
            </a:r>
            <a:endParaRPr lang="en-US" altLang="en-US" dirty="0">
              <a:cs typeface="Arial" panose="020B0604020202020204" pitchFamily="34" charset="0"/>
            </a:endParaRPr>
          </a:p>
        </p:txBody>
      </p:sp>
      <p:sp>
        <p:nvSpPr>
          <p:cNvPr id="50179" name="Content Placeholder 1">
            <a:extLst>
              <a:ext uri="{FF2B5EF4-FFF2-40B4-BE49-F238E27FC236}">
                <a16:creationId xmlns:a16="http://schemas.microsoft.com/office/drawing/2014/main" id="{6E04A0E6-90C9-44A5-BF3E-7414D8930941}"/>
              </a:ext>
            </a:extLst>
          </p:cNvPr>
          <p:cNvSpPr txBox="1">
            <a:spLocks/>
          </p:cNvSpPr>
          <p:nvPr/>
        </p:nvSpPr>
        <p:spPr bwMode="auto">
          <a:xfrm>
            <a:off x="1096963" y="1443038"/>
            <a:ext cx="6900862" cy="432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685800" indent="-22860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eaLnBrk="1" hangingPunct="1">
              <a:lnSpc>
                <a:spcPct val="100000"/>
              </a:lnSpc>
              <a:spcAft>
                <a:spcPts val="500"/>
              </a:spcAft>
            </a:pPr>
            <a:r>
              <a:rPr lang="en-US" altLang="en-US" sz="1600">
                <a:ea typeface="Cambria Math" panose="02040503050406030204" pitchFamily="18" charset="0"/>
                <a:cs typeface="Times New Roman" panose="02020603050405020304" pitchFamily="18" charset="0"/>
              </a:rPr>
              <a:t>Same as int array, except it’s chars</a:t>
            </a:r>
          </a:p>
          <a:p>
            <a:pPr eaLnBrk="1" hangingPunct="1">
              <a:lnSpc>
                <a:spcPct val="100000"/>
              </a:lnSpc>
              <a:spcAft>
                <a:spcPts val="500"/>
              </a:spcAft>
            </a:pPr>
            <a:r>
              <a:rPr lang="en-US" altLang="en-US" sz="1600">
                <a:ea typeface="Cambria Math" panose="02040503050406030204" pitchFamily="18" charset="0"/>
                <a:cs typeface="Times New Roman" panose="02020603050405020304" pitchFamily="18" charset="0"/>
              </a:rPr>
              <a:t>Allocate n+1 bytes to account for the \0 string terminator</a:t>
            </a:r>
          </a:p>
          <a:p>
            <a:pPr eaLnBrk="1" hangingPunct="1">
              <a:lnSpc>
                <a:spcPct val="100000"/>
              </a:lnSpc>
              <a:spcAft>
                <a:spcPts val="500"/>
              </a:spcAft>
            </a:pPr>
            <a:r>
              <a:rPr lang="en-US" altLang="en-US" sz="1600">
                <a:ea typeface="Cambria Math" panose="02040503050406030204" pitchFamily="18" charset="0"/>
                <a:cs typeface="Times New Roman" panose="02020603050405020304" pitchFamily="18" charset="0"/>
              </a:rPr>
              <a:t>Fun question: What if you allocate 10 chars but enter an 11 char string?</a:t>
            </a:r>
          </a:p>
          <a:p>
            <a:pPr lvl="1" algn="just" eaLnBrk="1" hangingPunct="1">
              <a:lnSpc>
                <a:spcPct val="100000"/>
              </a:lnSpc>
              <a:buFont typeface=".AppleSystemUIFont"/>
              <a:buChar char="-"/>
            </a:pPr>
            <a:r>
              <a:rPr lang="en-US" altLang="en-US" sz="1400">
                <a:ea typeface="Cambria Math" panose="02040503050406030204" pitchFamily="18" charset="0"/>
                <a:cs typeface="Times New Roman" panose="02020603050405020304" pitchFamily="18" charset="0"/>
              </a:rPr>
              <a:t>We’ll look at this in a few more slides</a:t>
            </a:r>
          </a:p>
        </p:txBody>
      </p:sp>
      <p:sp>
        <p:nvSpPr>
          <p:cNvPr id="50180" name="TextBox 8">
            <a:extLst>
              <a:ext uri="{FF2B5EF4-FFF2-40B4-BE49-F238E27FC236}">
                <a16:creationId xmlns:a16="http://schemas.microsoft.com/office/drawing/2014/main" id="{E8A0BCDC-D3A6-49E4-BAEA-0171A8405707}"/>
              </a:ext>
            </a:extLst>
          </p:cNvPr>
          <p:cNvSpPr txBox="1">
            <a:spLocks noChangeArrowheads="1"/>
          </p:cNvSpPr>
          <p:nvPr/>
        </p:nvSpPr>
        <p:spPr bwMode="auto">
          <a:xfrm>
            <a:off x="1952625" y="3430588"/>
            <a:ext cx="6153150"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#include &lt;stdlib.h&gt;</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int main(){</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    int n;</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    char *str;</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    printf(“How long is your string? ”);</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    scanf(“%d”, &amp;n);</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    str = malloc(n+1); </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    if (str == NULL) printf(“Uh oh.\n”);</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    scanf(“%s”, str);</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    printf(“Your string is: %s\n”, str);</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a:t>
            </a:r>
          </a:p>
        </p:txBody>
      </p:sp>
      <p:sp>
        <p:nvSpPr>
          <p:cNvPr id="50181" name="TextBox 9">
            <a:extLst>
              <a:ext uri="{FF2B5EF4-FFF2-40B4-BE49-F238E27FC236}">
                <a16:creationId xmlns:a16="http://schemas.microsoft.com/office/drawing/2014/main" id="{5B1D89AF-5D69-44DD-8A45-06ECB7708D4A}"/>
              </a:ext>
            </a:extLst>
          </p:cNvPr>
          <p:cNvSpPr txBox="1">
            <a:spLocks noChangeArrowheads="1"/>
          </p:cNvSpPr>
          <p:nvPr/>
        </p:nvSpPr>
        <p:spPr bwMode="auto">
          <a:xfrm>
            <a:off x="1563688" y="3430588"/>
            <a:ext cx="490537"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11</a:t>
            </a:r>
          </a:p>
        </p:txBody>
      </p:sp>
    </p:spTree>
  </p:cSld>
  <p:clrMapOvr>
    <a:masterClrMapping/>
  </p:clrMapOvr>
  <p:transition>
    <p:wipe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DD13C69E-1666-42FB-9B82-CC576BF7C952}"/>
              </a:ext>
            </a:extLst>
          </p:cNvPr>
          <p:cNvSpPr>
            <a:spLocks noGrp="1" noChangeArrowheads="1"/>
          </p:cNvSpPr>
          <p:nvPr>
            <p:ph type="title"/>
          </p:nvPr>
        </p:nvSpPr>
        <p:spPr>
          <a:xfrm>
            <a:off x="0" y="0"/>
            <a:ext cx="9144000" cy="565150"/>
          </a:xfrm>
        </p:spPr>
        <p:txBody>
          <a:bodyPr/>
          <a:lstStyle/>
          <a:p>
            <a:pPr eaLnBrk="1" fontAlgn="auto" hangingPunct="1">
              <a:spcAft>
                <a:spcPts val="0"/>
              </a:spcAft>
              <a:defRPr/>
            </a:pPr>
            <a:r>
              <a:rPr lang="en-US" altLang="en-US" cap="none" dirty="0" err="1">
                <a:latin typeface="+mn-lt"/>
                <a:cs typeface="Arial" panose="020B0604020202020204" pitchFamily="34" charset="0"/>
              </a:rPr>
              <a:t>malloc</a:t>
            </a:r>
            <a:r>
              <a:rPr lang="en-US" altLang="en-US" dirty="0">
                <a:latin typeface="+mn-lt"/>
                <a:cs typeface="Arial" panose="020B0604020202020204" pitchFamily="34" charset="0"/>
              </a:rPr>
              <a:t>() BASICS: </a:t>
            </a:r>
            <a:r>
              <a:rPr lang="en-US" altLang="en-US" cap="none" dirty="0">
                <a:latin typeface="+mn-lt"/>
                <a:cs typeface="Arial" panose="020B0604020202020204" pitchFamily="34" charset="0"/>
              </a:rPr>
              <a:t>string/char ARRAY</a:t>
            </a:r>
            <a:endParaRPr lang="en-US" altLang="en-US" dirty="0">
              <a:cs typeface="Arial" panose="020B0604020202020204" pitchFamily="34" charset="0"/>
            </a:endParaRPr>
          </a:p>
        </p:txBody>
      </p:sp>
      <p:sp>
        <p:nvSpPr>
          <p:cNvPr id="51203" name="Content Placeholder 1">
            <a:extLst>
              <a:ext uri="{FF2B5EF4-FFF2-40B4-BE49-F238E27FC236}">
                <a16:creationId xmlns:a16="http://schemas.microsoft.com/office/drawing/2014/main" id="{BE3C2720-F24F-4C1C-9AB1-0C61C1DCB932}"/>
              </a:ext>
            </a:extLst>
          </p:cNvPr>
          <p:cNvSpPr txBox="1">
            <a:spLocks/>
          </p:cNvSpPr>
          <p:nvPr/>
        </p:nvSpPr>
        <p:spPr bwMode="auto">
          <a:xfrm>
            <a:off x="1096963" y="1443038"/>
            <a:ext cx="6900862" cy="432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685800" indent="-22860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eaLnBrk="1" hangingPunct="1">
              <a:lnSpc>
                <a:spcPct val="100000"/>
              </a:lnSpc>
              <a:spcAft>
                <a:spcPts val="500"/>
              </a:spcAft>
            </a:pPr>
            <a:r>
              <a:rPr lang="en-US" altLang="en-US" sz="1600">
                <a:ea typeface="Cambria Math" panose="02040503050406030204" pitchFamily="18" charset="0"/>
                <a:cs typeface="Times New Roman" panose="02020603050405020304" pitchFamily="18" charset="0"/>
              </a:rPr>
              <a:t>Same as int array, except it’s chars</a:t>
            </a:r>
          </a:p>
          <a:p>
            <a:pPr eaLnBrk="1" hangingPunct="1">
              <a:lnSpc>
                <a:spcPct val="100000"/>
              </a:lnSpc>
              <a:spcAft>
                <a:spcPts val="500"/>
              </a:spcAft>
            </a:pPr>
            <a:r>
              <a:rPr lang="en-US" altLang="en-US" sz="1600">
                <a:ea typeface="Cambria Math" panose="02040503050406030204" pitchFamily="18" charset="0"/>
                <a:cs typeface="Times New Roman" panose="02020603050405020304" pitchFamily="18" charset="0"/>
              </a:rPr>
              <a:t>Allocate n+1 bytes to account for the \0 string terminator</a:t>
            </a:r>
          </a:p>
          <a:p>
            <a:pPr eaLnBrk="1" hangingPunct="1">
              <a:lnSpc>
                <a:spcPct val="100000"/>
              </a:lnSpc>
              <a:spcAft>
                <a:spcPts val="500"/>
              </a:spcAft>
            </a:pPr>
            <a:r>
              <a:rPr lang="en-US" altLang="en-US" sz="1600">
                <a:ea typeface="Cambria Math" panose="02040503050406030204" pitchFamily="18" charset="0"/>
                <a:cs typeface="Times New Roman" panose="02020603050405020304" pitchFamily="18" charset="0"/>
              </a:rPr>
              <a:t>Fun question: What if you allocate 10 chars but enter an 11 char string?</a:t>
            </a:r>
          </a:p>
          <a:p>
            <a:pPr lvl="1" algn="just" eaLnBrk="1" hangingPunct="1">
              <a:lnSpc>
                <a:spcPct val="100000"/>
              </a:lnSpc>
              <a:buFont typeface=".AppleSystemUIFont"/>
              <a:buChar char="-"/>
            </a:pPr>
            <a:r>
              <a:rPr lang="en-US" altLang="en-US" sz="1400">
                <a:ea typeface="Cambria Math" panose="02040503050406030204" pitchFamily="18" charset="0"/>
                <a:cs typeface="Times New Roman" panose="02020603050405020304" pitchFamily="18" charset="0"/>
              </a:rPr>
              <a:t>We’ll look at this in a few more slides</a:t>
            </a:r>
          </a:p>
        </p:txBody>
      </p:sp>
      <p:sp>
        <p:nvSpPr>
          <p:cNvPr id="51204" name="TextBox 8">
            <a:extLst>
              <a:ext uri="{FF2B5EF4-FFF2-40B4-BE49-F238E27FC236}">
                <a16:creationId xmlns:a16="http://schemas.microsoft.com/office/drawing/2014/main" id="{59B36592-8BC7-4305-A96D-A16FDAE8702C}"/>
              </a:ext>
            </a:extLst>
          </p:cNvPr>
          <p:cNvSpPr txBox="1">
            <a:spLocks noChangeArrowheads="1"/>
          </p:cNvSpPr>
          <p:nvPr/>
        </p:nvSpPr>
        <p:spPr bwMode="auto">
          <a:xfrm>
            <a:off x="1952625" y="3430588"/>
            <a:ext cx="6153150"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#include &lt;stdlib.h&gt;</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int main(){</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    int n;</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    char *str;</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    printf(“How long is your string? ”);</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    scanf(“%d”, &amp;n);</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    str = malloc(n+1); </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    if (str == NULL) printf(“Uh oh.\n”);</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    scanf(“%s”, str);</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    printf(“Your string is: %s\n”, str);</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a:t>
            </a:r>
          </a:p>
        </p:txBody>
      </p:sp>
      <p:sp>
        <p:nvSpPr>
          <p:cNvPr id="51205" name="TextBox 9">
            <a:extLst>
              <a:ext uri="{FF2B5EF4-FFF2-40B4-BE49-F238E27FC236}">
                <a16:creationId xmlns:a16="http://schemas.microsoft.com/office/drawing/2014/main" id="{61FC2D10-FC8E-41EA-87C7-6F4181A91342}"/>
              </a:ext>
            </a:extLst>
          </p:cNvPr>
          <p:cNvSpPr txBox="1">
            <a:spLocks noChangeArrowheads="1"/>
          </p:cNvSpPr>
          <p:nvPr/>
        </p:nvSpPr>
        <p:spPr bwMode="auto">
          <a:xfrm>
            <a:off x="1563688" y="3430588"/>
            <a:ext cx="490537"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400">
                <a:latin typeface="Courier New" panose="02070309020205020404" pitchFamily="49" charset="0"/>
                <a:cs typeface="Courier New" panose="02070309020205020404" pitchFamily="49" charset="0"/>
              </a:rPr>
              <a:t>11</a:t>
            </a:r>
          </a:p>
        </p:txBody>
      </p:sp>
    </p:spTree>
  </p:cSld>
  <p:clrMapOvr>
    <a:masterClrMapping/>
  </p:clrMapOvr>
  <p:transition>
    <p:wipe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4C9FE-5FA0-4B4E-9DF5-B1F1817E7105}"/>
              </a:ext>
            </a:extLst>
          </p:cNvPr>
          <p:cNvSpPr>
            <a:spLocks noGrp="1"/>
          </p:cNvSpPr>
          <p:nvPr>
            <p:ph type="title"/>
          </p:nvPr>
        </p:nvSpPr>
        <p:spPr>
          <a:xfrm>
            <a:off x="0" y="0"/>
            <a:ext cx="9144000" cy="565150"/>
          </a:xfrm>
        </p:spPr>
        <p:txBody>
          <a:bodyPr/>
          <a:lstStyle/>
          <a:p>
            <a:pPr eaLnBrk="1" hangingPunct="1">
              <a:defRPr/>
            </a:pPr>
            <a:r>
              <a:rPr lang="en-SG" dirty="0"/>
              <a:t>Implementation of Node</a:t>
            </a:r>
          </a:p>
        </p:txBody>
      </p:sp>
      <p:sp>
        <p:nvSpPr>
          <p:cNvPr id="52227" name="Rectangle 4">
            <a:extLst>
              <a:ext uri="{FF2B5EF4-FFF2-40B4-BE49-F238E27FC236}">
                <a16:creationId xmlns:a16="http://schemas.microsoft.com/office/drawing/2014/main" id="{DC21CBD9-6BE3-4D7E-B245-DD5E1D701CA5}"/>
              </a:ext>
            </a:extLst>
          </p:cNvPr>
          <p:cNvSpPr>
            <a:spLocks noChangeArrowheads="1"/>
          </p:cNvSpPr>
          <p:nvPr/>
        </p:nvSpPr>
        <p:spPr bwMode="auto">
          <a:xfrm>
            <a:off x="1020763" y="1428750"/>
            <a:ext cx="7129462" cy="215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buFont typeface="Arial" panose="020B0604020202020204" pitchFamily="34" charset="0"/>
              <a:buChar char="•"/>
            </a:pPr>
            <a:r>
              <a:rPr lang="en-SG" altLang="en-US"/>
              <a:t>Implementation details diﬀer across languages</a:t>
            </a:r>
          </a:p>
          <a:p>
            <a:pPr>
              <a:buFont typeface="Arial" panose="020B0604020202020204" pitchFamily="34" charset="0"/>
              <a:buChar char="•"/>
            </a:pPr>
            <a:r>
              <a:rPr lang="en-SG" altLang="en-US"/>
              <a:t>But same ﬁelds will always be there:</a:t>
            </a:r>
          </a:p>
          <a:p>
            <a:pPr lvl="1">
              <a:buFont typeface="Arial" panose="020B0604020202020204" pitchFamily="34" charset="0"/>
              <a:buChar char="•"/>
            </a:pPr>
            <a:r>
              <a:rPr lang="en-SG" altLang="en-US" sz="1600"/>
              <a:t>data</a:t>
            </a:r>
          </a:p>
          <a:p>
            <a:pPr lvl="1">
              <a:buFont typeface="Arial" panose="020B0604020202020204" pitchFamily="34" charset="0"/>
              <a:buChar char="•"/>
            </a:pPr>
            <a:r>
              <a:rPr lang="en-SG" altLang="en-US" sz="1600"/>
              <a:t>connection(s) to other node(s)</a:t>
            </a:r>
          </a:p>
          <a:p>
            <a:pPr>
              <a:buFont typeface="Arial" panose="020B0604020202020204" pitchFamily="34" charset="0"/>
              <a:buChar char="•"/>
            </a:pPr>
            <a:r>
              <a:rPr lang="en-SG" altLang="en-US"/>
              <a:t>In C, ListNode is a C struct with several ﬁelds</a:t>
            </a:r>
          </a:p>
          <a:p>
            <a:pPr lvl="1">
              <a:buFont typeface="Arial" panose="020B0604020202020204" pitchFamily="34" charset="0"/>
              <a:buChar char="•"/>
            </a:pPr>
            <a:r>
              <a:rPr lang="en-SG" altLang="en-US" sz="1600"/>
              <a:t>item: this is a data type holding the data stored in the node </a:t>
            </a:r>
          </a:p>
          <a:p>
            <a:pPr lvl="1">
              <a:buFont typeface="Arial" panose="020B0604020202020204" pitchFamily="34" charset="0"/>
              <a:buChar char="•"/>
            </a:pPr>
            <a:r>
              <a:rPr lang="en-SG" altLang="en-US" sz="1600"/>
              <a:t>next: this is a pointer storing the address of the next node in the sequence</a:t>
            </a:r>
          </a:p>
        </p:txBody>
      </p:sp>
      <p:sp>
        <p:nvSpPr>
          <p:cNvPr id="52228" name="Rectangle 4">
            <a:extLst>
              <a:ext uri="{FF2B5EF4-FFF2-40B4-BE49-F238E27FC236}">
                <a16:creationId xmlns:a16="http://schemas.microsoft.com/office/drawing/2014/main" id="{0A150ACA-62E2-4511-A0F7-97572D187485}"/>
              </a:ext>
            </a:extLst>
          </p:cNvPr>
          <p:cNvSpPr>
            <a:spLocks noChangeArrowheads="1"/>
          </p:cNvSpPr>
          <p:nvPr/>
        </p:nvSpPr>
        <p:spPr bwMode="auto">
          <a:xfrm>
            <a:off x="1484313" y="3771900"/>
            <a:ext cx="5562600" cy="1422400"/>
          </a:xfrm>
          <a:prstGeom prst="rect">
            <a:avLst/>
          </a:prstGeom>
          <a:noFill/>
          <a:ln w="2857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eaLnBrk="1" hangingPunct="1">
              <a:lnSpc>
                <a:spcPct val="100000"/>
              </a:lnSpc>
              <a:spcBef>
                <a:spcPct val="20000"/>
              </a:spcBef>
              <a:buFontTx/>
              <a:buNone/>
            </a:pPr>
            <a:r>
              <a:rPr lang="en-US" altLang="zh-CN" b="1">
                <a:solidFill>
                  <a:srgbClr val="0000FF"/>
                </a:solidFill>
                <a:latin typeface="微软雅黑" panose="020B0503020204020204" pitchFamily="34" charset="-122"/>
                <a:ea typeface="微软雅黑" panose="020B0503020204020204" pitchFamily="34" charset="-122"/>
              </a:rPr>
              <a:t> </a:t>
            </a:r>
            <a:r>
              <a:rPr lang="en-US" altLang="zh-CN" sz="1800" b="1">
                <a:latin typeface="Courier New" panose="02070309020205020404" pitchFamily="49" charset="0"/>
                <a:ea typeface="微软雅黑" panose="020B0503020204020204" pitchFamily="34" charset="-122"/>
                <a:cs typeface="Courier New" panose="02070309020205020404" pitchFamily="49" charset="0"/>
              </a:rPr>
              <a:t>typedef struct _listnode{</a:t>
            </a:r>
          </a:p>
          <a:p>
            <a:pPr eaLnBrk="1" hangingPunct="1">
              <a:lnSpc>
                <a:spcPct val="100000"/>
              </a:lnSpc>
              <a:spcBef>
                <a:spcPct val="20000"/>
              </a:spcBef>
              <a:buFontTx/>
              <a:buNone/>
            </a:pPr>
            <a:r>
              <a:rPr lang="en-US" altLang="zh-CN" sz="1800" b="1">
                <a:latin typeface="Courier New" panose="02070309020205020404" pitchFamily="49" charset="0"/>
                <a:ea typeface="微软雅黑" panose="020B0503020204020204" pitchFamily="34" charset="-122"/>
                <a:cs typeface="Courier New" panose="02070309020205020404" pitchFamily="49" charset="0"/>
              </a:rPr>
              <a:t>      int item;</a:t>
            </a:r>
          </a:p>
          <a:p>
            <a:pPr eaLnBrk="1" hangingPunct="1">
              <a:lnSpc>
                <a:spcPct val="100000"/>
              </a:lnSpc>
              <a:spcBef>
                <a:spcPct val="20000"/>
              </a:spcBef>
              <a:buFontTx/>
              <a:buNone/>
            </a:pPr>
            <a:r>
              <a:rPr lang="en-US" altLang="zh-CN" sz="1800" b="1">
                <a:latin typeface="Courier New" panose="02070309020205020404" pitchFamily="49" charset="0"/>
                <a:ea typeface="微软雅黑" panose="020B0503020204020204" pitchFamily="34" charset="-122"/>
                <a:cs typeface="Courier New" panose="02070309020205020404" pitchFamily="49" charset="0"/>
              </a:rPr>
              <a:t>      struct _listnode *next;</a:t>
            </a:r>
          </a:p>
          <a:p>
            <a:pPr eaLnBrk="1" hangingPunct="1">
              <a:lnSpc>
                <a:spcPct val="100000"/>
              </a:lnSpc>
              <a:spcBef>
                <a:spcPct val="20000"/>
              </a:spcBef>
              <a:buFontTx/>
              <a:buNone/>
            </a:pPr>
            <a:r>
              <a:rPr lang="en-US" altLang="zh-CN" sz="1800" b="1">
                <a:latin typeface="Courier New" panose="02070309020205020404" pitchFamily="49" charset="0"/>
                <a:ea typeface="微软雅黑" panose="020B0503020204020204" pitchFamily="34" charset="-122"/>
                <a:cs typeface="Courier New" panose="02070309020205020404" pitchFamily="49" charset="0"/>
              </a:rPr>
              <a:t> }ListNode;</a:t>
            </a:r>
          </a:p>
        </p:txBody>
      </p:sp>
      <p:sp>
        <p:nvSpPr>
          <p:cNvPr id="52229" name="AutoShape 5">
            <a:extLst>
              <a:ext uri="{FF2B5EF4-FFF2-40B4-BE49-F238E27FC236}">
                <a16:creationId xmlns:a16="http://schemas.microsoft.com/office/drawing/2014/main" id="{FBE6545C-2091-4927-92D3-16EE3F52EDE6}"/>
              </a:ext>
            </a:extLst>
          </p:cNvPr>
          <p:cNvSpPr>
            <a:spLocks noChangeArrowheads="1"/>
          </p:cNvSpPr>
          <p:nvPr/>
        </p:nvSpPr>
        <p:spPr bwMode="auto">
          <a:xfrm>
            <a:off x="6227763" y="3605213"/>
            <a:ext cx="1657350" cy="977900"/>
          </a:xfrm>
          <a:prstGeom prst="roundRect">
            <a:avLst>
              <a:gd name="adj" fmla="val 16667"/>
            </a:avLst>
          </a:prstGeom>
          <a:solidFill>
            <a:schemeClr val="bg1"/>
          </a:solidFill>
          <a:ln w="38100">
            <a:solidFill>
              <a:srgbClr val="FE7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ctr" eaLnBrk="1" hangingPunct="1">
              <a:lnSpc>
                <a:spcPct val="100000"/>
              </a:lnSpc>
              <a:spcBef>
                <a:spcPct val="0"/>
              </a:spcBef>
              <a:buFontTx/>
              <a:buNone/>
            </a:pPr>
            <a:r>
              <a:rPr lang="en-US" altLang="zh-CN" sz="2000" b="1">
                <a:latin typeface="华文彩云" panose="02010800040101010101" pitchFamily="2" charset="-122"/>
                <a:ea typeface="华文彩云" panose="02010800040101010101" pitchFamily="2" charset="-122"/>
              </a:rPr>
              <a:t>MINIMUM</a:t>
            </a:r>
            <a:br>
              <a:rPr lang="en-US" altLang="zh-CN" sz="2000" b="1">
                <a:latin typeface="华文彩云" panose="02010800040101010101" pitchFamily="2" charset="-122"/>
                <a:ea typeface="华文彩云" panose="02010800040101010101" pitchFamily="2" charset="-122"/>
              </a:rPr>
            </a:br>
            <a:r>
              <a:rPr lang="en-US" altLang="zh-CN" sz="2000" b="1">
                <a:latin typeface="华文彩云" panose="02010800040101010101" pitchFamily="2" charset="-122"/>
                <a:ea typeface="华文彩云" panose="02010800040101010101" pitchFamily="2" charset="-122"/>
              </a:rPr>
              <a:t>SETTINGS</a:t>
            </a:r>
          </a:p>
        </p:txBody>
      </p:sp>
      <p:pic>
        <p:nvPicPr>
          <p:cNvPr id="52230" name="Picture 2">
            <a:extLst>
              <a:ext uri="{FF2B5EF4-FFF2-40B4-BE49-F238E27FC236}">
                <a16:creationId xmlns:a16="http://schemas.microsoft.com/office/drawing/2014/main" id="{B2215881-B927-4415-8901-9BB2B3F75B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3338" y="5338763"/>
            <a:ext cx="6907212"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4">
            <a:extLst>
              <a:ext uri="{FF2B5EF4-FFF2-40B4-BE49-F238E27FC236}">
                <a16:creationId xmlns:a16="http://schemas.microsoft.com/office/drawing/2014/main" id="{3832530D-1BC1-4212-8145-5BA08E1842AB}"/>
              </a:ext>
            </a:extLst>
          </p:cNvPr>
          <p:cNvSpPr>
            <a:spLocks noChangeArrowheads="1"/>
          </p:cNvSpPr>
          <p:nvPr/>
        </p:nvSpPr>
        <p:spPr bwMode="auto">
          <a:xfrm>
            <a:off x="0" y="107950"/>
            <a:ext cx="9144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r>
              <a:rPr lang="en-US" altLang="en-US" sz="2000" b="1" dirty="0">
                <a:solidFill>
                  <a:schemeClr val="bg1"/>
                </a:solidFill>
                <a:latin typeface="+mj-lt"/>
                <a:cs typeface="Times New Roman" panose="02020603050405020304" pitchFamily="18" charset="0"/>
              </a:rPr>
              <a:t>BACK TO LAB QUESTION: STORE A LIST OF NUMBERS</a:t>
            </a:r>
          </a:p>
        </p:txBody>
      </p:sp>
      <p:sp>
        <p:nvSpPr>
          <p:cNvPr id="53251" name="Rectangle 8">
            <a:extLst>
              <a:ext uri="{FF2B5EF4-FFF2-40B4-BE49-F238E27FC236}">
                <a16:creationId xmlns:a16="http://schemas.microsoft.com/office/drawing/2014/main" id="{421D1A6E-E50E-441C-93C4-661B58AA6A11}"/>
              </a:ext>
            </a:extLst>
          </p:cNvPr>
          <p:cNvSpPr>
            <a:spLocks noChangeArrowheads="1"/>
          </p:cNvSpPr>
          <p:nvPr/>
        </p:nvSpPr>
        <p:spPr bwMode="auto">
          <a:xfrm>
            <a:off x="2366963" y="1733550"/>
            <a:ext cx="914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ctr" eaLnBrk="1" hangingPunct="1">
              <a:lnSpc>
                <a:spcPct val="100000"/>
              </a:lnSpc>
              <a:spcBef>
                <a:spcPct val="0"/>
              </a:spcBef>
              <a:buFontTx/>
              <a:buNone/>
            </a:pPr>
            <a:endParaRPr lang="en-US" altLang="en-US" sz="2400">
              <a:latin typeface="Times New Roman" panose="02020603050405020304" pitchFamily="18" charset="0"/>
            </a:endParaRPr>
          </a:p>
        </p:txBody>
      </p:sp>
      <p:sp>
        <p:nvSpPr>
          <p:cNvPr id="53252" name="Content Placeholder 1">
            <a:extLst>
              <a:ext uri="{FF2B5EF4-FFF2-40B4-BE49-F238E27FC236}">
                <a16:creationId xmlns:a16="http://schemas.microsoft.com/office/drawing/2014/main" id="{EBF31689-267F-4CB2-8D33-A599BB6D63C4}"/>
              </a:ext>
            </a:extLst>
          </p:cNvPr>
          <p:cNvSpPr txBox="1">
            <a:spLocks/>
          </p:cNvSpPr>
          <p:nvPr/>
        </p:nvSpPr>
        <p:spPr bwMode="auto">
          <a:xfrm>
            <a:off x="1096963" y="1466850"/>
            <a:ext cx="6861175" cy="442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685800" indent="-22860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eaLnBrk="1" hangingPunct="1">
              <a:lnSpc>
                <a:spcPct val="100000"/>
              </a:lnSpc>
              <a:spcAft>
                <a:spcPts val="500"/>
              </a:spcAft>
            </a:pPr>
            <a:r>
              <a:rPr lang="en-US" altLang="en-US" sz="1800">
                <a:ea typeface="Cambria Math" panose="02040503050406030204" pitchFamily="18" charset="0"/>
                <a:cs typeface="Times New Roman" panose="02020603050405020304" pitchFamily="18" charset="0"/>
              </a:rPr>
              <a:t>After the first ListNode has been created</a:t>
            </a:r>
          </a:p>
          <a:p>
            <a:pPr lvl="1" eaLnBrk="1" hangingPunct="1">
              <a:lnSpc>
                <a:spcPct val="100000"/>
              </a:lnSpc>
              <a:buFont typeface=".AppleSystemUIFont"/>
              <a:buChar char="-"/>
            </a:pPr>
            <a:r>
              <a:rPr lang="en-US" altLang="en-US" sz="1600" i="1">
                <a:ea typeface="Cambria Math" panose="02040503050406030204" pitchFamily="18" charset="0"/>
                <a:cs typeface="Times New Roman" panose="02020603050405020304" pitchFamily="18" charset="0"/>
              </a:rPr>
              <a:t>head</a:t>
            </a:r>
            <a:r>
              <a:rPr lang="en-US" altLang="en-US" sz="1600">
                <a:ea typeface="Cambria Math" panose="02040503050406030204" pitchFamily="18" charset="0"/>
                <a:cs typeface="Times New Roman" panose="02020603050405020304" pitchFamily="18" charset="0"/>
              </a:rPr>
              <a:t> pointer points to first ListNode</a:t>
            </a:r>
          </a:p>
          <a:p>
            <a:pPr lvl="1" eaLnBrk="1" hangingPunct="1">
              <a:lnSpc>
                <a:spcPct val="100000"/>
              </a:lnSpc>
              <a:buFont typeface=".AppleSystemUIFont"/>
              <a:buChar char="-"/>
            </a:pPr>
            <a:r>
              <a:rPr lang="en-US" altLang="en-US" sz="1600">
                <a:ea typeface="Cambria Math" panose="02040503050406030204" pitchFamily="18" charset="0"/>
                <a:cs typeface="Times New Roman" panose="02020603050405020304" pitchFamily="18" charset="0"/>
              </a:rPr>
              <a:t>Can now use </a:t>
            </a:r>
            <a:r>
              <a:rPr lang="en-US" altLang="en-US" sz="1600" i="1">
                <a:ea typeface="Cambria Math" panose="02040503050406030204" pitchFamily="18" charset="0"/>
                <a:cs typeface="Times New Roman" panose="02020603050405020304" pitchFamily="18" charset="0"/>
              </a:rPr>
              <a:t>temp</a:t>
            </a:r>
            <a:r>
              <a:rPr lang="en-US" altLang="en-US" sz="1600">
                <a:ea typeface="Cambria Math" panose="02040503050406030204" pitchFamily="18" charset="0"/>
                <a:cs typeface="Times New Roman" panose="02020603050405020304" pitchFamily="18" charset="0"/>
              </a:rPr>
              <a:t> pointer to keep track of last node</a:t>
            </a:r>
          </a:p>
          <a:p>
            <a:pPr lvl="1" eaLnBrk="1" hangingPunct="1">
              <a:lnSpc>
                <a:spcPct val="100000"/>
              </a:lnSpc>
              <a:buFont typeface=".AppleSystemUIFont"/>
              <a:buChar char="-"/>
            </a:pPr>
            <a:r>
              <a:rPr lang="en-US" altLang="en-US" sz="1600">
                <a:ea typeface="Cambria Math" panose="02040503050406030204" pitchFamily="18" charset="0"/>
                <a:cs typeface="Times New Roman" panose="02020603050405020304" pitchFamily="18" charset="0"/>
              </a:rPr>
              <a:t>In this case, </a:t>
            </a:r>
            <a:r>
              <a:rPr lang="en-US" altLang="en-US" sz="1600" i="1">
                <a:ea typeface="Cambria Math" panose="02040503050406030204" pitchFamily="18" charset="0"/>
                <a:cs typeface="Times New Roman" panose="02020603050405020304" pitchFamily="18" charset="0"/>
              </a:rPr>
              <a:t>temp</a:t>
            </a:r>
            <a:r>
              <a:rPr lang="en-US" altLang="en-US" sz="1600">
                <a:ea typeface="Cambria Math" panose="02040503050406030204" pitchFamily="18" charset="0"/>
                <a:cs typeface="Times New Roman" panose="02020603050405020304" pitchFamily="18" charset="0"/>
              </a:rPr>
              <a:t> also points to the first ListNode</a:t>
            </a:r>
          </a:p>
        </p:txBody>
      </p:sp>
      <p:sp>
        <p:nvSpPr>
          <p:cNvPr id="46" name="Rectangle 45">
            <a:extLst>
              <a:ext uri="{FF2B5EF4-FFF2-40B4-BE49-F238E27FC236}">
                <a16:creationId xmlns:a16="http://schemas.microsoft.com/office/drawing/2014/main" id="{7C1C5BE2-A506-4C7E-B3CC-BDFF3427A472}"/>
              </a:ext>
            </a:extLst>
          </p:cNvPr>
          <p:cNvSpPr/>
          <p:nvPr/>
        </p:nvSpPr>
        <p:spPr>
          <a:xfrm>
            <a:off x="1263650" y="3833813"/>
            <a:ext cx="606425" cy="288925"/>
          </a:xfrm>
          <a:prstGeom prst="rect">
            <a:avLst/>
          </a:prstGeom>
          <a:solidFill>
            <a:srgbClr val="4F81BD"/>
          </a:solidFill>
          <a:ln w="28575">
            <a:solidFill>
              <a:schemeClr val="bg1"/>
            </a:solidFill>
          </a:ln>
          <a:effectLst>
            <a:outerShdw blurRad="50800" dist="76200" dir="5400000" sx="87000" sy="87000" algn="t" rotWithShape="0">
              <a:prstClr val="black">
                <a:alpha val="32000"/>
              </a:prstClr>
            </a:outerShdw>
          </a:effectLst>
        </p:spPr>
        <p:style>
          <a:lnRef idx="3">
            <a:schemeClr val="lt1"/>
          </a:lnRef>
          <a:fillRef idx="1">
            <a:schemeClr val="accent3"/>
          </a:fillRef>
          <a:effectRef idx="1">
            <a:schemeClr val="accent3"/>
          </a:effectRef>
          <a:fontRef idx="minor">
            <a:schemeClr val="lt1"/>
          </a:fontRef>
        </p:style>
        <p:txBody>
          <a:bodyPr anchor="ctr"/>
          <a:lstStyle/>
          <a:p>
            <a:pPr algn="ctr">
              <a:defRPr/>
            </a:pPr>
            <a:r>
              <a:rPr lang="en-US" sz="1100" dirty="0"/>
              <a:t>head</a:t>
            </a:r>
          </a:p>
        </p:txBody>
      </p:sp>
      <p:cxnSp>
        <p:nvCxnSpPr>
          <p:cNvPr id="47" name="Straight Arrow Connector 46">
            <a:extLst>
              <a:ext uri="{FF2B5EF4-FFF2-40B4-BE49-F238E27FC236}">
                <a16:creationId xmlns:a16="http://schemas.microsoft.com/office/drawing/2014/main" id="{479898F8-99DE-4094-A4B0-AC7BDE138425}"/>
              </a:ext>
            </a:extLst>
          </p:cNvPr>
          <p:cNvCxnSpPr/>
          <p:nvPr/>
        </p:nvCxnSpPr>
        <p:spPr>
          <a:xfrm>
            <a:off x="1785938" y="3978275"/>
            <a:ext cx="360362" cy="0"/>
          </a:xfrm>
          <a:prstGeom prst="straightConnector1">
            <a:avLst/>
          </a:prstGeom>
          <a:ln w="28575">
            <a:solidFill>
              <a:schemeClr val="tx1"/>
            </a:solidFill>
            <a:headEnd type="none" w="med" len="med"/>
            <a:tailEnd type="arrow" w="med" len="med"/>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CE3AF175-7D8E-4854-8F4E-74E2B5EBF734}"/>
              </a:ext>
            </a:extLst>
          </p:cNvPr>
          <p:cNvSpPr/>
          <p:nvPr/>
        </p:nvSpPr>
        <p:spPr>
          <a:xfrm>
            <a:off x="2141538" y="3678238"/>
            <a:ext cx="1397000" cy="600075"/>
          </a:xfrm>
          <a:prstGeom prst="ellipse">
            <a:avLst/>
          </a:prstGeom>
          <a:noFill/>
          <a:ln w="57150" cmpd="sng">
            <a:solidFill>
              <a:srgbClr val="F7964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Rectangle 8">
            <a:extLst>
              <a:ext uri="{FF2B5EF4-FFF2-40B4-BE49-F238E27FC236}">
                <a16:creationId xmlns:a16="http://schemas.microsoft.com/office/drawing/2014/main" id="{C6D2EE81-9AE2-4419-9DD6-A588941E7240}"/>
              </a:ext>
            </a:extLst>
          </p:cNvPr>
          <p:cNvSpPr/>
          <p:nvPr/>
        </p:nvSpPr>
        <p:spPr>
          <a:xfrm>
            <a:off x="4249738" y="3833813"/>
            <a:ext cx="606425" cy="287337"/>
          </a:xfrm>
          <a:prstGeom prst="rect">
            <a:avLst/>
          </a:prstGeom>
          <a:solidFill>
            <a:srgbClr val="4F81BD"/>
          </a:solidFill>
          <a:ln w="28575">
            <a:solidFill>
              <a:schemeClr val="bg1"/>
            </a:solidFill>
          </a:ln>
          <a:effectLst>
            <a:outerShdw blurRad="50800" dist="76200" dir="5400000" sx="87000" sy="87000" algn="t" rotWithShape="0">
              <a:prstClr val="black">
                <a:alpha val="32000"/>
              </a:prstClr>
            </a:outerShdw>
          </a:effectLst>
        </p:spPr>
        <p:style>
          <a:lnRef idx="3">
            <a:schemeClr val="lt1"/>
          </a:lnRef>
          <a:fillRef idx="1">
            <a:schemeClr val="accent3"/>
          </a:fillRef>
          <a:effectRef idx="1">
            <a:schemeClr val="accent3"/>
          </a:effectRef>
          <a:fontRef idx="minor">
            <a:schemeClr val="lt1"/>
          </a:fontRef>
        </p:style>
        <p:txBody>
          <a:bodyPr anchor="ctr"/>
          <a:lstStyle/>
          <a:p>
            <a:pPr algn="ctr">
              <a:defRPr/>
            </a:pPr>
            <a:r>
              <a:rPr lang="en-US" sz="1100" dirty="0"/>
              <a:t>head</a:t>
            </a:r>
          </a:p>
        </p:txBody>
      </p:sp>
      <p:grpSp>
        <p:nvGrpSpPr>
          <p:cNvPr id="53257" name="Group 9">
            <a:extLst>
              <a:ext uri="{FF2B5EF4-FFF2-40B4-BE49-F238E27FC236}">
                <a16:creationId xmlns:a16="http://schemas.microsoft.com/office/drawing/2014/main" id="{23EF12E9-19A9-45D2-A1FA-12A1ED3BB02F}"/>
              </a:ext>
            </a:extLst>
          </p:cNvPr>
          <p:cNvGrpSpPr>
            <a:grpSpLocks/>
          </p:cNvGrpSpPr>
          <p:nvPr/>
        </p:nvGrpSpPr>
        <p:grpSpPr bwMode="auto">
          <a:xfrm>
            <a:off x="5135563" y="3833813"/>
            <a:ext cx="1204912" cy="288925"/>
            <a:chOff x="2524526" y="1589550"/>
            <a:chExt cx="1204110" cy="288000"/>
          </a:xfrm>
        </p:grpSpPr>
        <p:sp>
          <p:nvSpPr>
            <p:cNvPr id="11" name="Rectangle 10">
              <a:extLst>
                <a:ext uri="{FF2B5EF4-FFF2-40B4-BE49-F238E27FC236}">
                  <a16:creationId xmlns:a16="http://schemas.microsoft.com/office/drawing/2014/main" id="{8CFB7199-2480-43E8-89D0-27AF1AEEE2FC}"/>
                </a:ext>
              </a:extLst>
            </p:cNvPr>
            <p:cNvSpPr/>
            <p:nvPr/>
          </p:nvSpPr>
          <p:spPr>
            <a:xfrm>
              <a:off x="2524526" y="1589550"/>
              <a:ext cx="468000" cy="288000"/>
            </a:xfrm>
            <a:prstGeom prst="rect">
              <a:avLst/>
            </a:prstGeom>
            <a:solidFill>
              <a:srgbClr val="9BBC59"/>
            </a:solidFill>
            <a:ln w="28575">
              <a:solidFill>
                <a:srgbClr val="71893E"/>
              </a:solidFill>
            </a:ln>
          </p:spPr>
          <p:style>
            <a:lnRef idx="3">
              <a:schemeClr val="lt1"/>
            </a:lnRef>
            <a:fillRef idx="1">
              <a:schemeClr val="accent3"/>
            </a:fillRef>
            <a:effectRef idx="1">
              <a:schemeClr val="accent3"/>
            </a:effectRef>
            <a:fontRef idx="minor">
              <a:schemeClr val="lt1"/>
            </a:fontRef>
          </p:style>
          <p:txBody>
            <a:bodyPr anchor="ctr"/>
            <a:lstStyle/>
            <a:p>
              <a:pPr algn="ctr">
                <a:defRPr/>
              </a:pPr>
              <a:r>
                <a:rPr lang="en-US" sz="900" dirty="0"/>
                <a:t>item</a:t>
              </a:r>
            </a:p>
          </p:txBody>
        </p:sp>
        <p:sp>
          <p:nvSpPr>
            <p:cNvPr id="12" name="Rectangle 11">
              <a:extLst>
                <a:ext uri="{FF2B5EF4-FFF2-40B4-BE49-F238E27FC236}">
                  <a16:creationId xmlns:a16="http://schemas.microsoft.com/office/drawing/2014/main" id="{68F17612-FAD0-4B97-A8AD-B858193ECA17}"/>
                </a:ext>
              </a:extLst>
            </p:cNvPr>
            <p:cNvSpPr/>
            <p:nvPr/>
          </p:nvSpPr>
          <p:spPr>
            <a:xfrm>
              <a:off x="2998872" y="1589550"/>
              <a:ext cx="468001" cy="288000"/>
            </a:xfrm>
            <a:prstGeom prst="rect">
              <a:avLst/>
            </a:prstGeom>
            <a:solidFill>
              <a:srgbClr val="9BBC59"/>
            </a:solidFill>
            <a:ln w="28575">
              <a:solidFill>
                <a:srgbClr val="71893E"/>
              </a:solidFill>
            </a:ln>
          </p:spPr>
          <p:style>
            <a:lnRef idx="3">
              <a:schemeClr val="lt1"/>
            </a:lnRef>
            <a:fillRef idx="1">
              <a:schemeClr val="accent3"/>
            </a:fillRef>
            <a:effectRef idx="1">
              <a:schemeClr val="accent3"/>
            </a:effectRef>
            <a:fontRef idx="minor">
              <a:schemeClr val="lt1"/>
            </a:fontRef>
          </p:style>
          <p:txBody>
            <a:bodyPr anchor="ctr"/>
            <a:lstStyle/>
            <a:p>
              <a:pPr algn="ctr">
                <a:defRPr/>
              </a:pPr>
              <a:r>
                <a:rPr lang="en-US" sz="900" dirty="0"/>
                <a:t>next</a:t>
              </a:r>
            </a:p>
          </p:txBody>
        </p:sp>
        <p:cxnSp>
          <p:nvCxnSpPr>
            <p:cNvPr id="13" name="Straight Arrow Connector 12">
              <a:extLst>
                <a:ext uri="{FF2B5EF4-FFF2-40B4-BE49-F238E27FC236}">
                  <a16:creationId xmlns:a16="http://schemas.microsoft.com/office/drawing/2014/main" id="{FBD43097-5CBD-4CAF-B4A8-0EDBF6AB56AB}"/>
                </a:ext>
              </a:extLst>
            </p:cNvPr>
            <p:cNvCxnSpPr/>
            <p:nvPr/>
          </p:nvCxnSpPr>
          <p:spPr>
            <a:xfrm>
              <a:off x="3405002" y="1733550"/>
              <a:ext cx="323634" cy="0"/>
            </a:xfrm>
            <a:prstGeom prst="straightConnector1">
              <a:avLst/>
            </a:prstGeom>
            <a:ln w="28575">
              <a:solidFill>
                <a:schemeClr val="tx1"/>
              </a:solidFill>
              <a:headEnd type="none" w="med" len="med"/>
              <a:tailEnd type="arrow" w="med" len="med"/>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cxnSp>
        <p:nvCxnSpPr>
          <p:cNvPr id="14" name="Straight Arrow Connector 13">
            <a:extLst>
              <a:ext uri="{FF2B5EF4-FFF2-40B4-BE49-F238E27FC236}">
                <a16:creationId xmlns:a16="http://schemas.microsoft.com/office/drawing/2014/main" id="{122AEF99-C115-4666-B33E-4F80F7CD4325}"/>
              </a:ext>
            </a:extLst>
          </p:cNvPr>
          <p:cNvCxnSpPr/>
          <p:nvPr/>
        </p:nvCxnSpPr>
        <p:spPr>
          <a:xfrm>
            <a:off x="4772025" y="3978275"/>
            <a:ext cx="360363" cy="0"/>
          </a:xfrm>
          <a:prstGeom prst="straightConnector1">
            <a:avLst/>
          </a:prstGeom>
          <a:ln w="28575">
            <a:solidFill>
              <a:schemeClr val="tx1"/>
            </a:solidFill>
            <a:headEnd type="none" w="med" len="med"/>
            <a:tailEnd type="arrow" w="med" len="med"/>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0BE074E5-A7EE-40CB-91CB-5B1094132AEA}"/>
              </a:ext>
            </a:extLst>
          </p:cNvPr>
          <p:cNvSpPr/>
          <p:nvPr/>
        </p:nvSpPr>
        <p:spPr>
          <a:xfrm>
            <a:off x="6359525" y="3683000"/>
            <a:ext cx="1398588" cy="601663"/>
          </a:xfrm>
          <a:prstGeom prst="ellipse">
            <a:avLst/>
          </a:prstGeom>
          <a:noFill/>
          <a:ln w="57150" cmpd="sng">
            <a:solidFill>
              <a:srgbClr val="F7964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 name="Rectangle 15">
            <a:extLst>
              <a:ext uri="{FF2B5EF4-FFF2-40B4-BE49-F238E27FC236}">
                <a16:creationId xmlns:a16="http://schemas.microsoft.com/office/drawing/2014/main" id="{0912C437-603C-44A9-8E08-D5B1141C494C}"/>
              </a:ext>
            </a:extLst>
          </p:cNvPr>
          <p:cNvSpPr/>
          <p:nvPr/>
        </p:nvSpPr>
        <p:spPr>
          <a:xfrm>
            <a:off x="4400550" y="4268788"/>
            <a:ext cx="606425" cy="222250"/>
          </a:xfrm>
          <a:prstGeom prst="rect">
            <a:avLst/>
          </a:prstGeom>
          <a:solidFill>
            <a:srgbClr val="4F81BD"/>
          </a:solidFill>
          <a:ln w="28575">
            <a:solidFill>
              <a:schemeClr val="bg1"/>
            </a:solidFill>
          </a:ln>
          <a:effectLst>
            <a:outerShdw blurRad="50800" dist="76200" dir="5400000" sx="87000" sy="87000" algn="t" rotWithShape="0">
              <a:prstClr val="black">
                <a:alpha val="32000"/>
              </a:prstClr>
            </a:outerShdw>
          </a:effectLst>
        </p:spPr>
        <p:style>
          <a:lnRef idx="3">
            <a:schemeClr val="lt1"/>
          </a:lnRef>
          <a:fillRef idx="1">
            <a:schemeClr val="accent3"/>
          </a:fillRef>
          <a:effectRef idx="1">
            <a:schemeClr val="accent3"/>
          </a:effectRef>
          <a:fontRef idx="minor">
            <a:schemeClr val="lt1"/>
          </a:fontRef>
        </p:style>
        <p:txBody>
          <a:bodyPr anchor="ctr"/>
          <a:lstStyle/>
          <a:p>
            <a:pPr algn="ctr">
              <a:defRPr/>
            </a:pPr>
            <a:r>
              <a:rPr lang="en-US" sz="1100"/>
              <a:t>temp</a:t>
            </a:r>
            <a:endParaRPr lang="en-US" sz="1100" dirty="0"/>
          </a:p>
        </p:txBody>
      </p:sp>
      <p:cxnSp>
        <p:nvCxnSpPr>
          <p:cNvPr id="17" name="Straight Arrow Connector 16">
            <a:extLst>
              <a:ext uri="{FF2B5EF4-FFF2-40B4-BE49-F238E27FC236}">
                <a16:creationId xmlns:a16="http://schemas.microsoft.com/office/drawing/2014/main" id="{E265EEBC-05F4-43A9-9D8F-36F3A83FD9E5}"/>
              </a:ext>
            </a:extLst>
          </p:cNvPr>
          <p:cNvCxnSpPr/>
          <p:nvPr/>
        </p:nvCxnSpPr>
        <p:spPr>
          <a:xfrm flipV="1">
            <a:off x="4875213" y="3978275"/>
            <a:ext cx="260350" cy="433388"/>
          </a:xfrm>
          <a:prstGeom prst="straightConnector1">
            <a:avLst/>
          </a:prstGeom>
          <a:ln w="28575">
            <a:solidFill>
              <a:schemeClr val="tx1"/>
            </a:solidFill>
            <a:headEnd type="none" w="med" len="med"/>
            <a:tailEnd type="arrow" w="med" len="med"/>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u"/>
  </p:transition>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TU Verdana">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ui) 16S1_CE1007_LD_2.4_Switch statement_V1.0" id="{E370A65C-B71B-9A41-B0DE-A6DBB63ABAB2}" vid="{607BBFC8-5957-2646-80A9-AA80B6B298A8}"/>
    </a:ext>
  </a:extLst>
</a:theme>
</file>

<file path=ppt/theme/theme2.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TU Verdana">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ui) 16S1_CE1007_LD_2.4_Switch statement_V1.0" id="{E370A65C-B71B-9A41-B0DE-A6DBB63ABAB2}" vid="{607BBFC8-5957-2646-80A9-AA80B6B298A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1165</TotalTime>
  <Words>4099</Words>
  <Application>Microsoft Office PowerPoint</Application>
  <PresentationFormat>全屏显示(4:3)</PresentationFormat>
  <Paragraphs>784</Paragraphs>
  <Slides>20</Slides>
  <Notes>16</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20</vt:i4>
      </vt:variant>
    </vt:vector>
  </HeadingPairs>
  <TitlesOfParts>
    <vt:vector size="31" baseType="lpstr">
      <vt:lpstr>.AppleSystemUIFont</vt:lpstr>
      <vt:lpstr>华文彩云</vt:lpstr>
      <vt:lpstr>微软雅黑</vt:lpstr>
      <vt:lpstr>Arial</vt:lpstr>
      <vt:lpstr>Calibri</vt:lpstr>
      <vt:lpstr>Courier New</vt:lpstr>
      <vt:lpstr>Times New Roman</vt:lpstr>
      <vt:lpstr>Verdana</vt:lpstr>
      <vt:lpstr>1_Office Theme</vt:lpstr>
      <vt:lpstr>2_Office Theme</vt:lpstr>
      <vt:lpstr>Office Theme</vt:lpstr>
      <vt:lpstr>CX1007: Tutorial (Week 09)</vt:lpstr>
      <vt:lpstr>Dynamic memory allocation</vt:lpstr>
      <vt:lpstr>Dynamic memory allocation</vt:lpstr>
      <vt:lpstr>malloc() BASICS: int</vt:lpstr>
      <vt:lpstr>malloc() BASICS: int ARRAY</vt:lpstr>
      <vt:lpstr>malloc() BASICS: string/char ARRAY</vt:lpstr>
      <vt:lpstr>malloc() BASICS: string/char ARRAY</vt:lpstr>
      <vt:lpstr>Implementation of Node</vt:lpstr>
      <vt:lpstr>PowerPoint 演示文稿</vt:lpstr>
      <vt:lpstr>SINGLY-LINKED LIST OF INTEGERS</vt:lpstr>
      <vt:lpstr>Question 1</vt:lpstr>
      <vt:lpstr>PowerPoint 演示文稿</vt:lpstr>
      <vt:lpstr>void insert(char *s, int n)</vt:lpstr>
      <vt:lpstr>void insert(char *s, int n)</vt:lpstr>
      <vt:lpstr>Question 2</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CX1007: Tutorial 01</dc:title>
  <dc:creator>melani</dc:creator>
  <cp:lastModifiedBy>Lin Guosheng (Asst Prof)</cp:lastModifiedBy>
  <cp:revision>68</cp:revision>
  <dcterms:created xsi:type="dcterms:W3CDTF">2019-01-16T13:09:54Z</dcterms:created>
  <dcterms:modified xsi:type="dcterms:W3CDTF">2020-02-22T14:55:49Z</dcterms:modified>
</cp:coreProperties>
</file>