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67" r:id="rId4"/>
    <p:sldId id="272" r:id="rId5"/>
    <p:sldId id="262" r:id="rId6"/>
    <p:sldId id="269" r:id="rId7"/>
    <p:sldId id="258" r:id="rId8"/>
    <p:sldId id="264" r:id="rId9"/>
    <p:sldId id="257" r:id="rId10"/>
    <p:sldId id="259" r:id="rId11"/>
    <p:sldId id="26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5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5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94728A-00AD-47D3-996D-5B7F2B8B44F0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907BC-FB9B-4050-8880-85661785AD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9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repository.uonbi.ac.ke/bitstream/handle/11295/58825/Wachira_Supplier%20relationship%20management%20and%20supply%20chain%20performance%20in%20alcoholic%20beverage%20industry%20in%20Kenya.pdf?isAllowed=y&amp;sequence=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7DA5-79E5-4B13-8474-DE16D7FF1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Proposal: Liquor Store in Iowa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7399A-2C0F-47BA-8886-D4A90015C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Categories  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8CC8FD9C-E1C9-4E71-9631-179770227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" t="12190"/>
          <a:stretch/>
        </p:blipFill>
        <p:spPr>
          <a:xfrm>
            <a:off x="4244725" y="2120349"/>
            <a:ext cx="7892078" cy="30284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79E11-4BB0-4F84-AD35-D1C03577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Of the top 4 categories only on has is seeing consistent growth and that is American Vodkas. The other categories are seeing minuscule growth or stagnation of sales.</a:t>
            </a:r>
          </a:p>
        </p:txBody>
      </p:sp>
      <p:pic>
        <p:nvPicPr>
          <p:cNvPr id="9" name="Picture 8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A24F7503-BDF8-4892-8765-9940AB668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850" y="5148774"/>
            <a:ext cx="1723294" cy="12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0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Individual Products</a:t>
            </a:r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F6EAFEB9-6B31-445D-B2EB-EDF1EA200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047" y="5429192"/>
            <a:ext cx="1791953" cy="13876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88224-2199-4478-8920-C11016E4C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growth in categories is reflected in the growth of individual products as well. As American Vodkas has grown so has </a:t>
            </a:r>
            <a:r>
              <a:rPr lang="en-US" sz="2000" dirty="0" err="1"/>
              <a:t>Titos</a:t>
            </a:r>
            <a:r>
              <a:rPr lang="en-US" sz="2000" dirty="0"/>
              <a:t> Handmade Vodka. 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0B3743B-64B3-491D-88CE-EC9344EC0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2" r="396"/>
          <a:stretch/>
        </p:blipFill>
        <p:spPr>
          <a:xfrm>
            <a:off x="4235486" y="2064136"/>
            <a:ext cx="7691471" cy="33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7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A0897-D513-4876-8D5F-10E11EA1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B7BAD-DF1F-40BE-B390-14AE5DDC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purpose of this project was to make a business case for a liquor store in Iowa. I went through several key pieces of information that any potential business owner or entrepreneur would need to know.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location that makes the most sense is the city of Davenport. It has high sales with less saturation of competition.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key vendor relationships are with </a:t>
            </a:r>
            <a:r>
              <a:rPr lang="en-US" sz="2000" dirty="0"/>
              <a:t>Diageo</a:t>
            </a:r>
            <a:r>
              <a:rPr lang="en-US" dirty="0"/>
              <a:t> Americas and Fifth Generation. These suppliers sell four of the top five selling products and have the product with the most growth.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Both product and Category growth are trending up with American Vodkas and staying stagnant with other top selling products and categories.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product with the most growth was </a:t>
            </a:r>
            <a:r>
              <a:rPr lang="en-US" dirty="0" err="1"/>
              <a:t>Titos</a:t>
            </a:r>
            <a:r>
              <a:rPr lang="en-US" dirty="0"/>
              <a:t> Handmade Vodka and other varieties of Vodkas. However, shelves should also be stocked with products such as Black Velvet and assortments of whiskies to bring in more customers.</a:t>
            </a:r>
          </a:p>
        </p:txBody>
      </p:sp>
    </p:spTree>
    <p:extLst>
      <p:ext uri="{BB962C8B-B14F-4D97-AF65-F5344CB8AC3E}">
        <p14:creationId xmlns:p14="http://schemas.microsoft.com/office/powerpoint/2010/main" val="225245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6A0897-D513-4876-8D5F-10E11EA1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B7BAD-DF1F-40BE-B390-14AE5DDC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project was to make a business case for a liquor store in Iowa. I went through several key pieces of information that any potential business owner or entrepreneur would need to know.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city should a new store be placed in?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key vendor relationships?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products have the highest sales and are growing over the past 3 years?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products should be on the shelves?</a:t>
            </a:r>
          </a:p>
        </p:txBody>
      </p:sp>
    </p:spTree>
    <p:extLst>
      <p:ext uri="{BB962C8B-B14F-4D97-AF65-F5344CB8AC3E}">
        <p14:creationId xmlns:p14="http://schemas.microsoft.com/office/powerpoint/2010/main" val="110926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City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5742F-B27A-4C67-A5F2-0F305D41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first thing to look at was liquor sales by city in Iowa. Des Moines has clearly the highest sales followed by Cedar Rapids and Davenport.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97506D7-8E7C-4603-B9B7-4BC01F93A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13" y="376237"/>
            <a:ext cx="75152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4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Stores By City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9A1DD-D79D-4C3C-A9F0-D0BB6227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However, Cedar Rapids has almost as many stores as Des Moines despite being half of their sales. A similar issue arises for Davenport. Davenport has 59% the amount of stores as a Cedar Rapids despite only having 25% less in sales.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2E900B3-7109-4406-8377-C27770A8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6" y="404812"/>
            <a:ext cx="60960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Breakdown 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D9293674-0E7F-46E6-8C69-D782CC06A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70110"/>
            <a:ext cx="7181348" cy="49403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A3A2D-EB4E-4DE3-997E-3AE1AE22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Vendor relationships are vitally important in the liquor industry and rely heavily on trust and communication (</a:t>
            </a:r>
            <a:r>
              <a:rPr lang="en-US" sz="2000" dirty="0">
                <a:hlinkClick r:id="rId3"/>
              </a:rPr>
              <a:t>Wachira</a:t>
            </a:r>
            <a:r>
              <a:rPr lang="en-US" sz="2000" dirty="0"/>
              <a:t>). With that in mind this visual makes it clear that Diageo Americas should be a top priority to have a relationship with.</a:t>
            </a:r>
          </a:p>
        </p:txBody>
      </p:sp>
    </p:spTree>
    <p:extLst>
      <p:ext uri="{BB962C8B-B14F-4D97-AF65-F5344CB8AC3E}">
        <p14:creationId xmlns:p14="http://schemas.microsoft.com/office/powerpoint/2010/main" val="273864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Breakdown By Product 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BE6A3E5-8C91-4F0E-9FF0-C955EABA7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32" b="-164"/>
          <a:stretch/>
        </p:blipFill>
        <p:spPr>
          <a:xfrm>
            <a:off x="4202247" y="1674055"/>
            <a:ext cx="7532554" cy="319272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D48E-27F0-4AE3-B2AE-906C29E46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evidence of a needed relationship with Diageo Americas is made even more clear by the company supplying three of the top five bottles sold in Iowa.</a:t>
            </a:r>
          </a:p>
        </p:txBody>
      </p:sp>
      <p:pic>
        <p:nvPicPr>
          <p:cNvPr id="9" name="Picture 8" descr="Timeline&#10;&#10;Description automatically generated with low confidence">
            <a:extLst>
              <a:ext uri="{FF2B5EF4-FFF2-40B4-BE49-F238E27FC236}">
                <a16:creationId xmlns:a16="http://schemas.microsoft.com/office/drawing/2014/main" id="{E132C021-34F8-4135-807A-8DB260A16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37" y="5180428"/>
            <a:ext cx="1438275" cy="15525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839627B-7AE0-4451-8057-6D2D061D6E3B}"/>
              </a:ext>
            </a:extLst>
          </p:cNvPr>
          <p:cNvSpPr/>
          <p:nvPr/>
        </p:nvSpPr>
        <p:spPr>
          <a:xfrm>
            <a:off x="5486400" y="1934817"/>
            <a:ext cx="781878" cy="2557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AF05C2-C301-408F-AF4A-AF19A0126709}"/>
              </a:ext>
            </a:extLst>
          </p:cNvPr>
          <p:cNvSpPr/>
          <p:nvPr/>
        </p:nvSpPr>
        <p:spPr>
          <a:xfrm>
            <a:off x="7075353" y="2663687"/>
            <a:ext cx="663917" cy="198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F3FEE-A48F-42E2-9475-81BE04585B22}"/>
              </a:ext>
            </a:extLst>
          </p:cNvPr>
          <p:cNvSpPr/>
          <p:nvPr/>
        </p:nvSpPr>
        <p:spPr>
          <a:xfrm>
            <a:off x="7850606" y="2816087"/>
            <a:ext cx="663917" cy="198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4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Selling Categories </a:t>
            </a:r>
          </a:p>
        </p:txBody>
      </p:sp>
      <p:pic>
        <p:nvPicPr>
          <p:cNvPr id="7" name="Content Placeholder 6" descr="Chart, treemap chart&#10;&#10;Description automatically generated">
            <a:extLst>
              <a:ext uri="{FF2B5EF4-FFF2-40B4-BE49-F238E27FC236}">
                <a16:creationId xmlns:a16="http://schemas.microsoft.com/office/drawing/2014/main" id="{C2EF9F71-AD89-4FAD-8AF4-05DCF3E67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390" b="14"/>
          <a:stretch/>
        </p:blipFill>
        <p:spPr>
          <a:xfrm>
            <a:off x="4532105" y="1196796"/>
            <a:ext cx="6887267" cy="47534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D7968-A895-4D1A-ABBD-2BCA973C1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top 12 categories are dominated by different kinds of Vodkas and Whiskies. The only outliers being Spiced Rum, Tequila, Bourbon and Cream Liqueurs. </a:t>
            </a:r>
          </a:p>
        </p:txBody>
      </p:sp>
    </p:spTree>
    <p:extLst>
      <p:ext uri="{BB962C8B-B14F-4D97-AF65-F5344CB8AC3E}">
        <p14:creationId xmlns:p14="http://schemas.microsoft.com/office/powerpoint/2010/main" val="398646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by Category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20B71-6771-4177-8B3C-1FF1836B4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Though American Vodkas has sold the most bottles by category Canadian Whiskies have the most overall profit. 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00D5FDFB-CCC2-49BD-B885-B5AF9527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06" y="1435924"/>
            <a:ext cx="7948994" cy="4585048"/>
          </a:xfrm>
        </p:spPr>
      </p:pic>
    </p:spTree>
    <p:extLst>
      <p:ext uri="{BB962C8B-B14F-4D97-AF65-F5344CB8AC3E}">
        <p14:creationId xmlns:p14="http://schemas.microsoft.com/office/powerpoint/2010/main" val="321157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716B-165D-4574-9832-1166DA1B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Bottles By Profit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32318-695C-431B-A7BA-857B845E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similar phenomenon as categories by profit is happening with bottles. Although Black Velvet has sold the most bottles </a:t>
            </a:r>
            <a:r>
              <a:rPr lang="en-US" sz="2000" dirty="0" err="1"/>
              <a:t>Titos</a:t>
            </a:r>
            <a:r>
              <a:rPr lang="en-US" sz="2000" dirty="0"/>
              <a:t> Handmade Vodka and Captain Morgan Spiced Rum perform much better when it comes to profit per bottle.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29B3060E-9C83-45A2-93C3-9FD1E0DE5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36" y="1153551"/>
            <a:ext cx="7847289" cy="4600135"/>
          </a:xfrm>
        </p:spPr>
      </p:pic>
    </p:spTree>
    <p:extLst>
      <p:ext uri="{BB962C8B-B14F-4D97-AF65-F5344CB8AC3E}">
        <p14:creationId xmlns:p14="http://schemas.microsoft.com/office/powerpoint/2010/main" val="2268397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1097</TotalTime>
  <Words>557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Business Proposal: Liquor Store in Iowa</vt:lpstr>
      <vt:lpstr>Project Overview</vt:lpstr>
      <vt:lpstr>Total Sales by City</vt:lpstr>
      <vt:lpstr>Total Stores By City</vt:lpstr>
      <vt:lpstr>Vendor Breakdown </vt:lpstr>
      <vt:lpstr>Vendor Breakdown By Product </vt:lpstr>
      <vt:lpstr>Best Selling Categories </vt:lpstr>
      <vt:lpstr>Profit by Category</vt:lpstr>
      <vt:lpstr>Bottles By Profit </vt:lpstr>
      <vt:lpstr>Growth of Categories  </vt:lpstr>
      <vt:lpstr>Growth of Individual Products</vt:lpstr>
      <vt:lpstr>Project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Bauer, Grant D.</dc:creator>
  <cp:lastModifiedBy>Bauer, Grant D.</cp:lastModifiedBy>
  <cp:revision>13</cp:revision>
  <dcterms:created xsi:type="dcterms:W3CDTF">2021-06-01T23:20:37Z</dcterms:created>
  <dcterms:modified xsi:type="dcterms:W3CDTF">2021-06-02T17:38:17Z</dcterms:modified>
</cp:coreProperties>
</file>