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9AB3-4B3F-5FF2-0501-98C1DF791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9BCB2-B611-4D4A-ECF4-9F1B045E0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926F-10E2-8364-102F-A5461A49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1CEB-CFAC-4BC0-BEA9-4B9BC9F2C205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3E07-FF39-E01D-4981-8B425C6A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1E19-55D4-ED91-504D-D1578E22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59A1-7F49-41E0-8021-C77E1A16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9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CF32-6957-29C8-126D-64043759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AAD80-2587-B105-5AF1-89957305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E2FC-550D-9C9E-CC32-19D97F20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1CEB-CFAC-4BC0-BEA9-4B9BC9F2C205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1E59-4A58-E9CD-DDFD-3ED78EE1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9395-D460-D956-8CAC-7C7927D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59A1-7F49-41E0-8021-C77E1A16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6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C7BBD-831C-0A88-6AA3-DD13F3C80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53826-5BE9-65E8-1A99-115FABBC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19714-2E01-E09B-4AA6-DFAFAEC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1CEB-CFAC-4BC0-BEA9-4B9BC9F2C205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EF7C-6BE6-4D7A-739A-49D41C77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39A5-5F92-EB50-E15F-70979EAA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59A1-7F49-41E0-8021-C77E1A16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06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135F-7701-9516-62B7-D42EF700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4CAF-F130-C2F8-2E29-39B070375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1C30-E251-9770-0270-28621066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1CEB-CFAC-4BC0-BEA9-4B9BC9F2C205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F6F0-3896-74E8-ADC2-67F2B1A7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69A0-8206-EBC1-237F-233F299C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59A1-7F49-41E0-8021-C77E1A16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53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6DD3-053C-0453-4FBF-D6352442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C8351-4788-8135-F150-EC469C1CB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5A3C-ECC5-C6C5-91BB-C53E7282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1CEB-CFAC-4BC0-BEA9-4B9BC9F2C205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A70D-16E2-F2E3-80F0-3FBF6A00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554B-CD41-CBD6-B149-8CD167B6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59A1-7F49-41E0-8021-C77E1A16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01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5602-5E84-609F-74F5-5806708D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261D4-2A5C-F128-ED9C-92A4CEE10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EE335-909B-E8E1-DE16-322EF7645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18E77-AF96-7131-CCAA-43D1F902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1CEB-CFAC-4BC0-BEA9-4B9BC9F2C205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E427F-C48A-B51C-87A9-C140AF80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A54F-BA4C-8792-AF42-EFA7944A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59A1-7F49-41E0-8021-C77E1A16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44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96BD-F820-2AC5-5260-767B2964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2775E-85A7-59B2-CE30-650B259E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B43F2-400C-37B8-8136-AA57C1CCE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78EB8-BC40-68D1-2597-C2174378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9AE28-DAB5-CDEB-0A66-A4CFA2227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6AA89-DF89-AF1A-2BCE-EDB381CA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1CEB-CFAC-4BC0-BEA9-4B9BC9F2C205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9E960-32CE-F6D8-5796-654E8B80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BBCCE-FBF7-73AC-D298-28B6BB68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59A1-7F49-41E0-8021-C77E1A16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59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3307-DFBA-3131-77AD-297731D1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F0CDF-D334-A8E8-20ED-7005AAD4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1CEB-CFAC-4BC0-BEA9-4B9BC9F2C205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AF49D-49D4-1D72-670E-FDB97A82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74EFB-FEFE-FEBF-4772-B9B63E95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59A1-7F49-41E0-8021-C77E1A16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5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FA287-B365-E0C6-FB99-BB306866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1CEB-CFAC-4BC0-BEA9-4B9BC9F2C205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3C8F3-FFA9-100D-1830-2DC126E9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EE815-6768-6484-B4D1-09B72A3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59A1-7F49-41E0-8021-C77E1A16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53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9DE3-91B1-852A-3475-7CAD485B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586B-939E-734C-A8A7-0D5A3BAE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9B71D-12DA-A8F9-2704-A89147929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0E8EB-6697-7C3D-C38A-86E11F4B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1CEB-CFAC-4BC0-BEA9-4B9BC9F2C205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D9A32-4E9F-FE7F-B21A-866BEC37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62C4A-B13F-E263-5C07-F5C2456F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59A1-7F49-41E0-8021-C77E1A16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1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7BDE-23D3-236C-0975-CC43D572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B63DA-9FA1-7283-0B87-6CDC55BAA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67C16-EDFE-43E1-6F56-34CAE3BE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B864F-022D-A1BA-DB90-6F1A1E5F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1CEB-CFAC-4BC0-BEA9-4B9BC9F2C205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A0B95-51E7-5B1A-FAB5-7D94F993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D99B-F20D-CADD-0D17-BE5BB2BB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59A1-7F49-41E0-8021-C77E1A16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9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00F85-6828-4284-20F6-63CCD71C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C9F42-61D5-DA2C-8C09-FAD095E8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2807-CC0B-88E2-968B-FD3F9D0CB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1CEB-CFAC-4BC0-BEA9-4B9BC9F2C205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C3074-326F-12F3-1A0C-99CDCBED2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0971-613D-7A19-EE6D-8F710B46C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759A1-7F49-41E0-8021-C77E1A16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2B2E-3776-9F82-2D8D-FC2DA52D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90311"/>
            <a:ext cx="7213600" cy="67733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Summary of Sentiment Analysis</a:t>
            </a:r>
            <a:br>
              <a:rPr lang="en-US" dirty="0">
                <a:latin typeface="Aptos" panose="020B0004020202020204" pitchFamily="34" charset="0"/>
              </a:rPr>
            </a:b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5324-2997-F1F2-CFB6-BE366E352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356"/>
            <a:ext cx="10800644" cy="536222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ptos" panose="020B0004020202020204" pitchFamily="34" charset="0"/>
              </a:rPr>
              <a:t> Analyzed British Airways Reviews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Used NLTK for Sentiment Analysis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Analysis produced negative score of 0.085, a positive score of 0.131 and a neutral score of 0.784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The sentiment analysis of customer reviews of British Airways shows that the airline has a generally positive reputation.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However, there are some areas where the airline could improve, such as reducing flight delays and cancellations and providing better customer service.</a:t>
            </a: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9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 Summary of Sentiment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Summary of Sentiment Analysis </dc:title>
  <dc:creator>Kofi Brandful</dc:creator>
  <cp:lastModifiedBy>Kofi Brandful</cp:lastModifiedBy>
  <cp:revision>1</cp:revision>
  <dcterms:created xsi:type="dcterms:W3CDTF">2023-08-08T01:59:42Z</dcterms:created>
  <dcterms:modified xsi:type="dcterms:W3CDTF">2023-08-08T02:36:31Z</dcterms:modified>
</cp:coreProperties>
</file>