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IubY/3KLc5yZ0xAzLJHZMCYqO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3236d9c72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3236d9c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3236d9c72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3236d9c7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3236d9c72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03236d9c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3236d9c7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03236d9c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3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brandaogabriel7/tudologia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blip.ai" TargetMode="External"/><Relationship Id="rId4" Type="http://schemas.openxmlformats.org/officeDocument/2006/relationships/hyperlink" Target="https://forum.blip.ai" TargetMode="External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9" Type="http://schemas.openxmlformats.org/officeDocument/2006/relationships/hyperlink" Target="https://ngrok.com" TargetMode="External"/><Relationship Id="rId5" Type="http://schemas.openxmlformats.org/officeDocument/2006/relationships/hyperlink" Target="https://docs.microsoft.com/en-us/dotnet/csharp/" TargetMode="External"/><Relationship Id="rId6" Type="http://schemas.openxmlformats.org/officeDocument/2006/relationships/hyperlink" Target="https://refactoring.guru/pt-br" TargetMode="External"/><Relationship Id="rId7" Type="http://schemas.openxmlformats.org/officeDocument/2006/relationships/hyperlink" Target="http://www.macoratti.net/11/04/c_lnq1.htm" TargetMode="External"/><Relationship Id="rId8" Type="http://schemas.openxmlformats.org/officeDocument/2006/relationships/hyperlink" Target="https://www.postman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://www.linkedin.com/in/gabriel-silva-branda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blip.ai" TargetMode="External"/><Relationship Id="rId4" Type="http://schemas.openxmlformats.org/officeDocument/2006/relationships/hyperlink" Target="https://docs.blip.ai/#postman-collection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Gabriel Brandão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 em Take Blip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Construindo uma API pública e integrando com a plataforma Blip</a:t>
            </a:r>
            <a:endParaRPr b="1" sz="3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475" y="190408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151" y="211509"/>
            <a:ext cx="1020902" cy="5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/>
          <p:nvPr/>
        </p:nvSpPr>
        <p:spPr>
          <a:xfrm>
            <a:off x="7787800" y="187525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87898" y="1102750"/>
            <a:ext cx="7244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Take Blip Full Stack Developer #2</a:t>
            </a:r>
            <a:endParaRPr b="0" i="0" sz="35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3236d9c72_0_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03236d9c72_0_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03236d9c72_0_2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-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 conter uma breve descrição do curso para interessados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-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 coletar o nome e o email para inscrever um participante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-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 listar as turmas que ainda tem vagas com base no número de vagas e quantos inscrições já foram feitas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g103236d9c72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475" y="190408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03236d9c72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151" y="211509"/>
            <a:ext cx="1020902" cy="5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03236d9c72_0_26"/>
          <p:cNvSpPr/>
          <p:nvPr/>
        </p:nvSpPr>
        <p:spPr>
          <a:xfrm>
            <a:off x="7787800" y="187525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1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1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465750" y="182895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3: </a:t>
            </a: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3"/>
            <a:ext cx="1698849" cy="5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1575" y="198213"/>
            <a:ext cx="1121576" cy="71497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1"/>
          <p:cNvSpPr/>
          <p:nvPr/>
        </p:nvSpPr>
        <p:spPr>
          <a:xfrm>
            <a:off x="2055775" y="260050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 da prática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333000" y="1288124"/>
            <a:ext cx="8478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https://github.com/brandaogabriel7/tudologia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1475" y="190408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151" y="211509"/>
            <a:ext cx="1020902" cy="5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2"/>
          <p:cNvSpPr/>
          <p:nvPr/>
        </p:nvSpPr>
        <p:spPr>
          <a:xfrm>
            <a:off x="7787800" y="187525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467550" y="2436725"/>
            <a:ext cx="8520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Construindo uma API pública e integrando com a plataforma Blip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3"/>
            <a:ext cx="1698849" cy="5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1575" y="198213"/>
            <a:ext cx="1121576" cy="71497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/>
          <p:nvPr/>
        </p:nvSpPr>
        <p:spPr>
          <a:xfrm>
            <a:off x="2055775" y="260050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3236d9c72_0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03236d9c72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03236d9c72_0_49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53D"/>
              </a:buClr>
              <a:buSzPts val="2400"/>
              <a:buFont typeface="Century Gothic"/>
              <a:buChar char="●"/>
            </a:pPr>
            <a:r>
              <a:rPr lang="en-US" sz="2400" u="sng">
                <a:solidFill>
                  <a:srgbClr val="FF95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Docs do Blip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53D"/>
              </a:buClr>
              <a:buSzPts val="2400"/>
              <a:buFont typeface="Century Gothic"/>
              <a:buChar char="●"/>
            </a:pPr>
            <a:r>
              <a:rPr lang="en-US" sz="2400" u="sng">
                <a:solidFill>
                  <a:srgbClr val="FF95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Blip Community</a:t>
            </a:r>
            <a:endParaRPr sz="2400">
              <a:solidFill>
                <a:srgbClr val="FF95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53D"/>
              </a:buClr>
              <a:buSzPts val="2400"/>
              <a:buFont typeface="Century Gothic"/>
              <a:buChar char="●"/>
            </a:pPr>
            <a:r>
              <a:rPr lang="en-US" sz="2400" u="sng">
                <a:solidFill>
                  <a:srgbClr val="FF95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Docs C#</a:t>
            </a:r>
            <a:endParaRPr sz="2400">
              <a:solidFill>
                <a:srgbClr val="FF95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53D"/>
              </a:buClr>
              <a:buSzPts val="2400"/>
              <a:buFont typeface="Century Gothic"/>
              <a:buChar char="●"/>
            </a:pPr>
            <a:r>
              <a:rPr lang="en-US" sz="2400" u="sng">
                <a:solidFill>
                  <a:srgbClr val="FF95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Refactoring Guru</a:t>
            </a:r>
            <a:endParaRPr sz="2400">
              <a:solidFill>
                <a:srgbClr val="FF95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53D"/>
              </a:buClr>
              <a:buSzPts val="2400"/>
              <a:buFont typeface="Century Gothic"/>
              <a:buChar char="●"/>
            </a:pPr>
            <a:r>
              <a:rPr lang="en-US" sz="2400" u="sng">
                <a:solidFill>
                  <a:srgbClr val="FF95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C# - LINQ na prática</a:t>
            </a:r>
            <a:endParaRPr sz="2400">
              <a:solidFill>
                <a:srgbClr val="FF95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3D"/>
              </a:buClr>
              <a:buSzPts val="2400"/>
              <a:buFont typeface="Century Gothic"/>
              <a:buChar char="●"/>
            </a:pPr>
            <a:r>
              <a:rPr lang="en-US" sz="2400" u="sng">
                <a:solidFill>
                  <a:srgbClr val="FF95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Postman</a:t>
            </a:r>
            <a:endParaRPr sz="2400">
              <a:solidFill>
                <a:srgbClr val="FF95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3D"/>
              </a:buClr>
              <a:buSzPts val="2400"/>
              <a:buFont typeface="Century Gothic"/>
              <a:buChar char="●"/>
            </a:pPr>
            <a:r>
              <a:rPr lang="en-US" sz="2400" u="sng">
                <a:solidFill>
                  <a:srgbClr val="FF95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ngrok</a:t>
            </a:r>
            <a:endParaRPr sz="2400">
              <a:solidFill>
                <a:srgbClr val="FF95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95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95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" name="Google Shape;277;g103236d9c72_0_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11475" y="190408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03236d9c72_0_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57151" y="211509"/>
            <a:ext cx="1020902" cy="5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03236d9c72_0_49"/>
          <p:cNvSpPr/>
          <p:nvPr/>
        </p:nvSpPr>
        <p:spPr>
          <a:xfrm>
            <a:off x="7787800" y="187525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103236d9c7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888" y="713325"/>
            <a:ext cx="3838021" cy="413356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03236d9c72_0_36"/>
          <p:cNvSpPr/>
          <p:nvPr/>
        </p:nvSpPr>
        <p:spPr>
          <a:xfrm>
            <a:off x="5042500" y="923825"/>
            <a:ext cx="3709200" cy="398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5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03236d9c72_0_36"/>
          <p:cNvSpPr txBox="1"/>
          <p:nvPr>
            <p:ph idx="1" type="subTitle"/>
          </p:nvPr>
        </p:nvSpPr>
        <p:spPr>
          <a:xfrm>
            <a:off x="219850" y="2241575"/>
            <a:ext cx="5941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b="1" sz="5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03236d9c72_0_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103236d9c72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1475" y="190408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103236d9c72_0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7151" y="211509"/>
            <a:ext cx="1020902" cy="5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03236d9c72_0_36"/>
          <p:cNvSpPr/>
          <p:nvPr/>
        </p:nvSpPr>
        <p:spPr>
          <a:xfrm>
            <a:off x="7787800" y="187525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3236d9c72_0_36"/>
          <p:cNvSpPr txBox="1"/>
          <p:nvPr/>
        </p:nvSpPr>
        <p:spPr>
          <a:xfrm>
            <a:off x="5171200" y="4323975"/>
            <a:ext cx="35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FF953D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www.linkedin.com/in/gabriel-silva-brandao</a:t>
            </a:r>
            <a:endParaRPr>
              <a:solidFill>
                <a:srgbClr val="FF953D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idx="1" type="subTitle"/>
          </p:nvPr>
        </p:nvSpPr>
        <p:spPr>
          <a:xfrm>
            <a:off x="311700" y="305700"/>
            <a:ext cx="5573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Aula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3"/>
          <p:cNvSpPr txBox="1"/>
          <p:nvPr>
            <p:ph idx="1" type="subTitle"/>
          </p:nvPr>
        </p:nvSpPr>
        <p:spPr>
          <a:xfrm>
            <a:off x="311700" y="1333500"/>
            <a:ext cx="5699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usar a API pública do Blip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3"/>
          <p:cNvSpPr txBox="1"/>
          <p:nvPr>
            <p:ph idx="1" type="subTitle"/>
          </p:nvPr>
        </p:nvSpPr>
        <p:spPr>
          <a:xfrm>
            <a:off x="1330500" y="2787700"/>
            <a:ext cx="6483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Fazer uma requisição do Blip para uma API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3"/>
          <p:cNvSpPr txBox="1"/>
          <p:nvPr>
            <p:ph idx="1" type="subTitle"/>
          </p:nvPr>
        </p:nvSpPr>
        <p:spPr>
          <a:xfrm>
            <a:off x="2366850" y="4241925"/>
            <a:ext cx="5779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Conectar uma API ao Blip via SDK C#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475" y="190408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151" y="211509"/>
            <a:ext cx="1020902" cy="5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/>
          <p:nvPr/>
        </p:nvSpPr>
        <p:spPr>
          <a:xfrm>
            <a:off x="7787800" y="187525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 Básicos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354275" y="1318700"/>
            <a:ext cx="35457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.NET Core 3.1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ngrok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475" y="190408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151" y="211509"/>
            <a:ext cx="1020902" cy="5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/>
          <p:nvPr/>
        </p:nvSpPr>
        <p:spPr>
          <a:xfrm>
            <a:off x="7787800" y="187525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4463200" y="1318688"/>
            <a:ext cx="42624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C# e .NET 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automatizados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Construção de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3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465750" y="1864350"/>
            <a:ext cx="82599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1: O LIME Protocol e a plataforma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1575" y="198213"/>
            <a:ext cx="1121576" cy="714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/>
          <p:nvPr/>
        </p:nvSpPr>
        <p:spPr>
          <a:xfrm>
            <a:off x="2055775" y="260050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 Protocol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-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b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(Lightweight Messaging Protocol) 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foi criado por Take Blip e permitiu a construção da plataforma.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-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Baseado em JSON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-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Independente de transporte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-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Envelopes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475" y="190408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151" y="211509"/>
            <a:ext cx="1020902" cy="5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/>
          <p:nvPr/>
        </p:nvSpPr>
        <p:spPr>
          <a:xfrm>
            <a:off x="7787800" y="187525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236d9c72_0_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integração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03236d9c72_0_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03236d9c72_0_1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Requisições HTTP via Blip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Requisições à API pública do Blip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SDKs </a:t>
            </a:r>
            <a:r>
              <a:rPr i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(C#, JS, Python)</a:t>
            </a:r>
            <a:endParaRPr i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Plugins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g103236d9c72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475" y="190408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03236d9c7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151" y="211509"/>
            <a:ext cx="1020902" cy="5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03236d9c72_0_16"/>
          <p:cNvSpPr/>
          <p:nvPr/>
        </p:nvSpPr>
        <p:spPr>
          <a:xfrm>
            <a:off x="7787800" y="187525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a API do Blip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3D"/>
              </a:buClr>
              <a:buSzPts val="2400"/>
              <a:buFont typeface="Century Gothic"/>
              <a:buChar char="●"/>
            </a:pPr>
            <a:r>
              <a:rPr lang="en-US" sz="2400" u="sng">
                <a:solidFill>
                  <a:srgbClr val="FF95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Docs do Blip</a:t>
            </a:r>
            <a:endParaRPr>
              <a:solidFill>
                <a:srgbClr val="FF953D"/>
              </a:solidFill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FF953D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3D"/>
              </a:buClr>
              <a:buSzPts val="2400"/>
              <a:buFont typeface="Century Gothic"/>
              <a:buChar char="●"/>
            </a:pPr>
            <a:r>
              <a:rPr lang="en-US" sz="2400" u="sng">
                <a:solidFill>
                  <a:srgbClr val="FF953D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Postman collection</a:t>
            </a:r>
            <a:endParaRPr sz="2400">
              <a:solidFill>
                <a:srgbClr val="FF95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953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1475" y="190408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57151" y="211509"/>
            <a:ext cx="1020902" cy="5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7787800" y="187525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387900" y="182895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2: </a:t>
            </a: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Tudologia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3"/>
            <a:ext cx="1698849" cy="5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1575" y="198213"/>
            <a:ext cx="1121576" cy="71497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/>
          <p:nvPr/>
        </p:nvSpPr>
        <p:spPr>
          <a:xfrm>
            <a:off x="2055775" y="260050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Tudologia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Dr. Thomas Dias Costa, especialista e coach em </a:t>
            </a:r>
            <a:r>
              <a:rPr i="1"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 as coisas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ministra um curso mensalmente e precisa de uma solução para automatizar o processo de inscrição do curso. 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 trabalho é desenvolver um chatbot que atenda aos requisitos definidos pelo Dr. Thomas.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475" y="190408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151" y="211509"/>
            <a:ext cx="1020902" cy="5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/>
          <p:nvPr/>
        </p:nvSpPr>
        <p:spPr>
          <a:xfrm>
            <a:off x="7787800" y="187525"/>
            <a:ext cx="29700" cy="591300"/>
          </a:xfrm>
          <a:prstGeom prst="rect">
            <a:avLst/>
          </a:prstGeom>
          <a:solidFill>
            <a:srgbClr val="FF9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