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59" r:id="rId7"/>
    <p:sldId id="260" r:id="rId8"/>
    <p:sldId id="263" r:id="rId9"/>
    <p:sldId id="261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92" autoAdjust="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2404-7113-42D0-BA90-596DBBAF0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0010A-2849-4483-8E0D-A2941751F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6216F-90F5-4377-A455-01D3CF77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23.02.2019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0EDA1-A643-4165-8BEB-1C088E89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349D9-7B22-4552-B62B-D5C5FDB5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743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BC99-0BC8-480E-B72E-0BC89B4B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F3EAA-FBCF-4C78-8EA7-1A39DE182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B7D8-F74C-433A-B1AB-F591A9F4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23.02.2019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A1B24-8F58-4C23-8E4F-2180051E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D2A95-AD0D-4242-B4A3-D6FD6F80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29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A8EDA-74E1-4233-9D59-0BD748EE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9C93C-DA63-4D2E-BDF5-EB6BABC56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E16D2-322D-4897-B8B8-96163423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23.02.2019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A439-0717-4311-B36A-ED366B5D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9C06-59C8-458A-A8ED-92B4A0F8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477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1CA9-6910-4ED5-A132-CC155430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0261-388E-43F7-9121-D2935278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0FB06-2B48-45BD-99D9-5A1E2733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23.02.2019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ED6E-B2F9-41AB-890C-05A8364C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3971-13AA-498D-8B0B-0C8650D1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018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9CD5-9237-4CE7-B202-F1DFE5BB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06502-49F8-4340-85F5-BD3DE93AF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354C4-B9AB-496A-A8A2-DD211D0A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23.02.2019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A04B-7CE9-4709-B5DD-D26E59F2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A700-3933-46CE-9399-1CA91FFF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57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9799-1303-449D-A025-3D3E9F9F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CF28-3B98-4285-873C-112EF1D36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2366C-524F-4B9E-8939-12A0FE7BA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E6979-8611-4AF1-816B-EADC8680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23.02.2019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02BCF-9DE6-4207-A1EE-DAFD167D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C723-9560-4CDF-8FE7-CBE936A9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824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EA1E-6302-4A9E-8874-56F721FC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E27D0-9130-4FED-A070-AA9F017C0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1FEB6-C882-4931-9C2D-2FFDCB8A4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E40E7-1746-4921-8860-A6BF18F71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65B3D-1DF6-4091-86C9-D09F34503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35DD8-FF62-4391-86CF-586F872D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23.02.2019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18F3E-1AFA-4C05-83AF-7DD92C6D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86861-7CFD-4F75-BC26-338E76BF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95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F57C-B0BD-4780-9BF5-7B571777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FFE8E-F6A2-4075-AF76-070B208D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23.02.2019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A388D-5C03-49FB-94AB-0BD9B83D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F1437-0059-4DED-AA66-B1B200BC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177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7CFBB-FA75-40CB-94BC-2A57649D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23.02.2019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CBE01-8F32-473B-BB90-549DE2D2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5B24B-02EC-43E5-9747-31B8004B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16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6680-DB3E-48AD-9B5F-5DE9BA14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AD47-D1B2-4FC6-984D-948CEE55C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589A-F2A2-4E06-A5EE-6D85F0B2C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ACC33-55CB-4D99-A190-DBE988F4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23.02.2019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AC4EC-166A-4BEA-8C7F-A6D8B7FD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FE6B8-F2D7-4158-B73D-0FF00DF4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186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69B4-AC6E-4488-8E58-377FDED6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90303-B030-46AD-AA6B-FCF1B1796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BB179-A236-45BD-8D31-EDB08F8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13453-A3E7-4606-83A9-529BE13B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23.02.2019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2DF8E-2FC1-42FA-9414-2C192977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A14C1-A621-4492-97CC-4D5B6CE4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36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DD98F-9E71-453F-A4A2-816D6B81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91F18-7BB2-4A70-B7DC-58C0628E2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6BA20-41AA-4FFB-A6B7-9721B286D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7033-F688-4B3A-A60F-50BC8AA82E49}" type="datetimeFigureOut">
              <a:rPr lang="de-AT" smtClean="0"/>
              <a:t>23.02.2019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DCBC-529E-4ED3-9C3E-E449D0DD9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6564-CAA9-4DC0-AB5E-F5833A139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274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1153-C3C0-49B1-BB14-AB032D4A5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9A0D4-A889-4904-A718-44B4EBF18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Arthur Brandstetter</a:t>
            </a:r>
          </a:p>
        </p:txBody>
      </p:sp>
    </p:spTree>
    <p:extLst>
      <p:ext uri="{BB962C8B-B14F-4D97-AF65-F5344CB8AC3E}">
        <p14:creationId xmlns:p14="http://schemas.microsoft.com/office/powerpoint/2010/main" val="55919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A075B7-1FC4-4EDC-9428-68F65114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Frameworks zur Unterstützung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7A30A-1FE0-4F06-9078-02D6119F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ASP.NET MVC </a:t>
            </a:r>
          </a:p>
          <a:p>
            <a:r>
              <a:rPr lang="de-AT" dirty="0"/>
              <a:t>PRISM für WPF</a:t>
            </a:r>
          </a:p>
          <a:p>
            <a:pPr lvl="1"/>
            <a:r>
              <a:rPr lang="de-AT" dirty="0" err="1"/>
              <a:t>DelegateCommands</a:t>
            </a:r>
            <a:endParaRPr lang="de-AT" dirty="0"/>
          </a:p>
          <a:p>
            <a:pPr lvl="1"/>
            <a:r>
              <a:rPr lang="de-AT" dirty="0" err="1"/>
              <a:t>ObservableObjects</a:t>
            </a: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7400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B6C10F36-CFD3-476F-BF51-60F22D144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45" y="573600"/>
            <a:ext cx="12132755" cy="60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6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0A3F-C221-47ED-8067-EFC02E3E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3E81B-AD11-4A5D-B3A6-7DB20EABF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Model, View, Controller</a:t>
            </a:r>
          </a:p>
          <a:p>
            <a:pPr lvl="1"/>
            <a:r>
              <a:rPr lang="de-AT" dirty="0"/>
              <a:t>auch bekannt als MVVM, MVP</a:t>
            </a:r>
          </a:p>
          <a:p>
            <a:r>
              <a:rPr lang="de-AT" dirty="0"/>
              <a:t>trennt Business und </a:t>
            </a:r>
            <a:r>
              <a:rPr lang="de-AT" dirty="0" err="1"/>
              <a:t>Präsentations</a:t>
            </a:r>
            <a:r>
              <a:rPr lang="de-AT" dirty="0"/>
              <a:t> Logik voneinander</a:t>
            </a:r>
          </a:p>
          <a:p>
            <a:pPr lvl="1"/>
            <a:r>
              <a:rPr lang="de-AT" dirty="0"/>
              <a:t>Teilung in drei Komponenten:</a:t>
            </a:r>
          </a:p>
          <a:p>
            <a:pPr lvl="2"/>
            <a:r>
              <a:rPr lang="de-AT" dirty="0"/>
              <a:t>Model</a:t>
            </a:r>
          </a:p>
          <a:p>
            <a:pPr lvl="2"/>
            <a:r>
              <a:rPr lang="de-AT" dirty="0"/>
              <a:t>View</a:t>
            </a:r>
          </a:p>
          <a:p>
            <a:pPr lvl="2"/>
            <a:r>
              <a:rPr lang="de-AT" dirty="0"/>
              <a:t>Controller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890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6127-5EAB-40CD-A9E9-8E316D44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Ziele von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DF36-5029-477B-AFB1-513356A2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leichte Änderungen</a:t>
            </a:r>
          </a:p>
          <a:p>
            <a:pPr lvl="1"/>
            <a:r>
              <a:rPr lang="de-DE" dirty="0"/>
              <a:t>z.B. bei der View</a:t>
            </a:r>
          </a:p>
          <a:p>
            <a:r>
              <a:rPr lang="de-DE" dirty="0"/>
              <a:t>Erweiterung </a:t>
            </a:r>
          </a:p>
          <a:p>
            <a:r>
              <a:rPr lang="de-DE" dirty="0"/>
              <a:t>Wiederverwendbarkeit der Komponenten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794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3597E7-3DB9-422F-BC9A-8B9BAB0E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Komponenten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643E2-524E-4476-ADA4-9AB04D7C9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379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B5BF-8ED1-474E-91C8-4F02CA44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E50F-6196-417F-ACC9-CC0E128A2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ist ein visuelles Element </a:t>
            </a:r>
          </a:p>
          <a:p>
            <a:pPr lvl="1"/>
            <a:r>
              <a:rPr lang="de-AT" dirty="0"/>
              <a:t>Page, </a:t>
            </a:r>
            <a:r>
              <a:rPr lang="de-AT" dirty="0" err="1"/>
              <a:t>Window</a:t>
            </a:r>
            <a:r>
              <a:rPr lang="de-AT" dirty="0"/>
              <a:t>, Data Template, ...</a:t>
            </a:r>
          </a:p>
          <a:p>
            <a:r>
              <a:rPr lang="de-AT" dirty="0"/>
              <a:t>zuständig für die Struktur und Darstellung</a:t>
            </a:r>
          </a:p>
          <a:p>
            <a:r>
              <a:rPr lang="de-AT" dirty="0"/>
              <a:t>referenziert den Controller durch den </a:t>
            </a:r>
            <a:r>
              <a:rPr lang="de-AT" b="1" dirty="0" err="1"/>
              <a:t>DataContext</a:t>
            </a:r>
            <a:endParaRPr lang="de-AT" b="1" dirty="0"/>
          </a:p>
          <a:p>
            <a:r>
              <a:rPr lang="de-AT" dirty="0"/>
              <a:t>verwendet </a:t>
            </a:r>
            <a:r>
              <a:rPr lang="de-AT" dirty="0" err="1"/>
              <a:t>DataBinding</a:t>
            </a:r>
            <a:endParaRPr lang="de-AT" dirty="0"/>
          </a:p>
          <a:p>
            <a:pPr lvl="1"/>
            <a:r>
              <a:rPr lang="de-AT" dirty="0"/>
              <a:t>Properties oder Commands vom Controller</a:t>
            </a:r>
          </a:p>
          <a:p>
            <a:r>
              <a:rPr lang="de-AT" dirty="0"/>
              <a:t>im Code-Behind File so wenig Code wie möglich</a:t>
            </a:r>
          </a:p>
          <a:p>
            <a:pPr lvl="1"/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4F738-C1D8-484C-B8EB-6770EAAB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716" y="47890"/>
            <a:ext cx="1733550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2D3FBC-D59F-4291-BE1F-62E2C3863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471" y="1027906"/>
            <a:ext cx="1938795" cy="193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6AC1-8646-4FFD-A651-77F95D40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1729-382C-4991-A7FC-7874BACB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keine visuelle Klasse </a:t>
            </a:r>
          </a:p>
          <a:p>
            <a:r>
              <a:rPr lang="de-AT" dirty="0"/>
              <a:t>kennt keine View</a:t>
            </a:r>
          </a:p>
          <a:p>
            <a:pPr lvl="1"/>
            <a:r>
              <a:rPr lang="de-AT" dirty="0"/>
              <a:t>enthält Properties und Commands</a:t>
            </a:r>
          </a:p>
          <a:p>
            <a:pPr lvl="1"/>
            <a:r>
              <a:rPr lang="de-AT" dirty="0"/>
              <a:t>enthält Instanz von verschiedenen Models</a:t>
            </a:r>
          </a:p>
          <a:p>
            <a:pPr lvl="1"/>
            <a:r>
              <a:rPr lang="de-AT" dirty="0"/>
              <a:t>benachrichtigt Views mit Events (z.B. </a:t>
            </a:r>
            <a:r>
              <a:rPr lang="de-AT" dirty="0" err="1"/>
              <a:t>INotifyPropertyChanged</a:t>
            </a:r>
            <a:r>
              <a:rPr lang="de-AT" dirty="0"/>
              <a:t>)</a:t>
            </a:r>
          </a:p>
          <a:p>
            <a:r>
              <a:rPr lang="de-AT" dirty="0"/>
              <a:t>koordiniert Interaktionen von der View mit dem Model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9636D0-589B-46E2-A568-28FA774A4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344" y="0"/>
            <a:ext cx="4433656" cy="240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8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2C9C-689F-44B0-9DBA-6B2526B6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EE9E5-05EB-4031-850C-B401B49D9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enthält Business Logik</a:t>
            </a:r>
          </a:p>
          <a:p>
            <a:pPr lvl="1"/>
            <a:r>
              <a:rPr lang="de-AT" dirty="0"/>
              <a:t>bestimmte Berechnungen</a:t>
            </a:r>
          </a:p>
          <a:p>
            <a:pPr lvl="1"/>
            <a:r>
              <a:rPr lang="de-AT" dirty="0"/>
              <a:t>kann Data Access Layer enthalten</a:t>
            </a:r>
          </a:p>
          <a:p>
            <a:pPr lvl="2"/>
            <a:r>
              <a:rPr lang="de-AT" dirty="0"/>
              <a:t>Database, REST API, ...</a:t>
            </a:r>
          </a:p>
          <a:p>
            <a:r>
              <a:rPr lang="de-AT" dirty="0"/>
              <a:t>kennt keinen Controller oder View</a:t>
            </a:r>
          </a:p>
          <a:p>
            <a:pPr lvl="1"/>
            <a:r>
              <a:rPr lang="de-AT" dirty="0"/>
              <a:t>Benachrichtigungen mittels Events (z.B. </a:t>
            </a:r>
            <a:r>
              <a:rPr lang="de-AT" dirty="0" err="1"/>
              <a:t>INotifyPropertyChanged</a:t>
            </a:r>
            <a:r>
              <a:rPr lang="de-AT" dirty="0"/>
              <a:t>, </a:t>
            </a:r>
            <a:r>
              <a:rPr lang="de-AT" dirty="0" err="1"/>
              <a:t>ObservableCollection</a:t>
            </a:r>
            <a:r>
              <a:rPr lang="de-AT" dirty="0"/>
              <a:t>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0693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46E8-1369-41A2-9AD3-703228FD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Ablauf</a:t>
            </a:r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EA4B26CE-12B3-40CA-803D-B7BBB7F9C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65" y="2184602"/>
            <a:ext cx="6575011" cy="19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5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C5AC15-9B82-4583-9C44-37355B54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	Vorteile					Nachteile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D083DE-051E-45E8-AC1E-F4CA0D1D7A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gut strukturiertes Programm</a:t>
            </a:r>
          </a:p>
          <a:p>
            <a:r>
              <a:rPr lang="de-AT" dirty="0"/>
              <a:t>leichte Änderungen an einer Komponente vorzunehmen</a:t>
            </a:r>
          </a:p>
          <a:p>
            <a:r>
              <a:rPr lang="de-AT" dirty="0"/>
              <a:t>einzelne Testfälle für jede Komponente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AE677-6924-4042-A347-421A0EFC86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mehr Aufwand bei der Planung und Implementierung</a:t>
            </a:r>
          </a:p>
          <a:p>
            <a:r>
              <a:rPr lang="de-AT" dirty="0"/>
              <a:t>bei kleineren Projekten ‚Overkill‘</a:t>
            </a:r>
          </a:p>
        </p:txBody>
      </p:sp>
    </p:spTree>
    <p:extLst>
      <p:ext uri="{BB962C8B-B14F-4D97-AF65-F5344CB8AC3E}">
        <p14:creationId xmlns:p14="http://schemas.microsoft.com/office/powerpoint/2010/main" val="289171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MVC</vt:lpstr>
      <vt:lpstr>MVC</vt:lpstr>
      <vt:lpstr>Ziele von MVC</vt:lpstr>
      <vt:lpstr>Komponenten</vt:lpstr>
      <vt:lpstr>View</vt:lpstr>
      <vt:lpstr>Controller</vt:lpstr>
      <vt:lpstr>Model</vt:lpstr>
      <vt:lpstr>Ablauf</vt:lpstr>
      <vt:lpstr> Vorteile     Nachteile</vt:lpstr>
      <vt:lpstr>Frameworks zur Unterstützung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Arthur Brandstetter</dc:creator>
  <cp:lastModifiedBy>Arthur Brandstetter</cp:lastModifiedBy>
  <cp:revision>2</cp:revision>
  <dcterms:created xsi:type="dcterms:W3CDTF">2019-02-23T13:37:55Z</dcterms:created>
  <dcterms:modified xsi:type="dcterms:W3CDTF">2019-02-23T14:51:39Z</dcterms:modified>
</cp:coreProperties>
</file>