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3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2" autoAdjust="0"/>
  </p:normalViewPr>
  <p:slideViewPr>
    <p:cSldViewPr snapToGrid="0">
      <p:cViewPr>
        <p:scale>
          <a:sx n="100" d="100"/>
          <a:sy n="100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2404-7113-42D0-BA90-596DBBAF0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0010A-2849-4483-8E0D-A2941751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216F-90F5-4377-A455-01D3CF77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EDA1-A643-4165-8BEB-1C088E89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49D9-7B22-4552-B62B-D5C5FDB5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743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BC99-0BC8-480E-B72E-0BC89B4B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3EAA-FBCF-4C78-8EA7-1A39DE182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B7D8-F74C-433A-B1AB-F591A9F4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1B24-8F58-4C23-8E4F-2180051E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2A95-AD0D-4242-B4A3-D6FD6F80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29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A8EDA-74E1-4233-9D59-0BD748EE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9C93C-DA63-4D2E-BDF5-EB6BABC5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16D2-322D-4897-B8B8-96163423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A439-0717-4311-B36A-ED366B5D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9C06-59C8-458A-A8ED-92B4A0F8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477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1CA9-6910-4ED5-A132-CC155430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0261-388E-43F7-9121-D2935278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FB06-2B48-45BD-99D9-5A1E2733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ED6E-B2F9-41AB-890C-05A8364C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3971-13AA-498D-8B0B-0C8650D1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018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9CD5-9237-4CE7-B202-F1DFE5BB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06502-49F8-4340-85F5-BD3DE93A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54C4-B9AB-496A-A8A2-DD211D0A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A04B-7CE9-4709-B5DD-D26E59F2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A700-3933-46CE-9399-1CA91FFF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57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9799-1303-449D-A025-3D3E9F9F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CF28-3B98-4285-873C-112EF1D36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366C-524F-4B9E-8939-12A0FE7BA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E6979-8611-4AF1-816B-EADC8680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2BCF-9DE6-4207-A1EE-DAFD167D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C723-9560-4CDF-8FE7-CBE936A9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82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EA1E-6302-4A9E-8874-56F721FC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E27D0-9130-4FED-A070-AA9F017C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1FEB6-C882-4931-9C2D-2FFDCB8A4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E40E7-1746-4921-8860-A6BF18F71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65B3D-1DF6-4091-86C9-D09F34503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35DD8-FF62-4391-86CF-586F872D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18F3E-1AFA-4C05-83AF-7DD92C6D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86861-7CFD-4F75-BC26-338E76B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95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F57C-B0BD-4780-9BF5-7B571777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FFE8E-F6A2-4075-AF76-070B208D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388D-5C03-49FB-94AB-0BD9B83D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F1437-0059-4DED-AA66-B1B200B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7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7CFBB-FA75-40CB-94BC-2A57649D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CBE01-8F32-473B-BB90-549DE2D2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5B24B-02EC-43E5-9747-31B8004B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6680-DB3E-48AD-9B5F-5DE9BA14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AD47-D1B2-4FC6-984D-948CEE55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589A-F2A2-4E06-A5EE-6D85F0B2C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ACC33-55CB-4D99-A190-DBE988F4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C4EC-166A-4BEA-8C7F-A6D8B7FD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E6B8-F2D7-4158-B73D-0FF00DF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8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69B4-AC6E-4488-8E58-377FDED6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90303-B030-46AD-AA6B-FCF1B1796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BB179-A236-45BD-8D31-EDB08F8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13453-A3E7-4606-83A9-529BE13B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DF8E-2FC1-42FA-9414-2C192977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A14C1-A621-4492-97CC-4D5B6CE4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36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DD98F-9E71-453F-A4A2-816D6B8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1F18-7BB2-4A70-B7DC-58C0628E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BA20-41AA-4FFB-A6B7-9721B286D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033-F688-4B3A-A60F-50BC8AA82E49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DCBC-529E-4ED3-9C3E-E449D0DD9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6564-CAA9-4DC0-AB5E-F5833A139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74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1153-C3C0-49B1-BB14-AB032D4A5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9A0D4-A889-4904-A718-44B4EBF18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Arthur Brandstetter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4012A-5604-41DC-8280-574EE2B7D690}"/>
              </a:ext>
            </a:extLst>
          </p:cNvPr>
          <p:cNvSpPr txBox="1"/>
          <p:nvPr/>
        </p:nvSpPr>
        <p:spPr>
          <a:xfrm>
            <a:off x="5265019" y="2502485"/>
            <a:ext cx="841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dirty="0"/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A957C-57E0-4BBE-A556-F59F739896AF}"/>
              </a:ext>
            </a:extLst>
          </p:cNvPr>
          <p:cNvSpPr txBox="1"/>
          <p:nvPr/>
        </p:nvSpPr>
        <p:spPr>
          <a:xfrm>
            <a:off x="5911555" y="2497009"/>
            <a:ext cx="620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dirty="0"/>
              <a:t>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2E6DA-24BF-40D4-A48C-5A900F99215B}"/>
              </a:ext>
            </a:extLst>
          </p:cNvPr>
          <p:cNvSpPr txBox="1"/>
          <p:nvPr/>
        </p:nvSpPr>
        <p:spPr>
          <a:xfrm>
            <a:off x="6331819" y="2510506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59195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075B7-1FC4-4EDC-9428-68F65114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Frameworks zur Unterstützung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7A30A-1FE0-4F06-9078-02D6119F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ASP.NET MVC </a:t>
            </a:r>
          </a:p>
          <a:p>
            <a:r>
              <a:rPr lang="de-AT" dirty="0"/>
              <a:t>PRISM für WPF</a:t>
            </a:r>
          </a:p>
          <a:p>
            <a:pPr lvl="1"/>
            <a:r>
              <a:rPr lang="de-AT" dirty="0" err="1"/>
              <a:t>DelegateCommands</a:t>
            </a:r>
            <a:endParaRPr lang="de-AT" dirty="0"/>
          </a:p>
          <a:p>
            <a:pPr lvl="1"/>
            <a:r>
              <a:rPr lang="de-AT" dirty="0" err="1"/>
              <a:t>ObservableObjects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AA978E6-F860-475F-BD10-EB8419DC7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4" y="5018222"/>
            <a:ext cx="3460806" cy="157942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70DEC55-FAA2-4DA7-8F96-12644B8C4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4648200"/>
            <a:ext cx="369841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0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B6C10F36-CFD3-476F-BF51-60F22D144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5" y="573600"/>
            <a:ext cx="12132755" cy="60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67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0A3F-C221-47ED-8067-EFC02E3E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E81B-AD11-4A5D-B3A6-7DB20EAB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Model, View, Controller</a:t>
            </a:r>
          </a:p>
          <a:p>
            <a:pPr lvl="1"/>
            <a:r>
              <a:rPr lang="de-AT" dirty="0"/>
              <a:t>auch bekannt als MVVM, MVP</a:t>
            </a:r>
          </a:p>
          <a:p>
            <a:r>
              <a:rPr lang="de-AT" dirty="0"/>
              <a:t>trennt Business und </a:t>
            </a:r>
            <a:r>
              <a:rPr lang="de-AT" dirty="0" err="1"/>
              <a:t>Präsentations</a:t>
            </a:r>
            <a:r>
              <a:rPr lang="de-AT" dirty="0"/>
              <a:t> Logik voneinander</a:t>
            </a:r>
          </a:p>
          <a:p>
            <a:pPr lvl="1"/>
            <a:r>
              <a:rPr lang="de-AT" dirty="0"/>
              <a:t>Teilung in drei Komponenten:</a:t>
            </a:r>
          </a:p>
          <a:p>
            <a:pPr lvl="2"/>
            <a:r>
              <a:rPr lang="de-AT" dirty="0"/>
              <a:t>Model</a:t>
            </a:r>
          </a:p>
          <a:p>
            <a:pPr lvl="2"/>
            <a:r>
              <a:rPr lang="de-AT" dirty="0"/>
              <a:t>View</a:t>
            </a:r>
          </a:p>
          <a:p>
            <a:pPr lvl="2"/>
            <a:r>
              <a:rPr lang="de-AT" dirty="0"/>
              <a:t>Controller</a:t>
            </a:r>
          </a:p>
          <a:p>
            <a:pPr lvl="1"/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14F4B-35DC-4F75-B80C-A7014246068A}"/>
              </a:ext>
            </a:extLst>
          </p:cNvPr>
          <p:cNvSpPr txBox="1"/>
          <p:nvPr/>
        </p:nvSpPr>
        <p:spPr>
          <a:xfrm>
            <a:off x="1068404" y="1761423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4B0E8-52D7-48C7-87FC-22E0EC88E0E6}"/>
              </a:ext>
            </a:extLst>
          </p:cNvPr>
          <p:cNvSpPr txBox="1"/>
          <p:nvPr/>
        </p:nvSpPr>
        <p:spPr>
          <a:xfrm>
            <a:off x="2173705" y="1774043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B657B-49F5-4E5D-A261-6123E2D0919F}"/>
              </a:ext>
            </a:extLst>
          </p:cNvPr>
          <p:cNvSpPr txBox="1"/>
          <p:nvPr/>
        </p:nvSpPr>
        <p:spPr>
          <a:xfrm>
            <a:off x="3027078" y="178214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AFD5E-1521-4E68-A5FB-8DE00A3BD501}"/>
              </a:ext>
            </a:extLst>
          </p:cNvPr>
          <p:cNvSpPr txBox="1"/>
          <p:nvPr/>
        </p:nvSpPr>
        <p:spPr>
          <a:xfrm>
            <a:off x="830981" y="606391"/>
            <a:ext cx="128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168909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6127-5EAB-40CD-A9E9-8E316D44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 von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DF36-5029-477B-AFB1-513356A2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leichte Änderungen</a:t>
            </a:r>
          </a:p>
          <a:p>
            <a:pPr lvl="1"/>
            <a:r>
              <a:rPr lang="de-DE" dirty="0"/>
              <a:t>z.B. bei der View</a:t>
            </a:r>
          </a:p>
          <a:p>
            <a:r>
              <a:rPr lang="de-DE" dirty="0"/>
              <a:t>Erweiterung </a:t>
            </a:r>
          </a:p>
          <a:p>
            <a:r>
              <a:rPr lang="de-DE" dirty="0"/>
              <a:t>Wiederverwendbarkeit der Komponenten </a:t>
            </a:r>
          </a:p>
          <a:p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1CE2E-4478-4135-AD06-7F6C54FBE74E}"/>
              </a:ext>
            </a:extLst>
          </p:cNvPr>
          <p:cNvSpPr txBox="1"/>
          <p:nvPr/>
        </p:nvSpPr>
        <p:spPr>
          <a:xfrm>
            <a:off x="2955089" y="616695"/>
            <a:ext cx="128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/>
              <a:t>MVC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35C1F-F3FC-4FFD-88D7-D7C3A7E8E210}"/>
              </a:ext>
            </a:extLst>
          </p:cNvPr>
          <p:cNvSpPr txBox="1"/>
          <p:nvPr/>
        </p:nvSpPr>
        <p:spPr>
          <a:xfrm>
            <a:off x="5045342" y="3191486"/>
            <a:ext cx="225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Komponenten</a:t>
            </a:r>
          </a:p>
        </p:txBody>
      </p:sp>
    </p:spTree>
    <p:extLst>
      <p:ext uri="{BB962C8B-B14F-4D97-AF65-F5344CB8AC3E}">
        <p14:creationId xmlns:p14="http://schemas.microsoft.com/office/powerpoint/2010/main" val="3637949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597E7-3DB9-422F-BC9A-8B9BAB0E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643E2-524E-4476-ADA4-9AB04D7C9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View</a:t>
            </a:r>
          </a:p>
          <a:p>
            <a:r>
              <a:rPr lang="de-AT" dirty="0"/>
              <a:t>Controller</a:t>
            </a:r>
          </a:p>
          <a:p>
            <a:r>
              <a:rPr lang="de-AT" dirty="0"/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5157D-D8A5-4B89-8DA0-3C7FFFDFB3CE}"/>
              </a:ext>
            </a:extLst>
          </p:cNvPr>
          <p:cNvSpPr txBox="1"/>
          <p:nvPr/>
        </p:nvSpPr>
        <p:spPr>
          <a:xfrm>
            <a:off x="810126" y="3566971"/>
            <a:ext cx="4619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dirty="0"/>
              <a:t>Komponenten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B9B66-9897-4237-B26A-C711BC3B0AD0}"/>
              </a:ext>
            </a:extLst>
          </p:cNvPr>
          <p:cNvSpPr txBox="1"/>
          <p:nvPr/>
        </p:nvSpPr>
        <p:spPr>
          <a:xfrm>
            <a:off x="837398" y="4553758"/>
            <a:ext cx="80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solidFill>
                  <a:schemeClr val="tx1">
                    <a:tint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22379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DF70C9-6690-438B-97FD-8A60697FFD3C}"/>
              </a:ext>
            </a:extLst>
          </p:cNvPr>
          <p:cNvSpPr txBox="1"/>
          <p:nvPr/>
        </p:nvSpPr>
        <p:spPr>
          <a:xfrm>
            <a:off x="827774" y="607400"/>
            <a:ext cx="131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latin typeface="+mj-lt"/>
                <a:ea typeface="+mj-ea"/>
                <a:cs typeface="+mj-cs"/>
              </a:rPr>
              <a:t>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3B5BF-8ED1-474E-91C8-4F02CA44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97" y="362530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E50F-6196-417F-ACC9-CC0E128A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ist ein visuelles Element </a:t>
            </a:r>
          </a:p>
          <a:p>
            <a:pPr lvl="1"/>
            <a:r>
              <a:rPr lang="de-AT" dirty="0"/>
              <a:t>Page, </a:t>
            </a:r>
            <a:r>
              <a:rPr lang="de-AT" dirty="0" err="1"/>
              <a:t>Window</a:t>
            </a:r>
            <a:r>
              <a:rPr lang="de-AT" dirty="0"/>
              <a:t>, Data Template, ...</a:t>
            </a:r>
          </a:p>
          <a:p>
            <a:r>
              <a:rPr lang="de-AT" dirty="0"/>
              <a:t>zuständig für die </a:t>
            </a:r>
            <a:r>
              <a:rPr lang="de-AT" b="1" dirty="0"/>
              <a:t>Struktur und Darstellung</a:t>
            </a:r>
          </a:p>
          <a:p>
            <a:r>
              <a:rPr lang="de-AT" dirty="0"/>
              <a:t>referenziert den Controller durch den </a:t>
            </a:r>
            <a:r>
              <a:rPr lang="de-AT" b="1" dirty="0" err="1"/>
              <a:t>DataContext</a:t>
            </a:r>
            <a:endParaRPr lang="de-AT" b="1" dirty="0"/>
          </a:p>
          <a:p>
            <a:r>
              <a:rPr lang="de-AT" dirty="0"/>
              <a:t>verwendet </a:t>
            </a:r>
            <a:r>
              <a:rPr lang="de-AT" dirty="0" err="1"/>
              <a:t>DataBinding</a:t>
            </a:r>
            <a:endParaRPr lang="de-AT" dirty="0"/>
          </a:p>
          <a:p>
            <a:pPr lvl="1"/>
            <a:r>
              <a:rPr lang="de-AT" dirty="0"/>
              <a:t>Properties oder Commands vom Controller</a:t>
            </a:r>
          </a:p>
          <a:p>
            <a:r>
              <a:rPr lang="de-AT" dirty="0"/>
              <a:t>im Code-Behind File so wenig Code wie möglich</a:t>
            </a:r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4F738-C1D8-484C-B8EB-6770EAAB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716" y="47890"/>
            <a:ext cx="173355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2D3FBC-D59F-4291-BE1F-62E2C3863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471" y="1027906"/>
            <a:ext cx="1938795" cy="19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6AC1-8646-4FFD-A651-77F95D40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1729-382C-4991-A7FC-7874BACB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keine visuelle Klasse </a:t>
            </a:r>
          </a:p>
          <a:p>
            <a:r>
              <a:rPr lang="de-AT" dirty="0"/>
              <a:t>kennt keine View</a:t>
            </a:r>
          </a:p>
          <a:p>
            <a:pPr lvl="1"/>
            <a:r>
              <a:rPr lang="de-AT" dirty="0"/>
              <a:t>enthält Properties und Commands</a:t>
            </a:r>
          </a:p>
          <a:p>
            <a:pPr lvl="1"/>
            <a:r>
              <a:rPr lang="de-AT" dirty="0"/>
              <a:t>enthält Instanz von verschiedenen Models</a:t>
            </a:r>
          </a:p>
          <a:p>
            <a:pPr lvl="1"/>
            <a:r>
              <a:rPr lang="de-AT" dirty="0"/>
              <a:t>benachrichtigt Views mit Events (z.B. </a:t>
            </a:r>
            <a:r>
              <a:rPr lang="de-AT" dirty="0" err="1"/>
              <a:t>INotifyPropertyChanged</a:t>
            </a:r>
            <a:r>
              <a:rPr lang="de-AT" dirty="0"/>
              <a:t>)</a:t>
            </a:r>
          </a:p>
          <a:p>
            <a:r>
              <a:rPr lang="de-AT" dirty="0"/>
              <a:t>koordiniert Interaktionen von der View mit dem Model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9636D0-589B-46E2-A568-28FA774A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17" y="125129"/>
            <a:ext cx="4433656" cy="2401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E28FB-97B3-4EF0-9BF5-5938D3656A5D}"/>
              </a:ext>
            </a:extLst>
          </p:cNvPr>
          <p:cNvSpPr txBox="1"/>
          <p:nvPr/>
        </p:nvSpPr>
        <p:spPr>
          <a:xfrm>
            <a:off x="8046720" y="397523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45089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2C9C-689F-44B0-9DBA-6B2526B6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EE9E5-05EB-4031-850C-B401B49D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enthält Business Logik</a:t>
            </a:r>
          </a:p>
          <a:p>
            <a:pPr lvl="1"/>
            <a:r>
              <a:rPr lang="de-AT" dirty="0"/>
              <a:t>bestimmte Berechnungen</a:t>
            </a:r>
          </a:p>
          <a:p>
            <a:pPr lvl="1"/>
            <a:r>
              <a:rPr lang="de-AT" dirty="0"/>
              <a:t>kann Data Access Layer enthalten</a:t>
            </a:r>
          </a:p>
          <a:p>
            <a:pPr lvl="2"/>
            <a:r>
              <a:rPr lang="de-AT" dirty="0"/>
              <a:t>Database, REST API, ...</a:t>
            </a:r>
          </a:p>
          <a:p>
            <a:r>
              <a:rPr lang="de-AT" dirty="0"/>
              <a:t>kennt keinen Controller oder View</a:t>
            </a:r>
          </a:p>
          <a:p>
            <a:pPr lvl="1"/>
            <a:r>
              <a:rPr lang="de-AT" dirty="0"/>
              <a:t>Benachrichtigungen mittels Events (z.B. </a:t>
            </a:r>
            <a:r>
              <a:rPr lang="de-AT" dirty="0" err="1"/>
              <a:t>INotifyPropertyChanged</a:t>
            </a:r>
            <a:r>
              <a:rPr lang="de-AT" dirty="0"/>
              <a:t>, </a:t>
            </a:r>
            <a:r>
              <a:rPr lang="de-AT" dirty="0" err="1"/>
              <a:t>ObservableCollection</a:t>
            </a:r>
            <a:r>
              <a:rPr lang="de-AT" dirty="0"/>
              <a:t>)</a:t>
            </a:r>
          </a:p>
          <a:p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FB725-52D5-4C03-9E4E-565B80BA6555}"/>
              </a:ext>
            </a:extLst>
          </p:cNvPr>
          <p:cNvSpPr txBox="1"/>
          <p:nvPr/>
        </p:nvSpPr>
        <p:spPr>
          <a:xfrm>
            <a:off x="837398" y="599761"/>
            <a:ext cx="1653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latin typeface="+mj-lt"/>
                <a:ea typeface="+mj-ea"/>
                <a:cs typeface="+mj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506933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46E8-1369-41A2-9AD3-703228FD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Ablauf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EA4B26CE-12B3-40CA-803D-B7BBB7F9C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65" y="2184602"/>
            <a:ext cx="6575011" cy="19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56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5AC15-9B82-4583-9C44-37355B54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	</a:t>
            </a:r>
            <a:r>
              <a:rPr lang="de-AT" b="1" dirty="0">
                <a:solidFill>
                  <a:schemeClr val="accent6"/>
                </a:solidFill>
              </a:rPr>
              <a:t>Vorteile</a:t>
            </a:r>
            <a:r>
              <a:rPr lang="de-AT" dirty="0"/>
              <a:t>					</a:t>
            </a:r>
            <a:r>
              <a:rPr lang="de-AT" b="1" dirty="0">
                <a:solidFill>
                  <a:srgbClr val="FF0000"/>
                </a:solidFill>
              </a:rPr>
              <a:t>Nachteile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083DE-051E-45E8-AC1E-F4CA0D1D7A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gut strukturiertes Programm</a:t>
            </a:r>
          </a:p>
          <a:p>
            <a:r>
              <a:rPr lang="de-AT" dirty="0"/>
              <a:t>leichte Änderungen an einer Komponente vorzunehmen</a:t>
            </a:r>
          </a:p>
          <a:p>
            <a:r>
              <a:rPr lang="de-AT" dirty="0"/>
              <a:t>einzelne Testfälle für jede Komponente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AE677-6924-4042-A347-421A0EFC8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mehr Aufwand bei der Planung und Implementierung</a:t>
            </a:r>
          </a:p>
          <a:p>
            <a:r>
              <a:rPr lang="de-AT" dirty="0"/>
              <a:t>bei kleineren Projekten ‚Overkill‘</a:t>
            </a:r>
          </a:p>
        </p:txBody>
      </p:sp>
    </p:spTree>
    <p:extLst>
      <p:ext uri="{BB962C8B-B14F-4D97-AF65-F5344CB8AC3E}">
        <p14:creationId xmlns:p14="http://schemas.microsoft.com/office/powerpoint/2010/main" val="2891718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MVC</vt:lpstr>
      <vt:lpstr>MVC</vt:lpstr>
      <vt:lpstr>Ziele von MVC</vt:lpstr>
      <vt:lpstr>Komponenten</vt:lpstr>
      <vt:lpstr>View</vt:lpstr>
      <vt:lpstr>Controller</vt:lpstr>
      <vt:lpstr>Model</vt:lpstr>
      <vt:lpstr>Ablauf</vt:lpstr>
      <vt:lpstr> Vorteile     Nachteile</vt:lpstr>
      <vt:lpstr>Frameworks zur Unterstützung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Arthur Brandstetter</dc:creator>
  <cp:lastModifiedBy>Arthur Brandstetter</cp:lastModifiedBy>
  <cp:revision>6</cp:revision>
  <dcterms:created xsi:type="dcterms:W3CDTF">2019-02-23T13:37:55Z</dcterms:created>
  <dcterms:modified xsi:type="dcterms:W3CDTF">2019-02-25T16:27:14Z</dcterms:modified>
</cp:coreProperties>
</file>