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452" autoAdjust="0"/>
  </p:normalViewPr>
  <p:slideViewPr>
    <p:cSldViewPr snapToGrid="0">
      <p:cViewPr varScale="1">
        <p:scale>
          <a:sx n="74" d="100"/>
          <a:sy n="74" d="100"/>
        </p:scale>
        <p:origin x="19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E5019-493C-419B-B3D0-EAC1A8751377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B648-180D-4A7D-BC45-5F603D98342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285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den Anfangsjahren der Informatik wurde nur sogenannter Spaghetti-Code produziert</a:t>
            </a:r>
          </a:p>
          <a:p>
            <a:r>
              <a:rPr lang="de-DE" dirty="0"/>
              <a:t>d.h. es erfolgte keine Strukturierung in Methoden, sondern es wurde nur mit Schleifen und Sprünge gearbeitet. </a:t>
            </a:r>
          </a:p>
          <a:p>
            <a:endParaRPr lang="de-DE" dirty="0"/>
          </a:p>
          <a:p>
            <a:r>
              <a:rPr lang="de-DE" dirty="0"/>
              <a:t>Zusätzlich waren dabei </a:t>
            </a:r>
            <a:r>
              <a:rPr lang="de-DE" b="1" dirty="0"/>
              <a:t>Ausgabe, Eingabe und Verarbeitung </a:t>
            </a:r>
            <a:r>
              <a:rPr lang="de-DE" dirty="0"/>
              <a:t>völlig ineinander verwoben.</a:t>
            </a:r>
          </a:p>
          <a:p>
            <a:endParaRPr lang="de-DE" dirty="0"/>
          </a:p>
          <a:p>
            <a:r>
              <a:rPr lang="de-DE" dirty="0"/>
              <a:t>Man löste diese Problem mit strukturierte bzw. objektorientierten Programmierung.</a:t>
            </a:r>
          </a:p>
          <a:p>
            <a:r>
              <a:rPr lang="de-DE" dirty="0"/>
              <a:t>	Viele nutzten diese neue Möglichkeit anfangs nur, um </a:t>
            </a:r>
            <a:r>
              <a:rPr lang="de-DE" b="1" dirty="0"/>
              <a:t>Spaghetti-Code</a:t>
            </a:r>
            <a:r>
              <a:rPr lang="de-DE" dirty="0"/>
              <a:t> in mehrere Segmente aufzuspalten. </a:t>
            </a:r>
          </a:p>
          <a:p>
            <a:r>
              <a:rPr lang="de-DE" dirty="0"/>
              <a:t>	Doch mit der Zeit setzte es sich durch, dass die </a:t>
            </a:r>
            <a:r>
              <a:rPr lang="de-DE" b="1" dirty="0"/>
              <a:t>Strukturierung</a:t>
            </a:r>
            <a:r>
              <a:rPr lang="de-DE" dirty="0"/>
              <a:t> auch nach </a:t>
            </a:r>
            <a:r>
              <a:rPr lang="de-DE" b="1" dirty="0"/>
              <a:t>Ausgabe, Eingabe und Verarbeitung </a:t>
            </a:r>
            <a:r>
              <a:rPr lang="de-DE" dirty="0"/>
              <a:t>vorgenommen</a:t>
            </a:r>
          </a:p>
          <a:p>
            <a:endParaRPr lang="en-GB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B648-180D-4A7D-BC45-5F603D98342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001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Vorteile: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Gut strukturiertes Design durch die Trennung von dem eigentlichen Applikations-Code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 den zugehörigen Daten (Model), der Darstellung dem Benutzer gegenüber (View)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 der Behandlung von Benutzerinteraktion (Controller).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Durch diese Strukturierung ist es möglich Änderungen an einer Komponente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vorzunehmen, ohne dass dies Auswirkungen auf die anderen beiden Komponenten hat.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B648-180D-4A7D-BC45-5F603D983423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480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dieser Zeit war die GUI-Programmierung noch nicht erfunden</a:t>
            </a:r>
          </a:p>
          <a:p>
            <a:r>
              <a:rPr lang="de-DE" dirty="0"/>
              <a:t>Somit gab es nur textorientierte Programme</a:t>
            </a:r>
          </a:p>
          <a:p>
            <a:endParaRPr lang="de-DE" dirty="0"/>
          </a:p>
          <a:p>
            <a:r>
              <a:rPr lang="de-DE" dirty="0"/>
              <a:t>Die textorientierten Programme konnten eine Interaktionen nur entgegennehmen, wenn eine Methode darauf (blockierend) gewartet hat. </a:t>
            </a:r>
            <a:endParaRPr lang="de-AT" dirty="0"/>
          </a:p>
          <a:p>
            <a:endParaRPr lang="en-GB" dirty="0"/>
          </a:p>
          <a:p>
            <a:endParaRPr lang="en-GB" dirty="0"/>
          </a:p>
          <a:p>
            <a:r>
              <a:rPr lang="de-DE" dirty="0"/>
              <a:t>Diese Art der Eingabe-Verarbeitung bezeichnet man als ereignisgesteuerte Programmierung. </a:t>
            </a:r>
          </a:p>
          <a:p>
            <a:r>
              <a:rPr lang="de-DE" dirty="0"/>
              <a:t>Eine Funktion, die auf eine </a:t>
            </a:r>
            <a:r>
              <a:rPr lang="de-DE" b="1" dirty="0"/>
              <a:t>Eingabe wartet </a:t>
            </a:r>
            <a:r>
              <a:rPr lang="de-DE" dirty="0"/>
              <a:t>und währenddessen den </a:t>
            </a:r>
            <a:r>
              <a:rPr lang="de-DE" b="1" dirty="0"/>
              <a:t>Computer blockiert</a:t>
            </a:r>
            <a:r>
              <a:rPr lang="de-DE" dirty="0"/>
              <a:t>, wurde ersetzt durch eine Methode, die erst durch ein </a:t>
            </a:r>
            <a:r>
              <a:rPr lang="de-DE" b="1" dirty="0"/>
              <a:t>Ereignis aufgerufen </a:t>
            </a:r>
            <a:r>
              <a:rPr lang="de-DE" dirty="0"/>
              <a:t>wird und die Verarbeitung dieses Ereignisses übernimmt.</a:t>
            </a:r>
          </a:p>
          <a:p>
            <a:endParaRPr lang="de-DE" dirty="0"/>
          </a:p>
          <a:p>
            <a:r>
              <a:rPr lang="de-DE" dirty="0"/>
              <a:t>Eingabe, Ausgabe und Verarbeitung: bei der ereignisgesteuerten GUI-Programmierung eine Differenzierung in Model, View und Controller vorgenommen, wobei Model der Verarbeitung, View der Ausgabe und Controller der Eingabe entspricht</a:t>
            </a:r>
          </a:p>
          <a:p>
            <a:endParaRPr lang="de-DE" dirty="0"/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Durch diese Aufteilung wird es ermöglicht, dass leichter Änderungen an einem Teil vorgenommen werden können, ohne dass die anderen Teile dadurch beeinflusst werden.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B648-180D-4A7D-BC45-5F603D98342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80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Ziel des Musters ist ein </a:t>
            </a:r>
            <a:r>
              <a:rPr lang="de-DE" b="1" dirty="0"/>
              <a:t>flexibler Programmentwurf</a:t>
            </a:r>
            <a:r>
              <a:rPr lang="de-DE" dirty="0"/>
              <a:t>, der eine spätere Änderung oder Erweiterung erleichtert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und eine </a:t>
            </a:r>
            <a:r>
              <a:rPr lang="de-DE" b="1" dirty="0"/>
              <a:t>Wiederverwendbarkeit</a:t>
            </a:r>
            <a:r>
              <a:rPr lang="de-DE" dirty="0"/>
              <a:t> der einzelnen </a:t>
            </a:r>
            <a:r>
              <a:rPr lang="de-DE" b="1" dirty="0"/>
              <a:t>Komponenten</a:t>
            </a:r>
            <a:r>
              <a:rPr lang="de-DE" dirty="0"/>
              <a:t> ermöglicht.</a:t>
            </a:r>
            <a:endParaRPr lang="en-GB" dirty="0"/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Durch diese Aufteilung wird es ermöglicht, dass leichter Änderungen an einem Teil vorgenommen werden können, ohne dass die anderen Teile dadurch beeinflusst werden.</a:t>
            </a:r>
            <a:endParaRPr lang="de-AT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B648-180D-4A7D-BC45-5F603D98342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125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B648-180D-4A7D-BC45-5F603D983423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639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aktuelle View fragt alle Werte des Models ab, die für die Darstellung benötigt werden. Normalerweise wird dieser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Kommunikationsteil bei jeder Erneuerung der Ausgabe durchgeführt.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AT" dirty="0"/>
          </a:p>
          <a:p>
            <a:r>
              <a:rPr lang="de-A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werden also alle Daten im Model gehalten und die Ausgabe der View</a:t>
            </a:r>
          </a:p>
          <a:p>
            <a:r>
              <a:rPr lang="de-A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 neu generiert.</a:t>
            </a:r>
          </a:p>
          <a:p>
            <a:endParaRPr lang="de-A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Performance-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Grunden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wird bei manchen Implementierungen auch die letzte View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zwischengespeichert und wiederverwendet, falls 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Anderungen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 Model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View nicht</a:t>
            </a:r>
          </a:p>
          <a:p>
            <a:r>
              <a:rPr lang="de-A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sind.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B648-180D-4A7D-BC45-5F603D983423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009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Hierbei ruft der Controller bei dem von ihm verwalteten Model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Methoden zur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Anderung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Parametern auf, um diese entsprechend der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Benutzerinteraktion zu andern. In weiterer Folge wird das Model diese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Anderungen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prufen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entsprechende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Zustandsanderungen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durchfuhren und die View durch ein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Ereignis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uber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Anderung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informieren, damit von der View eine neue Ausgabe generiert wird.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B648-180D-4A7D-BC45-5F603D983423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50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Hierbei wird vom Controller (entweder per Standardwert oder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durch Benutzerauswahl) eine View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gewahlt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Ausgabe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verwendet wird. Dieser Methodenaufruf erfolgt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gewohnlich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nur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einmal zu Beginn einer Kommunikationssitzung.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B648-180D-4A7D-BC45-5F603D983423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272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 wird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jede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zugehorige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(aktive) View ein Ereignis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ausgelost, um die Anpassung der Ausgabe an den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geanderten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Zustand des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 zu bewirken. Diese Anpassung erfolgt im Idealfall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unverzuglich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aber technologiebedingt nicht immer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moglich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B648-180D-4A7D-BC45-5F603D983423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541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Diese Interaktion verlasst den bisher betrachteten rein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technischen Bereich des MVC-Paradigmas und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schliest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Benutzer mit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ein.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Auser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ersten Benutzerinteraktion (Prozess starten) geschehen die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meisten anderen als Reaktion auf die zuletzt angezeigte Ausgabe der View. Durch diese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Interaktion wird ein Ereignis an den Controller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ubermittelt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der das Ereignis auswertet, und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gegebenenfalls 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Anderungen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 Model vornimmt.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B648-180D-4A7D-BC45-5F603D983423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98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419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485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007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03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230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342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587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3926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110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53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701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905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58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061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964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0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18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7DD7D2-D2C9-441A-B2A3-8A8A99E4B54B}" type="datetimeFigureOut">
              <a:rPr lang="de-AT" smtClean="0"/>
              <a:t>05.02.2019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05BB26-21AA-4F80-A3E5-BDD07FB3042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4577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20DD-5F10-4A0D-9AC2-71F2938F6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MVC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1E311-D656-48D9-85EB-ED89592D2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Arthur Brandstetter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434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59CDFE-E92C-469F-A287-F0C561E3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7DD14-F85E-42F3-8136-E7265A1BD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206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4CC7-89C6-4348-8BB2-A1C80C1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0B57-06A6-48DD-93E6-F0C6E51B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zuständig für verschiedene Eingaben von Quellen</a:t>
            </a:r>
          </a:p>
          <a:p>
            <a:pPr lvl="1"/>
            <a:r>
              <a:rPr lang="en-GB" dirty="0"/>
              <a:t>w</a:t>
            </a:r>
            <a:r>
              <a:rPr lang="de-AT" dirty="0"/>
              <a:t>eiterleiten an das Model</a:t>
            </a:r>
          </a:p>
          <a:p>
            <a:r>
              <a:rPr lang="en-GB" dirty="0"/>
              <a:t>b</a:t>
            </a:r>
            <a:r>
              <a:rPr lang="de-AT" dirty="0"/>
              <a:t>esitzt eine Instanz des Models</a:t>
            </a:r>
          </a:p>
          <a:p>
            <a:r>
              <a:rPr lang="en-GB" dirty="0"/>
              <a:t>k</a:t>
            </a:r>
            <a:r>
              <a:rPr lang="de-AT" dirty="0" err="1"/>
              <a:t>ennt</a:t>
            </a:r>
            <a:r>
              <a:rPr lang="de-AT" dirty="0"/>
              <a:t> alle möglichen Views</a:t>
            </a:r>
          </a:p>
          <a:p>
            <a:r>
              <a:rPr lang="en-GB" dirty="0"/>
              <a:t>k</a:t>
            </a:r>
            <a:r>
              <a:rPr lang="de-AT" dirty="0" err="1"/>
              <a:t>ennt</a:t>
            </a:r>
            <a:r>
              <a:rPr lang="de-AT" dirty="0"/>
              <a:t> im Idealfall der anderen zwei Komponenten nur die Schnittstelle </a:t>
            </a:r>
          </a:p>
        </p:txBody>
      </p:sp>
    </p:spTree>
    <p:extLst>
      <p:ext uri="{BB962C8B-B14F-4D97-AF65-F5344CB8AC3E}">
        <p14:creationId xmlns:p14="http://schemas.microsoft.com/office/powerpoint/2010/main" val="330392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8A63E-BF8D-4F6B-8F25-BC14173B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Kommunikation</a:t>
            </a:r>
            <a:r>
              <a:rPr lang="en-GB" dirty="0"/>
              <a:t> der </a:t>
            </a:r>
            <a:r>
              <a:rPr lang="en-GB" dirty="0" err="1"/>
              <a:t>Komponenten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7F787-8C38-44F4-B0A4-3E6E4D90F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635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A71D57-8978-45E7-A770-66245BC1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Kommunikation</a:t>
            </a:r>
            <a:br>
              <a:rPr lang="de-AT" dirty="0"/>
            </a:br>
            <a:br>
              <a:rPr lang="de-AT" dirty="0"/>
            </a:b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6AC20-BAB1-4E87-AFD4-8452382B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63" y="733425"/>
            <a:ext cx="77438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44A27-ED65-4E26-A11A-0FE1A822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Zustandsabfrage</a:t>
            </a:r>
            <a:br>
              <a:rPr lang="de-AT" dirty="0"/>
            </a:br>
            <a:r>
              <a:rPr lang="de-AT" dirty="0"/>
              <a:t>View -&gt;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23DB9-59E3-4FD8-B594-E7CDA96F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View fragt alle Werte des Models ab</a:t>
            </a:r>
          </a:p>
          <a:p>
            <a:r>
              <a:rPr lang="de-DE" dirty="0"/>
              <a:t>View wird „erneuert“</a:t>
            </a:r>
          </a:p>
          <a:p>
            <a:r>
              <a:rPr lang="de-DE" dirty="0"/>
              <a:t>aus Performancegründen Zwischenspeicherung bei manchen Views</a:t>
            </a:r>
          </a:p>
          <a:p>
            <a:endParaRPr lang="de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25D16-2A32-4D55-96E0-5EEB91F09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792" y="0"/>
            <a:ext cx="3056208" cy="25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0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E53A-96AB-4F35-A516-43CE8C77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Zustandsänderung</a:t>
            </a:r>
            <a:br>
              <a:rPr lang="de-AT" dirty="0"/>
            </a:br>
            <a:r>
              <a:rPr lang="de-AT" dirty="0"/>
              <a:t>Controller -&gt;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6E8D-E178-4035-A157-177D1D9A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Methode von Model zur Änderung wird aufgerufen</a:t>
            </a:r>
          </a:p>
          <a:p>
            <a:r>
              <a:rPr lang="de-AT" dirty="0"/>
              <a:t>Model führt Zustandsänderung durch</a:t>
            </a:r>
          </a:p>
          <a:p>
            <a:r>
              <a:rPr lang="de-AT" dirty="0"/>
              <a:t>Model benachrichtigt View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EAD0A-0471-40C4-9283-4E65EA0D4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120" y="0"/>
            <a:ext cx="2895880" cy="27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4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C8C5-4AEA-4E38-8763-04C71C72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Viewselektion</a:t>
            </a:r>
            <a:br>
              <a:rPr lang="de-AT" dirty="0"/>
            </a:br>
            <a:r>
              <a:rPr lang="de-AT" dirty="0"/>
              <a:t>Controller -&gt;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26EE-F837-4A5D-8C02-5DA33621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Controller wählt eine View, welche bei der Ausgabe verwendet wird</a:t>
            </a:r>
          </a:p>
          <a:p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431AE-8D8B-42D5-A416-B18AB46A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332" y="1"/>
            <a:ext cx="3189668" cy="27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0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8825-D248-4AEB-85DA-60079381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Änderungsnachricht</a:t>
            </a:r>
            <a:br>
              <a:rPr lang="de-AT" dirty="0"/>
            </a:br>
            <a:r>
              <a:rPr lang="de-AT" dirty="0"/>
              <a:t>Model -&gt;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B9FD-96BC-445D-A1BD-D88C6043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View wird benachrichtigt (Ereignis) zur Anpassung der Daten</a:t>
            </a:r>
          </a:p>
          <a:p>
            <a:r>
              <a:rPr lang="de-AT" dirty="0"/>
              <a:t>einfaches GUI vs. Server mit Mehrbenutzer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F2168-FCD5-430C-812D-EA1F8680B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474" y="1"/>
            <a:ext cx="3485526" cy="29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0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A783-58AE-42D9-927E-3187A8D9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Benutzerinteraktion</a:t>
            </a:r>
            <a:br>
              <a:rPr lang="de-AT" dirty="0"/>
            </a:br>
            <a:r>
              <a:rPr lang="de-AT" dirty="0"/>
              <a:t>Benutzer -&gt;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12B9-6A74-4A3A-8B97-0BD22E41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durch eine Interaktion auf der View wird ein Ereignis an den Controller</a:t>
            </a:r>
            <a:br>
              <a:rPr lang="de-AT" dirty="0"/>
            </a:br>
            <a:r>
              <a:rPr lang="de-AT" dirty="0"/>
              <a:t>gesendet</a:t>
            </a:r>
          </a:p>
          <a:p>
            <a:r>
              <a:rPr lang="de-AT" dirty="0"/>
              <a:t>Controller nimmt dann Änderungen am Model vor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93FC6-5BFA-411A-8705-4ACE8A977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696" y="-11686"/>
            <a:ext cx="3228304" cy="27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3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D326-FA8D-4225-8B63-4A467131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Ausgabe</a:t>
            </a:r>
            <a:br>
              <a:rPr lang="de-AT" dirty="0"/>
            </a:br>
            <a:r>
              <a:rPr lang="de-AT" dirty="0"/>
              <a:t>View -&gt; Benutzer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B437-0B87-450A-80EA-B10C4633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4625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F37C-327D-4276-B4C8-2645FDA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Übersicht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570-0E15-409D-A18C-E531D4AE5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Entstehung, Ziele</a:t>
            </a:r>
          </a:p>
          <a:p>
            <a:r>
              <a:rPr lang="de-AT" dirty="0"/>
              <a:t>Erklärung von Model, View, Controller </a:t>
            </a:r>
          </a:p>
          <a:p>
            <a:r>
              <a:rPr lang="de-AT" dirty="0"/>
              <a:t>Kommunikation der Komponenten </a:t>
            </a:r>
          </a:p>
          <a:p>
            <a:r>
              <a:rPr lang="de-AT" dirty="0"/>
              <a:t>Vorteile und Nachteile von MVC</a:t>
            </a:r>
          </a:p>
        </p:txBody>
      </p:sp>
    </p:spTree>
    <p:extLst>
      <p:ext uri="{BB962C8B-B14F-4D97-AF65-F5344CB8AC3E}">
        <p14:creationId xmlns:p14="http://schemas.microsoft.com/office/powerpoint/2010/main" val="300070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308432-E0C1-4B25-A781-35E4DAE7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MVC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53F7D-C29D-4BAE-992F-1B616AA20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214C7-C5BB-47C1-9E0C-4794F7B6FA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Gut strukturiertes Design</a:t>
            </a:r>
          </a:p>
          <a:p>
            <a:r>
              <a:rPr lang="de-AT" dirty="0"/>
              <a:t>leichte Änderungen an einer Komponente vorzunehmen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DA024D-EF28-466A-BE3C-51359CA29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E91E4C-3818-4C1A-BDFF-CE651F6EB2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mehr Gründlichkeit bei der Planung und Implementierung erforderlich</a:t>
            </a:r>
          </a:p>
          <a:p>
            <a:r>
              <a:rPr lang="de-DE" dirty="0"/>
              <a:t>bei kleinen Projekten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745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B5A8-4438-4BF3-88F9-4D4C1861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Der </a:t>
            </a:r>
            <a:r>
              <a:rPr lang="en-GB" dirty="0" err="1"/>
              <a:t>Ursprung</a:t>
            </a:r>
            <a:r>
              <a:rPr lang="en-GB" dirty="0"/>
              <a:t> von MVC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3F2D-F0E1-4188-8AFE-4DC69A5E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Spaghetti-Code</a:t>
            </a:r>
          </a:p>
          <a:p>
            <a:pPr lvl="1"/>
            <a:r>
              <a:rPr lang="de-AT" dirty="0"/>
              <a:t>Schleifen und Sprünge</a:t>
            </a:r>
          </a:p>
          <a:p>
            <a:pPr lvl="1"/>
            <a:r>
              <a:rPr lang="en-GB" dirty="0" err="1"/>
              <a:t>Ausgabe</a:t>
            </a:r>
            <a:r>
              <a:rPr lang="en-GB" dirty="0"/>
              <a:t>, </a:t>
            </a:r>
            <a:r>
              <a:rPr lang="en-GB" dirty="0" err="1"/>
              <a:t>Eingabe</a:t>
            </a:r>
            <a:r>
              <a:rPr lang="en-GB" dirty="0"/>
              <a:t> und </a:t>
            </a:r>
            <a:r>
              <a:rPr lang="en-GB" dirty="0" err="1"/>
              <a:t>Verarbeitung</a:t>
            </a:r>
            <a:endParaRPr lang="en-GB" dirty="0"/>
          </a:p>
          <a:p>
            <a:r>
              <a:rPr lang="en-GB" dirty="0" err="1"/>
              <a:t>Lösung</a:t>
            </a:r>
            <a:r>
              <a:rPr lang="en-GB" dirty="0"/>
              <a:t>: </a:t>
            </a:r>
            <a:r>
              <a:rPr lang="de-AT" dirty="0"/>
              <a:t>strukturierte bzw. objektorientierte Programmierung (ca. 1970-1980) 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E1D3293-7F4E-4B65-B1AB-D17792236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79" y="0"/>
            <a:ext cx="2241021" cy="36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C7FC-F6F5-4188-95C7-368E1420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Textorientierte</a:t>
            </a:r>
            <a:r>
              <a:rPr lang="en-GB" dirty="0"/>
              <a:t> Programme </a:t>
            </a:r>
            <a:r>
              <a:rPr lang="en-GB" dirty="0" err="1"/>
              <a:t>zum</a:t>
            </a:r>
            <a:r>
              <a:rPr lang="en-GB" dirty="0"/>
              <a:t> GUI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C44C-3979-4457-B001-B6D1BE0D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Textorierntierte</a:t>
            </a:r>
            <a:r>
              <a:rPr lang="en-GB" dirty="0"/>
              <a:t> Prog.: </a:t>
            </a:r>
            <a:r>
              <a:rPr lang="en-GB" dirty="0" err="1"/>
              <a:t>Methode</a:t>
            </a:r>
            <a:r>
              <a:rPr lang="en-GB" dirty="0"/>
              <a:t> </a:t>
            </a:r>
            <a:r>
              <a:rPr lang="en-GB" dirty="0" err="1"/>
              <a:t>wartet</a:t>
            </a:r>
            <a:r>
              <a:rPr lang="en-GB" dirty="0"/>
              <a:t> auf </a:t>
            </a:r>
            <a:r>
              <a:rPr lang="en-GB" dirty="0" err="1"/>
              <a:t>Eingabe</a:t>
            </a:r>
            <a:endParaRPr lang="en-GB" dirty="0"/>
          </a:p>
          <a:p>
            <a:r>
              <a:rPr lang="en-GB" dirty="0"/>
              <a:t>GUI: </a:t>
            </a:r>
            <a:r>
              <a:rPr lang="de-DE" dirty="0"/>
              <a:t>ereignisgesteuerte Programmierung</a:t>
            </a:r>
          </a:p>
          <a:p>
            <a:r>
              <a:rPr lang="de-DE" dirty="0"/>
              <a:t>Eingabe, Ausgabe und Verarbeitung trennen</a:t>
            </a:r>
          </a:p>
          <a:p>
            <a:pPr lvl="1"/>
            <a:r>
              <a:rPr lang="de-DE" dirty="0"/>
              <a:t>Model, View, Controller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369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5B77-B920-4234-8A00-B0DAC607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Ziel</a:t>
            </a:r>
            <a:r>
              <a:rPr lang="en-GB" dirty="0"/>
              <a:t> von MVC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6F73-A1C7-458E-9549-821DB0A4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flexibler Programmentwurf</a:t>
            </a:r>
          </a:p>
          <a:p>
            <a:pPr lvl="1"/>
            <a:r>
              <a:rPr lang="de-AT" dirty="0"/>
              <a:t>leichter Änderungen</a:t>
            </a:r>
          </a:p>
          <a:p>
            <a:pPr lvl="2"/>
            <a:r>
              <a:rPr lang="de-AT" dirty="0"/>
              <a:t>z.B. bei der View</a:t>
            </a:r>
          </a:p>
          <a:p>
            <a:pPr lvl="1"/>
            <a:r>
              <a:rPr lang="de-DE" dirty="0"/>
              <a:t>Erweiterung </a:t>
            </a:r>
          </a:p>
          <a:p>
            <a:pPr lvl="1"/>
            <a:r>
              <a:rPr lang="de-DE" dirty="0"/>
              <a:t>Wiederverwendbarkeit der Komponenten </a:t>
            </a: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679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6C38C4-0049-4035-A53D-CF14FAB4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  <a:endParaRPr lang="de-A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8FC1C4-4B0C-42CE-9475-49B6E04FA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4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FA83CC-0288-4DDA-A1C0-C918C14E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  <a:endParaRPr lang="de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68BCD-DD4C-4FB4-A699-A591517C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Schnittstellen müssen konstant bleiben</a:t>
            </a:r>
          </a:p>
          <a:p>
            <a:r>
              <a:rPr lang="de-AT" dirty="0"/>
              <a:t>enthält sämtliche Daten und Applikationslogik</a:t>
            </a:r>
          </a:p>
          <a:p>
            <a:r>
              <a:rPr lang="de-AT" dirty="0"/>
              <a:t>hier findet jegliche Kommunikation nach außen hin statt</a:t>
            </a:r>
          </a:p>
          <a:p>
            <a:pPr lvl="1"/>
            <a:r>
              <a:rPr lang="en-GB" dirty="0"/>
              <a:t>D</a:t>
            </a:r>
            <a:r>
              <a:rPr lang="de-AT" dirty="0" err="1"/>
              <a:t>atenbank</a:t>
            </a:r>
            <a:r>
              <a:rPr lang="de-AT" dirty="0"/>
              <a:t>, Dateisysteme, etc.</a:t>
            </a:r>
          </a:p>
          <a:p>
            <a:r>
              <a:rPr lang="en-GB" dirty="0"/>
              <a:t>a</a:t>
            </a:r>
            <a:r>
              <a:rPr lang="de-AT" dirty="0" err="1"/>
              <a:t>uch</a:t>
            </a:r>
            <a:r>
              <a:rPr lang="de-AT" dirty="0"/>
              <a:t> zuständig für den Applikationsstatus</a:t>
            </a:r>
          </a:p>
          <a:p>
            <a:pPr lvl="1"/>
            <a:r>
              <a:rPr lang="en-GB" dirty="0"/>
              <a:t>B</a:t>
            </a:r>
            <a:r>
              <a:rPr lang="de-AT" dirty="0" err="1"/>
              <a:t>enachrichtigung</a:t>
            </a:r>
            <a:r>
              <a:rPr lang="de-AT" dirty="0"/>
              <a:t> der Views bei Änderungen</a:t>
            </a:r>
          </a:p>
        </p:txBody>
      </p:sp>
    </p:spTree>
    <p:extLst>
      <p:ext uri="{BB962C8B-B14F-4D97-AF65-F5344CB8AC3E}">
        <p14:creationId xmlns:p14="http://schemas.microsoft.com/office/powerpoint/2010/main" val="2847816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162C6-DD4E-4BD1-9C12-2CE86F66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63DCF-F8FF-4E2F-A9FC-E53400969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475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404D-7709-4206-812F-7148DECC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7627-1137-42CA-ADBD-299C89C7E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zuständig für die Ausgabe </a:t>
            </a:r>
          </a:p>
          <a:p>
            <a:r>
              <a:rPr lang="en-GB" dirty="0"/>
              <a:t>b</a:t>
            </a:r>
            <a:r>
              <a:rPr lang="de-AT" dirty="0" err="1"/>
              <a:t>ilden</a:t>
            </a:r>
            <a:r>
              <a:rPr lang="de-AT" dirty="0"/>
              <a:t> eine Abstraktionsschicht zw. Repräsentation und den Daten im Model</a:t>
            </a:r>
          </a:p>
          <a:p>
            <a:r>
              <a:rPr lang="de-DE" dirty="0"/>
              <a:t>logisch unterschiedliche Sichten des Models müssen verwaltet werden</a:t>
            </a:r>
          </a:p>
          <a:p>
            <a:pPr lvl="1"/>
            <a:r>
              <a:rPr lang="de-DE" dirty="0"/>
              <a:t>z.B. verschiedene Benutzer Ansichten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6308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882</Words>
  <Application>Microsoft Office PowerPoint</Application>
  <PresentationFormat>Widescreen</PresentationFormat>
  <Paragraphs>143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Calisto MT</vt:lpstr>
      <vt:lpstr>Wingdings 2</vt:lpstr>
      <vt:lpstr>Slate</vt:lpstr>
      <vt:lpstr>MVC</vt:lpstr>
      <vt:lpstr>Übersicht</vt:lpstr>
      <vt:lpstr>Der Ursprung von MVC</vt:lpstr>
      <vt:lpstr>Textorientierte Programme zum GUI</vt:lpstr>
      <vt:lpstr>Ziel von MVC</vt:lpstr>
      <vt:lpstr>Model</vt:lpstr>
      <vt:lpstr>Model</vt:lpstr>
      <vt:lpstr>View</vt:lpstr>
      <vt:lpstr>View</vt:lpstr>
      <vt:lpstr>Controller</vt:lpstr>
      <vt:lpstr>Controller</vt:lpstr>
      <vt:lpstr>Kommunikation der Komponenten</vt:lpstr>
      <vt:lpstr>Kommunikation  </vt:lpstr>
      <vt:lpstr>Zustandsabfrage View -&gt; Model</vt:lpstr>
      <vt:lpstr>Zustandsänderung Controller -&gt; Model</vt:lpstr>
      <vt:lpstr>Viewselektion Controller -&gt; View</vt:lpstr>
      <vt:lpstr>Änderungsnachricht Model -&gt; View</vt:lpstr>
      <vt:lpstr>Benutzerinteraktion Benutzer -&gt; Controller</vt:lpstr>
      <vt:lpstr>Ausgabe View -&gt; Benutzer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Arthur Brandstetter</dc:creator>
  <cp:lastModifiedBy>Arthur Brandstetter</cp:lastModifiedBy>
  <cp:revision>21</cp:revision>
  <dcterms:created xsi:type="dcterms:W3CDTF">2019-01-24T17:46:57Z</dcterms:created>
  <dcterms:modified xsi:type="dcterms:W3CDTF">2019-02-05T08:47:31Z</dcterms:modified>
</cp:coreProperties>
</file>