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7716A0-E9F2-4922-B0D2-C86010B26E61}">
          <p14:sldIdLst>
            <p14:sldId id="256"/>
            <p14:sldId id="257"/>
          </p14:sldIdLst>
        </p14:section>
        <p14:section name="Untitled Section" id="{6BE03825-C242-4C3D-BF29-B8D602B3DA0D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2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8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group of neon lights&#10;&#10;AI-generated content may be incorrect.">
            <a:extLst>
              <a:ext uri="{FF2B5EF4-FFF2-40B4-BE49-F238E27FC236}">
                <a16:creationId xmlns:a16="http://schemas.microsoft.com/office/drawing/2014/main" id="{EDF2A15E-079E-C98C-9A68-DA71D37C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32" r="9091" b="1350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DF5A-E381-B970-A97A-92E8D98C8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5" y="701964"/>
            <a:ext cx="5370950" cy="3640303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POLYMORPHISM</a:t>
            </a:r>
            <a:endParaRPr lang="en-GH" sz="4700">
              <a:solidFill>
                <a:srgbClr val="FFFFFF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805C2-03B2-4063-F498-37F16BBD7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&amp; Rexford apewah</a:t>
            </a:r>
            <a:endParaRPr lang="en-GH" sz="200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3C7CEE7F-94FD-8B66-97CE-05E6C67F8A15}"/>
              </a:ext>
            </a:extLst>
          </p:cNvPr>
          <p:cNvSpPr txBox="1">
            <a:spLocks/>
          </p:cNvSpPr>
          <p:nvPr/>
        </p:nvSpPr>
        <p:spPr>
          <a:xfrm>
            <a:off x="792480" y="5520297"/>
            <a:ext cx="4670660" cy="459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 CALVIN KORTEY DUA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106207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21B3-9CF2-7332-5C4B-F87E540C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10" y="194309"/>
            <a:ext cx="3794760" cy="85725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Adobe Fangsong Std R" panose="02020400000000000000" pitchFamily="18" charset="-128"/>
                <a:cs typeface="Times New Roman" panose="02020603050405020304" pitchFamily="18" charset="0"/>
              </a:rPr>
              <a:t>Definition</a:t>
            </a:r>
            <a:endParaRPr lang="en-GH" dirty="0">
              <a:latin typeface="Times New Roman" panose="02020603050405020304" pitchFamily="18" charset="0"/>
              <a:ea typeface="Adobe Fangsong Std 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A30A-FF2D-8845-399E-A57149BE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051560"/>
            <a:ext cx="6338452" cy="4850476"/>
          </a:xfrm>
        </p:spPr>
        <p:txBody>
          <a:bodyPr anchor="t"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word Polymorphism can be divided into two words that is Poly which means many and morphism which means  forms.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programming, it refers to methods/functions/operators with the same name that can be executed on many objects or classes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Or the ability of a variable, function or object to take on multiple forms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eg; the len( ) function, it returns the number of element for strings, tuples, dictionaries etc.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Our focus in going to be on polymorphism in “ Object Oriented Programming”.</a:t>
            </a:r>
          </a:p>
          <a:p>
            <a:endParaRPr lang="en-GH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program">
            <a:extLst>
              <a:ext uri="{FF2B5EF4-FFF2-40B4-BE49-F238E27FC236}">
                <a16:creationId xmlns:a16="http://schemas.microsoft.com/office/drawing/2014/main" id="{0582A398-9FFF-C9FD-FB1D-AE1AD90EA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4" t="19115" r="28996" b="36681"/>
          <a:stretch>
            <a:fillRect/>
          </a:stretch>
        </p:blipFill>
        <p:spPr>
          <a:xfrm>
            <a:off x="6875662" y="1278082"/>
            <a:ext cx="4934819" cy="297387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B220AB-DECD-7050-674E-51EDF6DE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8872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Adobe Fangsong Std R" panose="02020400000000000000" pitchFamily="18" charset="-128"/>
                <a:cs typeface="Times New Roman" panose="02020603050405020304" pitchFamily="18" charset="0"/>
              </a:rPr>
              <a:t>Class Polymorphism</a:t>
            </a:r>
            <a:endParaRPr lang="en-GH" dirty="0">
              <a:latin typeface="Times New Roman" panose="02020603050405020304" pitchFamily="18" charset="0"/>
              <a:ea typeface="Adobe Fangsong Std 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1CAEAF-0131-C4B8-DB2E-D72C1697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35" y="2105531"/>
            <a:ext cx="4769428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altLang="en-GH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Polymorphism is often used in Class methods, where we can have multiple classes with the same method name.</a:t>
            </a:r>
            <a:endParaRPr kumimoji="0" lang="en-US" altLang="en-GH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GH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H" altLang="en-G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altLang="en-GH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say we have three classes: </a:t>
            </a:r>
            <a:r>
              <a:rPr kumimoji="0" lang="en-GH" altLang="en-GH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en-GH" altLang="en-GH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GH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Motor</a:t>
            </a:r>
            <a:r>
              <a:rPr kumimoji="0" lang="en-GH" altLang="en-GH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en-US" altLang="en-GH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Bicycle</a:t>
            </a:r>
            <a:r>
              <a:rPr kumimoji="0" lang="en-GH" altLang="en-GH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they all have a method called </a:t>
            </a:r>
            <a:r>
              <a:rPr kumimoji="0" lang="en-GH" altLang="en-GH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move()</a:t>
            </a:r>
            <a:r>
              <a:rPr kumimoji="0" lang="en-GH" altLang="en-GH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GH" altLang="en-GH" sz="3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5F75502-41A0-233F-D72E-49BF0AC5B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1" t="12833" r="34237" b="10666"/>
          <a:stretch>
            <a:fillRect/>
          </a:stretch>
        </p:blipFill>
        <p:spPr>
          <a:xfrm>
            <a:off x="6665768" y="805815"/>
            <a:ext cx="4769428" cy="5246370"/>
          </a:xfrm>
          <a:prstGeom prst="roundRect">
            <a:avLst>
              <a:gd name="adj" fmla="val 8388"/>
            </a:avLst>
          </a:prstGeom>
        </p:spPr>
      </p:pic>
    </p:spTree>
    <p:extLst>
      <p:ext uri="{BB962C8B-B14F-4D97-AF65-F5344CB8AC3E}">
        <p14:creationId xmlns:p14="http://schemas.microsoft.com/office/powerpoint/2010/main" val="217848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2B41D5-A15E-45EF-C9A6-2346FC6BE3FA}"/>
              </a:ext>
            </a:extLst>
          </p:cNvPr>
          <p:cNvSpPr txBox="1"/>
          <p:nvPr/>
        </p:nvSpPr>
        <p:spPr>
          <a:xfrm>
            <a:off x="3683231" y="2886327"/>
            <a:ext cx="4825538" cy="1085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SzPct val="87000"/>
            </a:pPr>
            <a:r>
              <a:rPr lang="en-US" sz="4800" b="1" dirty="0">
                <a:latin typeface="Adobe Fangsong Std R" panose="02020400000000000000" pitchFamily="18" charset="-128"/>
                <a:ea typeface="Adobe Fangsong Std R" panose="02020400000000000000" pitchFamily="18" charset="-128"/>
                <a:cs typeface="+mj-cs"/>
              </a:rPr>
              <a:t>THANK YOU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9ACD31-AB2D-D2FC-739F-02497E72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6171" y="2277677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3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889260-4cb3-4ef8-99ec-e32b65274c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075F244D6FE46A11BE20933C67DDD" ma:contentTypeVersion="6" ma:contentTypeDescription="Create a new document." ma:contentTypeScope="" ma:versionID="fdf475a54e61ae84e8f8eeb98c695086">
  <xsd:schema xmlns:xsd="http://www.w3.org/2001/XMLSchema" xmlns:xs="http://www.w3.org/2001/XMLSchema" xmlns:p="http://schemas.microsoft.com/office/2006/metadata/properties" xmlns:ns3="7e889260-4cb3-4ef8-99ec-e32b65274ccc" targetNamespace="http://schemas.microsoft.com/office/2006/metadata/properties" ma:root="true" ma:fieldsID="db94f81aa7ea56d06a8f56de44bf3894" ns3:_="">
    <xsd:import namespace="7e889260-4cb3-4ef8-99ec-e32b65274cc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889260-4cb3-4ef8-99ec-e32b65274cc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63C066-FF59-4455-845C-731D50E29A9A}">
  <ds:schemaRefs>
    <ds:schemaRef ds:uri="http://purl.org/dc/dcmitype/"/>
    <ds:schemaRef ds:uri="7e889260-4cb3-4ef8-99ec-e32b65274ccc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2C583F2-3DC4-4E94-A328-D2A49450D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889260-4cb3-4ef8-99ec-e32b65274c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620DBA-1194-4196-903E-BE1469E2A5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155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Adobe Fangsong Std R</vt:lpstr>
      <vt:lpstr>Arial</vt:lpstr>
      <vt:lpstr>Consolas</vt:lpstr>
      <vt:lpstr>Grandview Display</vt:lpstr>
      <vt:lpstr>Neue Haas Grotesk Text Pro</vt:lpstr>
      <vt:lpstr>Times New Roman</vt:lpstr>
      <vt:lpstr>Verdana</vt:lpstr>
      <vt:lpstr>DashVTI</vt:lpstr>
      <vt:lpstr>POLYMORPHISM</vt:lpstr>
      <vt:lpstr>Definition</vt:lpstr>
      <vt:lpstr>Class Polymorphism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CALVIN KORTEY EDEM DUA</dc:creator>
  <cp:lastModifiedBy>CALVIN KORTEY EDEM DUA</cp:lastModifiedBy>
  <cp:revision>4</cp:revision>
  <dcterms:created xsi:type="dcterms:W3CDTF">2025-07-14T13:53:26Z</dcterms:created>
  <dcterms:modified xsi:type="dcterms:W3CDTF">2025-07-18T00:23:45Z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0x010100C3A075F244D6FE46A11BE20933C67DDD</vt:lpwstr>
  </property>
</Properties>
</file>