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B2861-7A21-4FFB-A011-12E20F9C460E}" v="3" dt="2025-07-17T14:31:00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3B3BD-C332-4325-95B6-681637E05A6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B20D7E-DD7A-40DC-AF65-20644C6A6567}">
      <dgm:prSet/>
      <dgm:spPr/>
      <dgm:t>
        <a:bodyPr/>
        <a:lstStyle/>
        <a:p>
          <a:r>
            <a:rPr lang="en-US"/>
            <a:t>Definition: A class should have only one reason to change.</a:t>
          </a:r>
        </a:p>
      </dgm:t>
    </dgm:pt>
    <dgm:pt modelId="{BED2C767-E334-4BC5-9B30-862B3AE440F6}" type="parTrans" cxnId="{683C81C0-C238-4F6F-BF8E-D88242E70D2C}">
      <dgm:prSet/>
      <dgm:spPr/>
      <dgm:t>
        <a:bodyPr/>
        <a:lstStyle/>
        <a:p>
          <a:endParaRPr lang="en-US"/>
        </a:p>
      </dgm:t>
    </dgm:pt>
    <dgm:pt modelId="{D4BC4FEF-67E8-46BA-92C1-C7104E143364}" type="sibTrans" cxnId="{683C81C0-C238-4F6F-BF8E-D88242E70D2C}">
      <dgm:prSet/>
      <dgm:spPr/>
      <dgm:t>
        <a:bodyPr/>
        <a:lstStyle/>
        <a:p>
          <a:endParaRPr lang="en-US"/>
        </a:p>
      </dgm:t>
    </dgm:pt>
    <dgm:pt modelId="{52B88000-5027-466E-B668-A288C78D0D99}">
      <dgm:prSet/>
      <dgm:spPr/>
      <dgm:t>
        <a:bodyPr/>
        <a:lstStyle/>
        <a:p>
          <a:r>
            <a:rPr lang="en-US"/>
            <a:t>Goal: Each class should do one job only.</a:t>
          </a:r>
        </a:p>
      </dgm:t>
    </dgm:pt>
    <dgm:pt modelId="{975D515D-1164-41AC-841B-1BB8A100932B}" type="parTrans" cxnId="{48E780DA-01C7-4DB4-A9D1-D21C73D63C21}">
      <dgm:prSet/>
      <dgm:spPr/>
      <dgm:t>
        <a:bodyPr/>
        <a:lstStyle/>
        <a:p>
          <a:endParaRPr lang="en-US"/>
        </a:p>
      </dgm:t>
    </dgm:pt>
    <dgm:pt modelId="{E93C8F5F-369D-4BAA-85FA-2271DD3B42FB}" type="sibTrans" cxnId="{48E780DA-01C7-4DB4-A9D1-D21C73D63C21}">
      <dgm:prSet/>
      <dgm:spPr/>
      <dgm:t>
        <a:bodyPr/>
        <a:lstStyle/>
        <a:p>
          <a:endParaRPr lang="en-US"/>
        </a:p>
      </dgm:t>
    </dgm:pt>
    <dgm:pt modelId="{1EC3E578-3ABA-467F-AF45-E968F272635D}" type="pres">
      <dgm:prSet presAssocID="{69D3B3BD-C332-4325-95B6-681637E05A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D43B18-00EA-45F5-BE61-2B999B750C7D}" type="pres">
      <dgm:prSet presAssocID="{AFB20D7E-DD7A-40DC-AF65-20644C6A6567}" presName="hierRoot1" presStyleCnt="0"/>
      <dgm:spPr/>
    </dgm:pt>
    <dgm:pt modelId="{E4FE55E6-CA7B-436D-963D-CACE130CF7C4}" type="pres">
      <dgm:prSet presAssocID="{AFB20D7E-DD7A-40DC-AF65-20644C6A6567}" presName="composite" presStyleCnt="0"/>
      <dgm:spPr/>
    </dgm:pt>
    <dgm:pt modelId="{2114C608-6DED-47E1-8AF9-408A4FCCD4F7}" type="pres">
      <dgm:prSet presAssocID="{AFB20D7E-DD7A-40DC-AF65-20644C6A6567}" presName="background" presStyleLbl="node0" presStyleIdx="0" presStyleCnt="2"/>
      <dgm:spPr/>
    </dgm:pt>
    <dgm:pt modelId="{0A613AAD-5291-470F-B335-D83E66DDBB21}" type="pres">
      <dgm:prSet presAssocID="{AFB20D7E-DD7A-40DC-AF65-20644C6A6567}" presName="text" presStyleLbl="fgAcc0" presStyleIdx="0" presStyleCnt="2">
        <dgm:presLayoutVars>
          <dgm:chPref val="3"/>
        </dgm:presLayoutVars>
      </dgm:prSet>
      <dgm:spPr/>
    </dgm:pt>
    <dgm:pt modelId="{AFAB8CAE-E379-4B72-8391-8194443DE498}" type="pres">
      <dgm:prSet presAssocID="{AFB20D7E-DD7A-40DC-AF65-20644C6A6567}" presName="hierChild2" presStyleCnt="0"/>
      <dgm:spPr/>
    </dgm:pt>
    <dgm:pt modelId="{80134BA3-C838-432B-AE62-5C7AB553C807}" type="pres">
      <dgm:prSet presAssocID="{52B88000-5027-466E-B668-A288C78D0D99}" presName="hierRoot1" presStyleCnt="0"/>
      <dgm:spPr/>
    </dgm:pt>
    <dgm:pt modelId="{EB8B9FE0-46E0-4989-9777-9F51AAC24FF1}" type="pres">
      <dgm:prSet presAssocID="{52B88000-5027-466E-B668-A288C78D0D99}" presName="composite" presStyleCnt="0"/>
      <dgm:spPr/>
    </dgm:pt>
    <dgm:pt modelId="{B0919264-911D-4954-8A00-1C636A4E3668}" type="pres">
      <dgm:prSet presAssocID="{52B88000-5027-466E-B668-A288C78D0D99}" presName="background" presStyleLbl="node0" presStyleIdx="1" presStyleCnt="2"/>
      <dgm:spPr/>
    </dgm:pt>
    <dgm:pt modelId="{866C8A84-7294-481C-96B8-5E2038490262}" type="pres">
      <dgm:prSet presAssocID="{52B88000-5027-466E-B668-A288C78D0D99}" presName="text" presStyleLbl="fgAcc0" presStyleIdx="1" presStyleCnt="2">
        <dgm:presLayoutVars>
          <dgm:chPref val="3"/>
        </dgm:presLayoutVars>
      </dgm:prSet>
      <dgm:spPr/>
    </dgm:pt>
    <dgm:pt modelId="{B3F4526F-2FDE-4EE7-A40E-9541994DBF85}" type="pres">
      <dgm:prSet presAssocID="{52B88000-5027-466E-B668-A288C78D0D99}" presName="hierChild2" presStyleCnt="0"/>
      <dgm:spPr/>
    </dgm:pt>
  </dgm:ptLst>
  <dgm:cxnLst>
    <dgm:cxn modelId="{134C555F-0127-4675-85AF-E9A5DCB22A1B}" type="presOf" srcId="{52B88000-5027-466E-B668-A288C78D0D99}" destId="{866C8A84-7294-481C-96B8-5E2038490262}" srcOrd="0" destOrd="0" presId="urn:microsoft.com/office/officeart/2005/8/layout/hierarchy1"/>
    <dgm:cxn modelId="{71841C65-45A4-4F50-A746-D9AED4A0D6F7}" type="presOf" srcId="{AFB20D7E-DD7A-40DC-AF65-20644C6A6567}" destId="{0A613AAD-5291-470F-B335-D83E66DDBB21}" srcOrd="0" destOrd="0" presId="urn:microsoft.com/office/officeart/2005/8/layout/hierarchy1"/>
    <dgm:cxn modelId="{4B83DB9E-4A11-47D0-9DAF-D2450E9F6E28}" type="presOf" srcId="{69D3B3BD-C332-4325-95B6-681637E05A62}" destId="{1EC3E578-3ABA-467F-AF45-E968F272635D}" srcOrd="0" destOrd="0" presId="urn:microsoft.com/office/officeart/2005/8/layout/hierarchy1"/>
    <dgm:cxn modelId="{683C81C0-C238-4F6F-BF8E-D88242E70D2C}" srcId="{69D3B3BD-C332-4325-95B6-681637E05A62}" destId="{AFB20D7E-DD7A-40DC-AF65-20644C6A6567}" srcOrd="0" destOrd="0" parTransId="{BED2C767-E334-4BC5-9B30-862B3AE440F6}" sibTransId="{D4BC4FEF-67E8-46BA-92C1-C7104E143364}"/>
    <dgm:cxn modelId="{48E780DA-01C7-4DB4-A9D1-D21C73D63C21}" srcId="{69D3B3BD-C332-4325-95B6-681637E05A62}" destId="{52B88000-5027-466E-B668-A288C78D0D99}" srcOrd="1" destOrd="0" parTransId="{975D515D-1164-41AC-841B-1BB8A100932B}" sibTransId="{E93C8F5F-369D-4BAA-85FA-2271DD3B42FB}"/>
    <dgm:cxn modelId="{9E962CA2-F9D0-4480-9DEE-5B1A3D5E9EC8}" type="presParOf" srcId="{1EC3E578-3ABA-467F-AF45-E968F272635D}" destId="{05D43B18-00EA-45F5-BE61-2B999B750C7D}" srcOrd="0" destOrd="0" presId="urn:microsoft.com/office/officeart/2005/8/layout/hierarchy1"/>
    <dgm:cxn modelId="{BCD797EC-1AD4-488D-920E-3F050FEE7106}" type="presParOf" srcId="{05D43B18-00EA-45F5-BE61-2B999B750C7D}" destId="{E4FE55E6-CA7B-436D-963D-CACE130CF7C4}" srcOrd="0" destOrd="0" presId="urn:microsoft.com/office/officeart/2005/8/layout/hierarchy1"/>
    <dgm:cxn modelId="{C1A6269C-79B0-492C-B007-7690DA9F28DB}" type="presParOf" srcId="{E4FE55E6-CA7B-436D-963D-CACE130CF7C4}" destId="{2114C608-6DED-47E1-8AF9-408A4FCCD4F7}" srcOrd="0" destOrd="0" presId="urn:microsoft.com/office/officeart/2005/8/layout/hierarchy1"/>
    <dgm:cxn modelId="{75FEDFD9-1691-4C88-BD28-5A7D2FFF041B}" type="presParOf" srcId="{E4FE55E6-CA7B-436D-963D-CACE130CF7C4}" destId="{0A613AAD-5291-470F-B335-D83E66DDBB21}" srcOrd="1" destOrd="0" presId="urn:microsoft.com/office/officeart/2005/8/layout/hierarchy1"/>
    <dgm:cxn modelId="{14F9954D-7773-4065-B389-11E84CFF65E0}" type="presParOf" srcId="{05D43B18-00EA-45F5-BE61-2B999B750C7D}" destId="{AFAB8CAE-E379-4B72-8391-8194443DE498}" srcOrd="1" destOrd="0" presId="urn:microsoft.com/office/officeart/2005/8/layout/hierarchy1"/>
    <dgm:cxn modelId="{79472E96-C1C9-44C2-A517-A662961DAB61}" type="presParOf" srcId="{1EC3E578-3ABA-467F-AF45-E968F272635D}" destId="{80134BA3-C838-432B-AE62-5C7AB553C807}" srcOrd="1" destOrd="0" presId="urn:microsoft.com/office/officeart/2005/8/layout/hierarchy1"/>
    <dgm:cxn modelId="{9794713D-987C-4606-B308-61C1C4D25CE9}" type="presParOf" srcId="{80134BA3-C838-432B-AE62-5C7AB553C807}" destId="{EB8B9FE0-46E0-4989-9777-9F51AAC24FF1}" srcOrd="0" destOrd="0" presId="urn:microsoft.com/office/officeart/2005/8/layout/hierarchy1"/>
    <dgm:cxn modelId="{DC582FC5-968B-4981-91FB-EA8D261A1845}" type="presParOf" srcId="{EB8B9FE0-46E0-4989-9777-9F51AAC24FF1}" destId="{B0919264-911D-4954-8A00-1C636A4E3668}" srcOrd="0" destOrd="0" presId="urn:microsoft.com/office/officeart/2005/8/layout/hierarchy1"/>
    <dgm:cxn modelId="{40DD2531-94DF-40FF-AFDF-B0D768FAFD69}" type="presParOf" srcId="{EB8B9FE0-46E0-4989-9777-9F51AAC24FF1}" destId="{866C8A84-7294-481C-96B8-5E2038490262}" srcOrd="1" destOrd="0" presId="urn:microsoft.com/office/officeart/2005/8/layout/hierarchy1"/>
    <dgm:cxn modelId="{47855747-2461-45DE-8D11-6D9F25CC69C6}" type="presParOf" srcId="{80134BA3-C838-432B-AE62-5C7AB553C807}" destId="{B3F4526F-2FDE-4EE7-A40E-9541994DBF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083A9-B26B-48A7-A2F5-F0BE192A139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EF9F09-4DED-40B0-A865-7F0E1DBC9BDC}">
      <dgm:prSet/>
      <dgm:spPr/>
      <dgm:t>
        <a:bodyPr/>
        <a:lstStyle/>
        <a:p>
          <a:r>
            <a:rPr lang="en-US"/>
            <a:t>Restaurant manager does too much:</a:t>
          </a:r>
        </a:p>
      </dgm:t>
    </dgm:pt>
    <dgm:pt modelId="{34C52591-7B35-47BA-BEF3-536869FEB486}" type="parTrans" cxnId="{8AC2CC08-E065-4927-886A-5C9A24EE67CF}">
      <dgm:prSet/>
      <dgm:spPr/>
      <dgm:t>
        <a:bodyPr/>
        <a:lstStyle/>
        <a:p>
          <a:endParaRPr lang="en-US"/>
        </a:p>
      </dgm:t>
    </dgm:pt>
    <dgm:pt modelId="{820222DE-3721-44CB-9AAE-E58EEE4732DB}" type="sibTrans" cxnId="{8AC2CC08-E065-4927-886A-5C9A24EE67CF}">
      <dgm:prSet/>
      <dgm:spPr/>
      <dgm:t>
        <a:bodyPr/>
        <a:lstStyle/>
        <a:p>
          <a:endParaRPr lang="en-US"/>
        </a:p>
      </dgm:t>
    </dgm:pt>
    <dgm:pt modelId="{5A7D3052-DECB-4C7F-B10C-14916B8D150A}">
      <dgm:prSet/>
      <dgm:spPr/>
      <dgm:t>
        <a:bodyPr/>
        <a:lstStyle/>
        <a:p>
          <a:r>
            <a:rPr lang="en-US"/>
            <a:t>- Takes orders 🍽️, Cooks food 👨‍🍳, Cleans 🧹, Pays salaries 💵</a:t>
          </a:r>
        </a:p>
      </dgm:t>
    </dgm:pt>
    <dgm:pt modelId="{983D7874-85BC-4E8B-9C20-717DC28CF732}" type="parTrans" cxnId="{E9F91889-CD5A-4F03-BA2A-BF312719C362}">
      <dgm:prSet/>
      <dgm:spPr/>
      <dgm:t>
        <a:bodyPr/>
        <a:lstStyle/>
        <a:p>
          <a:endParaRPr lang="en-US"/>
        </a:p>
      </dgm:t>
    </dgm:pt>
    <dgm:pt modelId="{9FF2F455-377C-43DF-9BA9-93EC14E2290B}" type="sibTrans" cxnId="{E9F91889-CD5A-4F03-BA2A-BF312719C362}">
      <dgm:prSet/>
      <dgm:spPr/>
      <dgm:t>
        <a:bodyPr/>
        <a:lstStyle/>
        <a:p>
          <a:endParaRPr lang="en-US"/>
        </a:p>
      </dgm:t>
    </dgm:pt>
    <dgm:pt modelId="{0B1F5F63-DE26-4F5F-81AE-19A593390C7E}">
      <dgm:prSet/>
      <dgm:spPr/>
      <dgm:t>
        <a:bodyPr/>
        <a:lstStyle/>
        <a:p>
          <a:r>
            <a:rPr lang="en-US"/>
            <a:t>Better: assign specific roles: Chef, Waiter, Cleaner, HR</a:t>
          </a:r>
        </a:p>
      </dgm:t>
    </dgm:pt>
    <dgm:pt modelId="{95C92AD0-E08B-4190-B591-156160C7B635}" type="parTrans" cxnId="{E51B65B1-ADA4-4800-B9C9-2461DDE4C83A}">
      <dgm:prSet/>
      <dgm:spPr/>
      <dgm:t>
        <a:bodyPr/>
        <a:lstStyle/>
        <a:p>
          <a:endParaRPr lang="en-US"/>
        </a:p>
      </dgm:t>
    </dgm:pt>
    <dgm:pt modelId="{86B5E21E-F579-452F-B645-B9585AF1B93B}" type="sibTrans" cxnId="{E51B65B1-ADA4-4800-B9C9-2461DDE4C83A}">
      <dgm:prSet/>
      <dgm:spPr/>
      <dgm:t>
        <a:bodyPr/>
        <a:lstStyle/>
        <a:p>
          <a:endParaRPr lang="en-US"/>
        </a:p>
      </dgm:t>
    </dgm:pt>
    <dgm:pt modelId="{31B6C18D-E579-4378-A772-C489FBD472DA}" type="pres">
      <dgm:prSet presAssocID="{C0E083A9-B26B-48A7-A2F5-F0BE192A139F}" presName="outerComposite" presStyleCnt="0">
        <dgm:presLayoutVars>
          <dgm:chMax val="5"/>
          <dgm:dir/>
          <dgm:resizeHandles val="exact"/>
        </dgm:presLayoutVars>
      </dgm:prSet>
      <dgm:spPr/>
    </dgm:pt>
    <dgm:pt modelId="{B048A061-BB90-4E2B-BD54-11E32A85D32F}" type="pres">
      <dgm:prSet presAssocID="{C0E083A9-B26B-48A7-A2F5-F0BE192A139F}" presName="dummyMaxCanvas" presStyleCnt="0">
        <dgm:presLayoutVars/>
      </dgm:prSet>
      <dgm:spPr/>
    </dgm:pt>
    <dgm:pt modelId="{C2377C0D-0EEA-4311-B0C1-9CFF51B3BA43}" type="pres">
      <dgm:prSet presAssocID="{C0E083A9-B26B-48A7-A2F5-F0BE192A139F}" presName="ThreeNodes_1" presStyleLbl="node1" presStyleIdx="0" presStyleCnt="3">
        <dgm:presLayoutVars>
          <dgm:bulletEnabled val="1"/>
        </dgm:presLayoutVars>
      </dgm:prSet>
      <dgm:spPr/>
    </dgm:pt>
    <dgm:pt modelId="{584437AB-C760-4265-A01A-CBBD206E78D7}" type="pres">
      <dgm:prSet presAssocID="{C0E083A9-B26B-48A7-A2F5-F0BE192A139F}" presName="ThreeNodes_2" presStyleLbl="node1" presStyleIdx="1" presStyleCnt="3">
        <dgm:presLayoutVars>
          <dgm:bulletEnabled val="1"/>
        </dgm:presLayoutVars>
      </dgm:prSet>
      <dgm:spPr/>
    </dgm:pt>
    <dgm:pt modelId="{8861B946-7116-436E-A0C1-9C95FE3A0896}" type="pres">
      <dgm:prSet presAssocID="{C0E083A9-B26B-48A7-A2F5-F0BE192A139F}" presName="ThreeNodes_3" presStyleLbl="node1" presStyleIdx="2" presStyleCnt="3">
        <dgm:presLayoutVars>
          <dgm:bulletEnabled val="1"/>
        </dgm:presLayoutVars>
      </dgm:prSet>
      <dgm:spPr/>
    </dgm:pt>
    <dgm:pt modelId="{34B141D0-EEC5-4976-B54A-22B5F98913B2}" type="pres">
      <dgm:prSet presAssocID="{C0E083A9-B26B-48A7-A2F5-F0BE192A139F}" presName="ThreeConn_1-2" presStyleLbl="fgAccFollowNode1" presStyleIdx="0" presStyleCnt="2">
        <dgm:presLayoutVars>
          <dgm:bulletEnabled val="1"/>
        </dgm:presLayoutVars>
      </dgm:prSet>
      <dgm:spPr/>
    </dgm:pt>
    <dgm:pt modelId="{8584275B-56C1-4AF9-8312-8995753D44A7}" type="pres">
      <dgm:prSet presAssocID="{C0E083A9-B26B-48A7-A2F5-F0BE192A139F}" presName="ThreeConn_2-3" presStyleLbl="fgAccFollowNode1" presStyleIdx="1" presStyleCnt="2">
        <dgm:presLayoutVars>
          <dgm:bulletEnabled val="1"/>
        </dgm:presLayoutVars>
      </dgm:prSet>
      <dgm:spPr/>
    </dgm:pt>
    <dgm:pt modelId="{A2773654-D4BB-4E16-9C46-7F64304B77F2}" type="pres">
      <dgm:prSet presAssocID="{C0E083A9-B26B-48A7-A2F5-F0BE192A139F}" presName="ThreeNodes_1_text" presStyleLbl="node1" presStyleIdx="2" presStyleCnt="3">
        <dgm:presLayoutVars>
          <dgm:bulletEnabled val="1"/>
        </dgm:presLayoutVars>
      </dgm:prSet>
      <dgm:spPr/>
    </dgm:pt>
    <dgm:pt modelId="{FBC8C7D9-8223-4661-BC07-38310ADFD8E8}" type="pres">
      <dgm:prSet presAssocID="{C0E083A9-B26B-48A7-A2F5-F0BE192A139F}" presName="ThreeNodes_2_text" presStyleLbl="node1" presStyleIdx="2" presStyleCnt="3">
        <dgm:presLayoutVars>
          <dgm:bulletEnabled val="1"/>
        </dgm:presLayoutVars>
      </dgm:prSet>
      <dgm:spPr/>
    </dgm:pt>
    <dgm:pt modelId="{71F823FB-47CE-4B67-9259-E4F033B1F4B5}" type="pres">
      <dgm:prSet presAssocID="{C0E083A9-B26B-48A7-A2F5-F0BE192A139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7CD2E01-4825-4A90-A790-8B6578B92DB1}" type="presOf" srcId="{820222DE-3721-44CB-9AAE-E58EEE4732DB}" destId="{34B141D0-EEC5-4976-B54A-22B5F98913B2}" srcOrd="0" destOrd="0" presId="urn:microsoft.com/office/officeart/2005/8/layout/vProcess5"/>
    <dgm:cxn modelId="{8AC2CC08-E065-4927-886A-5C9A24EE67CF}" srcId="{C0E083A9-B26B-48A7-A2F5-F0BE192A139F}" destId="{9DEF9F09-4DED-40B0-A865-7F0E1DBC9BDC}" srcOrd="0" destOrd="0" parTransId="{34C52591-7B35-47BA-BEF3-536869FEB486}" sibTransId="{820222DE-3721-44CB-9AAE-E58EEE4732DB}"/>
    <dgm:cxn modelId="{8345302D-0B52-45F2-97BB-6A4CAA15B5C9}" type="presOf" srcId="{9FF2F455-377C-43DF-9BA9-93EC14E2290B}" destId="{8584275B-56C1-4AF9-8312-8995753D44A7}" srcOrd="0" destOrd="0" presId="urn:microsoft.com/office/officeart/2005/8/layout/vProcess5"/>
    <dgm:cxn modelId="{E5A90B2E-4A99-4E5C-938E-3252FC9EF18A}" type="presOf" srcId="{9DEF9F09-4DED-40B0-A865-7F0E1DBC9BDC}" destId="{A2773654-D4BB-4E16-9C46-7F64304B77F2}" srcOrd="1" destOrd="0" presId="urn:microsoft.com/office/officeart/2005/8/layout/vProcess5"/>
    <dgm:cxn modelId="{334BB370-94F3-47FC-BB6A-60D3A26C700B}" type="presOf" srcId="{5A7D3052-DECB-4C7F-B10C-14916B8D150A}" destId="{584437AB-C760-4265-A01A-CBBD206E78D7}" srcOrd="0" destOrd="0" presId="urn:microsoft.com/office/officeart/2005/8/layout/vProcess5"/>
    <dgm:cxn modelId="{E9F91889-CD5A-4F03-BA2A-BF312719C362}" srcId="{C0E083A9-B26B-48A7-A2F5-F0BE192A139F}" destId="{5A7D3052-DECB-4C7F-B10C-14916B8D150A}" srcOrd="1" destOrd="0" parTransId="{983D7874-85BC-4E8B-9C20-717DC28CF732}" sibTransId="{9FF2F455-377C-43DF-9BA9-93EC14E2290B}"/>
    <dgm:cxn modelId="{BB159289-A545-476A-B0BC-E96484D4A2E1}" type="presOf" srcId="{9DEF9F09-4DED-40B0-A865-7F0E1DBC9BDC}" destId="{C2377C0D-0EEA-4311-B0C1-9CFF51B3BA43}" srcOrd="0" destOrd="0" presId="urn:microsoft.com/office/officeart/2005/8/layout/vProcess5"/>
    <dgm:cxn modelId="{92F3BD9D-95F1-4601-A0AD-B994B6556D07}" type="presOf" srcId="{C0E083A9-B26B-48A7-A2F5-F0BE192A139F}" destId="{31B6C18D-E579-4378-A772-C489FBD472DA}" srcOrd="0" destOrd="0" presId="urn:microsoft.com/office/officeart/2005/8/layout/vProcess5"/>
    <dgm:cxn modelId="{EE6B0EA3-0D95-469E-806C-20EA06D20205}" type="presOf" srcId="{0B1F5F63-DE26-4F5F-81AE-19A593390C7E}" destId="{8861B946-7116-436E-A0C1-9C95FE3A0896}" srcOrd="0" destOrd="0" presId="urn:microsoft.com/office/officeart/2005/8/layout/vProcess5"/>
    <dgm:cxn modelId="{0EC4B4A5-74E0-494A-B171-8E28732A544E}" type="presOf" srcId="{0B1F5F63-DE26-4F5F-81AE-19A593390C7E}" destId="{71F823FB-47CE-4B67-9259-E4F033B1F4B5}" srcOrd="1" destOrd="0" presId="urn:microsoft.com/office/officeart/2005/8/layout/vProcess5"/>
    <dgm:cxn modelId="{E51B65B1-ADA4-4800-B9C9-2461DDE4C83A}" srcId="{C0E083A9-B26B-48A7-A2F5-F0BE192A139F}" destId="{0B1F5F63-DE26-4F5F-81AE-19A593390C7E}" srcOrd="2" destOrd="0" parTransId="{95C92AD0-E08B-4190-B591-156160C7B635}" sibTransId="{86B5E21E-F579-452F-B645-B9585AF1B93B}"/>
    <dgm:cxn modelId="{F30F52EB-8CFA-4EC3-ADE9-1D90D7EED7AB}" type="presOf" srcId="{5A7D3052-DECB-4C7F-B10C-14916B8D150A}" destId="{FBC8C7D9-8223-4661-BC07-38310ADFD8E8}" srcOrd="1" destOrd="0" presId="urn:microsoft.com/office/officeart/2005/8/layout/vProcess5"/>
    <dgm:cxn modelId="{E5730922-3CDC-439C-8F2E-F729044F3EC0}" type="presParOf" srcId="{31B6C18D-E579-4378-A772-C489FBD472DA}" destId="{B048A061-BB90-4E2B-BD54-11E32A85D32F}" srcOrd="0" destOrd="0" presId="urn:microsoft.com/office/officeart/2005/8/layout/vProcess5"/>
    <dgm:cxn modelId="{E962A080-CB75-4E35-A385-86AC0CEF5502}" type="presParOf" srcId="{31B6C18D-E579-4378-A772-C489FBD472DA}" destId="{C2377C0D-0EEA-4311-B0C1-9CFF51B3BA43}" srcOrd="1" destOrd="0" presId="urn:microsoft.com/office/officeart/2005/8/layout/vProcess5"/>
    <dgm:cxn modelId="{9B8D40B6-3EE7-4E91-AB31-C2BEE91FB0CF}" type="presParOf" srcId="{31B6C18D-E579-4378-A772-C489FBD472DA}" destId="{584437AB-C760-4265-A01A-CBBD206E78D7}" srcOrd="2" destOrd="0" presId="urn:microsoft.com/office/officeart/2005/8/layout/vProcess5"/>
    <dgm:cxn modelId="{2C817160-7B6F-4E22-AC52-2C4401F4747E}" type="presParOf" srcId="{31B6C18D-E579-4378-A772-C489FBD472DA}" destId="{8861B946-7116-436E-A0C1-9C95FE3A0896}" srcOrd="3" destOrd="0" presId="urn:microsoft.com/office/officeart/2005/8/layout/vProcess5"/>
    <dgm:cxn modelId="{79C23158-FFE2-490B-BA20-42006013F870}" type="presParOf" srcId="{31B6C18D-E579-4378-A772-C489FBD472DA}" destId="{34B141D0-EEC5-4976-B54A-22B5F98913B2}" srcOrd="4" destOrd="0" presId="urn:microsoft.com/office/officeart/2005/8/layout/vProcess5"/>
    <dgm:cxn modelId="{2CADA538-3C10-4A7F-9AA2-0F09C5B04144}" type="presParOf" srcId="{31B6C18D-E579-4378-A772-C489FBD472DA}" destId="{8584275B-56C1-4AF9-8312-8995753D44A7}" srcOrd="5" destOrd="0" presId="urn:microsoft.com/office/officeart/2005/8/layout/vProcess5"/>
    <dgm:cxn modelId="{E8970B8D-FC2E-4CCE-86EA-4FE8A9EACC05}" type="presParOf" srcId="{31B6C18D-E579-4378-A772-C489FBD472DA}" destId="{A2773654-D4BB-4E16-9C46-7F64304B77F2}" srcOrd="6" destOrd="0" presId="urn:microsoft.com/office/officeart/2005/8/layout/vProcess5"/>
    <dgm:cxn modelId="{6E276E24-3829-4AD8-9760-80BAACFB928F}" type="presParOf" srcId="{31B6C18D-E579-4378-A772-C489FBD472DA}" destId="{FBC8C7D9-8223-4661-BC07-38310ADFD8E8}" srcOrd="7" destOrd="0" presId="urn:microsoft.com/office/officeart/2005/8/layout/vProcess5"/>
    <dgm:cxn modelId="{62F94A39-3697-41C3-9CC8-DF7AFAF7BEF2}" type="presParOf" srcId="{31B6C18D-E579-4378-A772-C489FBD472DA}" destId="{71F823FB-47CE-4B67-9259-E4F033B1F4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F212D-7992-48B6-8232-B3E8D682878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C9CAD2-2371-460D-810A-1A1D80574E8C}">
      <dgm:prSet/>
      <dgm:spPr/>
      <dgm:t>
        <a:bodyPr/>
        <a:lstStyle/>
        <a:p>
          <a:r>
            <a:rPr lang="en-US" b="1"/>
            <a:t>SRP – Refactored Code</a:t>
          </a:r>
          <a:endParaRPr lang="en-US"/>
        </a:p>
      </dgm:t>
    </dgm:pt>
    <dgm:pt modelId="{BCA92279-7CC7-4D2F-BFC7-B47EB5D61013}" type="parTrans" cxnId="{1F50721A-1707-4D97-9F3E-ACD32621C508}">
      <dgm:prSet/>
      <dgm:spPr/>
      <dgm:t>
        <a:bodyPr/>
        <a:lstStyle/>
        <a:p>
          <a:endParaRPr lang="en-US"/>
        </a:p>
      </dgm:t>
    </dgm:pt>
    <dgm:pt modelId="{D3A7C323-0E66-48CB-AC2F-5CA1F90C30FA}" type="sibTrans" cxnId="{1F50721A-1707-4D97-9F3E-ACD32621C508}">
      <dgm:prSet/>
      <dgm:spPr/>
      <dgm:t>
        <a:bodyPr/>
        <a:lstStyle/>
        <a:p>
          <a:endParaRPr lang="en-US"/>
        </a:p>
      </dgm:t>
    </dgm:pt>
    <dgm:pt modelId="{16452433-1D6C-452C-8CD4-1781ED7F76E8}">
      <dgm:prSet/>
      <dgm:spPr/>
      <dgm:t>
        <a:bodyPr/>
        <a:lstStyle/>
        <a:p>
          <a:r>
            <a:rPr lang="en-US"/>
            <a:t>class ReportStatistics:</a:t>
          </a:r>
          <a:br>
            <a:rPr lang="en-US"/>
          </a:br>
          <a:r>
            <a:rPr lang="en-US"/>
            <a:t>    def calculate(self):</a:t>
          </a:r>
        </a:p>
      </dgm:t>
    </dgm:pt>
    <dgm:pt modelId="{6E201D6D-6F83-4C99-B56B-2B9F03B9E61C}" type="parTrans" cxnId="{CDB7E71E-121E-4C29-BDE6-CAA736279791}">
      <dgm:prSet/>
      <dgm:spPr/>
      <dgm:t>
        <a:bodyPr/>
        <a:lstStyle/>
        <a:p>
          <a:endParaRPr lang="en-US"/>
        </a:p>
      </dgm:t>
    </dgm:pt>
    <dgm:pt modelId="{B98B596D-053F-4188-B134-7A70B54B2FFC}" type="sibTrans" cxnId="{CDB7E71E-121E-4C29-BDE6-CAA736279791}">
      <dgm:prSet/>
      <dgm:spPr/>
      <dgm:t>
        <a:bodyPr/>
        <a:lstStyle/>
        <a:p>
          <a:endParaRPr lang="en-US"/>
        </a:p>
      </dgm:t>
    </dgm:pt>
    <dgm:pt modelId="{ED8F3CF4-3BA1-485C-BC6B-DC28CDEB14FD}">
      <dgm:prSet/>
      <dgm:spPr/>
      <dgm:t>
        <a:bodyPr/>
        <a:lstStyle/>
        <a:p>
          <a:r>
            <a:rPr lang="en-US"/>
            <a:t>pass</a:t>
          </a:r>
          <a:br>
            <a:rPr lang="en-US"/>
          </a:br>
          <a:br>
            <a:rPr lang="en-US"/>
          </a:br>
          <a:r>
            <a:rPr lang="en-US"/>
            <a:t>class ReportFormatter:</a:t>
          </a:r>
          <a:br>
            <a:rPr lang="en-US"/>
          </a:br>
          <a:r>
            <a:rPr lang="en-US"/>
            <a:t>    def format(self):</a:t>
          </a:r>
        </a:p>
      </dgm:t>
    </dgm:pt>
    <dgm:pt modelId="{9490F3AF-83AC-47E9-A5F1-86816A1683AE}" type="parTrans" cxnId="{19B962D9-0827-4031-937A-FFA713E3F3E9}">
      <dgm:prSet/>
      <dgm:spPr/>
      <dgm:t>
        <a:bodyPr/>
        <a:lstStyle/>
        <a:p>
          <a:endParaRPr lang="en-US"/>
        </a:p>
      </dgm:t>
    </dgm:pt>
    <dgm:pt modelId="{FD175419-0A90-4E5D-9DD2-1B326C7CDEC9}" type="sibTrans" cxnId="{19B962D9-0827-4031-937A-FFA713E3F3E9}">
      <dgm:prSet/>
      <dgm:spPr/>
      <dgm:t>
        <a:bodyPr/>
        <a:lstStyle/>
        <a:p>
          <a:endParaRPr lang="en-US"/>
        </a:p>
      </dgm:t>
    </dgm:pt>
    <dgm:pt modelId="{648B8A8A-9FB7-4598-8170-49BF230F1882}">
      <dgm:prSet/>
      <dgm:spPr/>
      <dgm:t>
        <a:bodyPr/>
        <a:lstStyle/>
        <a:p>
          <a:r>
            <a:rPr lang="en-US"/>
            <a:t>pass</a:t>
          </a:r>
          <a:br>
            <a:rPr lang="en-US"/>
          </a:br>
          <a:br>
            <a:rPr lang="en-US"/>
          </a:br>
          <a:r>
            <a:rPr lang="en-US"/>
            <a:t>class ReportSaver:</a:t>
          </a:r>
          <a:br>
            <a:rPr lang="en-US"/>
          </a:br>
          <a:r>
            <a:rPr lang="en-US"/>
            <a:t>    def save(self):</a:t>
          </a:r>
        </a:p>
      </dgm:t>
    </dgm:pt>
    <dgm:pt modelId="{003D2F75-3390-4037-AFDE-A674B870FCBC}" type="parTrans" cxnId="{CEC05DA8-D853-4147-AEFB-6748627FCA7C}">
      <dgm:prSet/>
      <dgm:spPr/>
      <dgm:t>
        <a:bodyPr/>
        <a:lstStyle/>
        <a:p>
          <a:endParaRPr lang="en-US"/>
        </a:p>
      </dgm:t>
    </dgm:pt>
    <dgm:pt modelId="{B519DE25-98CE-435D-902A-0B2768AAE2A0}" type="sibTrans" cxnId="{CEC05DA8-D853-4147-AEFB-6748627FCA7C}">
      <dgm:prSet/>
      <dgm:spPr/>
      <dgm:t>
        <a:bodyPr/>
        <a:lstStyle/>
        <a:p>
          <a:endParaRPr lang="en-US"/>
        </a:p>
      </dgm:t>
    </dgm:pt>
    <dgm:pt modelId="{D254E567-D99B-412A-8310-7A275E605E08}">
      <dgm:prSet/>
      <dgm:spPr/>
      <dgm:t>
        <a:bodyPr/>
        <a:lstStyle/>
        <a:p>
          <a:r>
            <a:rPr lang="en-US"/>
            <a:t>pass</a:t>
          </a:r>
        </a:p>
      </dgm:t>
    </dgm:pt>
    <dgm:pt modelId="{63DB4B46-2C80-4A7A-8443-92AAD588BBDF}" type="parTrans" cxnId="{9CDFA3FE-9C09-4194-8B93-785C95EA5A60}">
      <dgm:prSet/>
      <dgm:spPr/>
      <dgm:t>
        <a:bodyPr/>
        <a:lstStyle/>
        <a:p>
          <a:endParaRPr lang="en-US"/>
        </a:p>
      </dgm:t>
    </dgm:pt>
    <dgm:pt modelId="{BA09DABA-35D3-4A2A-A511-36F213967C63}" type="sibTrans" cxnId="{9CDFA3FE-9C09-4194-8B93-785C95EA5A60}">
      <dgm:prSet/>
      <dgm:spPr/>
      <dgm:t>
        <a:bodyPr/>
        <a:lstStyle/>
        <a:p>
          <a:endParaRPr lang="en-US"/>
        </a:p>
      </dgm:t>
    </dgm:pt>
    <dgm:pt modelId="{0848762B-67C6-4F88-A3DB-BDF48434E2CA}">
      <dgm:prSet/>
      <dgm:spPr/>
      <dgm:t>
        <a:bodyPr/>
        <a:lstStyle/>
        <a:p>
          <a:r>
            <a:rPr lang="en-US" i="1"/>
            <a:t>Solution: Split responsibilities</a:t>
          </a:r>
          <a:endParaRPr lang="en-US"/>
        </a:p>
      </dgm:t>
    </dgm:pt>
    <dgm:pt modelId="{E1F43033-D9EA-4DD5-B7AC-F45ADAFC2972}" type="parTrans" cxnId="{E6CBAD93-CF87-4B82-A5F5-0B7B4F0E1CAC}">
      <dgm:prSet/>
      <dgm:spPr/>
      <dgm:t>
        <a:bodyPr/>
        <a:lstStyle/>
        <a:p>
          <a:endParaRPr lang="en-US"/>
        </a:p>
      </dgm:t>
    </dgm:pt>
    <dgm:pt modelId="{ECA35745-FB5B-4DFA-9320-F51E159521BE}" type="sibTrans" cxnId="{E6CBAD93-CF87-4B82-A5F5-0B7B4F0E1CAC}">
      <dgm:prSet/>
      <dgm:spPr/>
      <dgm:t>
        <a:bodyPr/>
        <a:lstStyle/>
        <a:p>
          <a:endParaRPr lang="en-US"/>
        </a:p>
      </dgm:t>
    </dgm:pt>
    <dgm:pt modelId="{586E1B53-1CF6-4F06-97E1-DC5485407C6A}" type="pres">
      <dgm:prSet presAssocID="{352F212D-7992-48B6-8232-B3E8D6828782}" presName="linear" presStyleCnt="0">
        <dgm:presLayoutVars>
          <dgm:animLvl val="lvl"/>
          <dgm:resizeHandles val="exact"/>
        </dgm:presLayoutVars>
      </dgm:prSet>
      <dgm:spPr/>
    </dgm:pt>
    <dgm:pt modelId="{824B7CAA-331F-47F0-B20E-3FB052E9D993}" type="pres">
      <dgm:prSet presAssocID="{12C9CAD2-2371-460D-810A-1A1D80574E8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F8BBEC2-615E-4D52-A386-C27821DC7A8B}" type="pres">
      <dgm:prSet presAssocID="{D3A7C323-0E66-48CB-AC2F-5CA1F90C30FA}" presName="spacer" presStyleCnt="0"/>
      <dgm:spPr/>
    </dgm:pt>
    <dgm:pt modelId="{28B664C7-754E-48E7-A24F-E0F442DF443F}" type="pres">
      <dgm:prSet presAssocID="{16452433-1D6C-452C-8CD4-1781ED7F76E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3C82C68-CDF1-4544-9871-935CAF7621A3}" type="pres">
      <dgm:prSet presAssocID="{B98B596D-053F-4188-B134-7A70B54B2FFC}" presName="spacer" presStyleCnt="0"/>
      <dgm:spPr/>
    </dgm:pt>
    <dgm:pt modelId="{FE5AAC7F-7D5F-4AE8-A102-FA59E25469E1}" type="pres">
      <dgm:prSet presAssocID="{ED8F3CF4-3BA1-485C-BC6B-DC28CDEB14F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7BD4F5F-F695-4751-8350-3058B9FD0CA0}" type="pres">
      <dgm:prSet presAssocID="{FD175419-0A90-4E5D-9DD2-1B326C7CDEC9}" presName="spacer" presStyleCnt="0"/>
      <dgm:spPr/>
    </dgm:pt>
    <dgm:pt modelId="{2F37D553-1F1F-429F-B99B-1A01C9117249}" type="pres">
      <dgm:prSet presAssocID="{648B8A8A-9FB7-4598-8170-49BF230F188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7A4428-C10D-4562-B5DA-C2DEF2B58C44}" type="pres">
      <dgm:prSet presAssocID="{B519DE25-98CE-435D-902A-0B2768AAE2A0}" presName="spacer" presStyleCnt="0"/>
      <dgm:spPr/>
    </dgm:pt>
    <dgm:pt modelId="{EF972425-7DD7-4746-A73E-06F79E4A2A84}" type="pres">
      <dgm:prSet presAssocID="{D254E567-D99B-412A-8310-7A275E605E0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E86D5F3-9649-4D5C-AA89-6BBE7D5DF883}" type="pres">
      <dgm:prSet presAssocID="{BA09DABA-35D3-4A2A-A511-36F213967C63}" presName="spacer" presStyleCnt="0"/>
      <dgm:spPr/>
    </dgm:pt>
    <dgm:pt modelId="{72A2DBF3-5142-42FB-806A-51C2266C7B43}" type="pres">
      <dgm:prSet presAssocID="{0848762B-67C6-4F88-A3DB-BDF48434E2C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38FD819-2C4D-4C05-AB39-5135EEF2887E}" type="presOf" srcId="{ED8F3CF4-3BA1-485C-BC6B-DC28CDEB14FD}" destId="{FE5AAC7F-7D5F-4AE8-A102-FA59E25469E1}" srcOrd="0" destOrd="0" presId="urn:microsoft.com/office/officeart/2005/8/layout/vList2"/>
    <dgm:cxn modelId="{1F50721A-1707-4D97-9F3E-ACD32621C508}" srcId="{352F212D-7992-48B6-8232-B3E8D6828782}" destId="{12C9CAD2-2371-460D-810A-1A1D80574E8C}" srcOrd="0" destOrd="0" parTransId="{BCA92279-7CC7-4D2F-BFC7-B47EB5D61013}" sibTransId="{D3A7C323-0E66-48CB-AC2F-5CA1F90C30FA}"/>
    <dgm:cxn modelId="{CDB7E71E-121E-4C29-BDE6-CAA736279791}" srcId="{352F212D-7992-48B6-8232-B3E8D6828782}" destId="{16452433-1D6C-452C-8CD4-1781ED7F76E8}" srcOrd="1" destOrd="0" parTransId="{6E201D6D-6F83-4C99-B56B-2B9F03B9E61C}" sibTransId="{B98B596D-053F-4188-B134-7A70B54B2FFC}"/>
    <dgm:cxn modelId="{54796460-2FF9-4E3B-9A6B-34F9577A3A4D}" type="presOf" srcId="{648B8A8A-9FB7-4598-8170-49BF230F1882}" destId="{2F37D553-1F1F-429F-B99B-1A01C9117249}" srcOrd="0" destOrd="0" presId="urn:microsoft.com/office/officeart/2005/8/layout/vList2"/>
    <dgm:cxn modelId="{D1318B50-ACCA-4828-819D-BCD4130D5DB5}" type="presOf" srcId="{D254E567-D99B-412A-8310-7A275E605E08}" destId="{EF972425-7DD7-4746-A73E-06F79E4A2A84}" srcOrd="0" destOrd="0" presId="urn:microsoft.com/office/officeart/2005/8/layout/vList2"/>
    <dgm:cxn modelId="{2A1AD081-F22F-4B7A-9DC0-C28B4E1A4540}" type="presOf" srcId="{352F212D-7992-48B6-8232-B3E8D6828782}" destId="{586E1B53-1CF6-4F06-97E1-DC5485407C6A}" srcOrd="0" destOrd="0" presId="urn:microsoft.com/office/officeart/2005/8/layout/vList2"/>
    <dgm:cxn modelId="{E6CBAD93-CF87-4B82-A5F5-0B7B4F0E1CAC}" srcId="{352F212D-7992-48B6-8232-B3E8D6828782}" destId="{0848762B-67C6-4F88-A3DB-BDF48434E2CA}" srcOrd="5" destOrd="0" parTransId="{E1F43033-D9EA-4DD5-B7AC-F45ADAFC2972}" sibTransId="{ECA35745-FB5B-4DFA-9320-F51E159521BE}"/>
    <dgm:cxn modelId="{CEC05DA8-D853-4147-AEFB-6748627FCA7C}" srcId="{352F212D-7992-48B6-8232-B3E8D6828782}" destId="{648B8A8A-9FB7-4598-8170-49BF230F1882}" srcOrd="3" destOrd="0" parTransId="{003D2F75-3390-4037-AFDE-A674B870FCBC}" sibTransId="{B519DE25-98CE-435D-902A-0B2768AAE2A0}"/>
    <dgm:cxn modelId="{19B962D9-0827-4031-937A-FFA713E3F3E9}" srcId="{352F212D-7992-48B6-8232-B3E8D6828782}" destId="{ED8F3CF4-3BA1-485C-BC6B-DC28CDEB14FD}" srcOrd="2" destOrd="0" parTransId="{9490F3AF-83AC-47E9-A5F1-86816A1683AE}" sibTransId="{FD175419-0A90-4E5D-9DD2-1B326C7CDEC9}"/>
    <dgm:cxn modelId="{E12F2BDB-43FF-4091-8FA9-1EA83E6371CC}" type="presOf" srcId="{12C9CAD2-2371-460D-810A-1A1D80574E8C}" destId="{824B7CAA-331F-47F0-B20E-3FB052E9D993}" srcOrd="0" destOrd="0" presId="urn:microsoft.com/office/officeart/2005/8/layout/vList2"/>
    <dgm:cxn modelId="{00D4E7E5-C029-451D-9335-0E7597A3D5FD}" type="presOf" srcId="{16452433-1D6C-452C-8CD4-1781ED7F76E8}" destId="{28B664C7-754E-48E7-A24F-E0F442DF443F}" srcOrd="0" destOrd="0" presId="urn:microsoft.com/office/officeart/2005/8/layout/vList2"/>
    <dgm:cxn modelId="{8A6627F0-44AF-4951-9F36-066F27626E27}" type="presOf" srcId="{0848762B-67C6-4F88-A3DB-BDF48434E2CA}" destId="{72A2DBF3-5142-42FB-806A-51C2266C7B43}" srcOrd="0" destOrd="0" presId="urn:microsoft.com/office/officeart/2005/8/layout/vList2"/>
    <dgm:cxn modelId="{9CDFA3FE-9C09-4194-8B93-785C95EA5A60}" srcId="{352F212D-7992-48B6-8232-B3E8D6828782}" destId="{D254E567-D99B-412A-8310-7A275E605E08}" srcOrd="4" destOrd="0" parTransId="{63DB4B46-2C80-4A7A-8443-92AAD588BBDF}" sibTransId="{BA09DABA-35D3-4A2A-A511-36F213967C63}"/>
    <dgm:cxn modelId="{A78EDA38-7982-43F7-8534-DA01879F57A0}" type="presParOf" srcId="{586E1B53-1CF6-4F06-97E1-DC5485407C6A}" destId="{824B7CAA-331F-47F0-B20E-3FB052E9D993}" srcOrd="0" destOrd="0" presId="urn:microsoft.com/office/officeart/2005/8/layout/vList2"/>
    <dgm:cxn modelId="{0ED8836E-9AD9-4168-B5DA-2958DDF56911}" type="presParOf" srcId="{586E1B53-1CF6-4F06-97E1-DC5485407C6A}" destId="{4F8BBEC2-615E-4D52-A386-C27821DC7A8B}" srcOrd="1" destOrd="0" presId="urn:microsoft.com/office/officeart/2005/8/layout/vList2"/>
    <dgm:cxn modelId="{7621CC80-1279-46D7-8CC6-C092FCD87DF7}" type="presParOf" srcId="{586E1B53-1CF6-4F06-97E1-DC5485407C6A}" destId="{28B664C7-754E-48E7-A24F-E0F442DF443F}" srcOrd="2" destOrd="0" presId="urn:microsoft.com/office/officeart/2005/8/layout/vList2"/>
    <dgm:cxn modelId="{EA694FD5-7D21-4692-8099-860FF3A74810}" type="presParOf" srcId="{586E1B53-1CF6-4F06-97E1-DC5485407C6A}" destId="{43C82C68-CDF1-4544-9871-935CAF7621A3}" srcOrd="3" destOrd="0" presId="urn:microsoft.com/office/officeart/2005/8/layout/vList2"/>
    <dgm:cxn modelId="{3FD25844-CA6D-496B-B29D-8640AD52970E}" type="presParOf" srcId="{586E1B53-1CF6-4F06-97E1-DC5485407C6A}" destId="{FE5AAC7F-7D5F-4AE8-A102-FA59E25469E1}" srcOrd="4" destOrd="0" presId="urn:microsoft.com/office/officeart/2005/8/layout/vList2"/>
    <dgm:cxn modelId="{BD6404FC-AB8D-48DC-8CB7-AEDBDC9E0708}" type="presParOf" srcId="{586E1B53-1CF6-4F06-97E1-DC5485407C6A}" destId="{F7BD4F5F-F695-4751-8350-3058B9FD0CA0}" srcOrd="5" destOrd="0" presId="urn:microsoft.com/office/officeart/2005/8/layout/vList2"/>
    <dgm:cxn modelId="{CA925B17-9718-4EF1-9E08-7EC4EBDBD502}" type="presParOf" srcId="{586E1B53-1CF6-4F06-97E1-DC5485407C6A}" destId="{2F37D553-1F1F-429F-B99B-1A01C9117249}" srcOrd="6" destOrd="0" presId="urn:microsoft.com/office/officeart/2005/8/layout/vList2"/>
    <dgm:cxn modelId="{B2CA54E0-2A69-4ED1-8A52-405867B90E09}" type="presParOf" srcId="{586E1B53-1CF6-4F06-97E1-DC5485407C6A}" destId="{E07A4428-C10D-4562-B5DA-C2DEF2B58C44}" srcOrd="7" destOrd="0" presId="urn:microsoft.com/office/officeart/2005/8/layout/vList2"/>
    <dgm:cxn modelId="{F2A3CD95-182E-4301-AED7-EF26D8FFA1DB}" type="presParOf" srcId="{586E1B53-1CF6-4F06-97E1-DC5485407C6A}" destId="{EF972425-7DD7-4746-A73E-06F79E4A2A84}" srcOrd="8" destOrd="0" presId="urn:microsoft.com/office/officeart/2005/8/layout/vList2"/>
    <dgm:cxn modelId="{2306F9B9-595A-4A2F-8C4E-972C5CCE6E6A}" type="presParOf" srcId="{586E1B53-1CF6-4F06-97E1-DC5485407C6A}" destId="{0E86D5F3-9649-4D5C-AA89-6BBE7D5DF883}" srcOrd="9" destOrd="0" presId="urn:microsoft.com/office/officeart/2005/8/layout/vList2"/>
    <dgm:cxn modelId="{7C8B139B-526E-4DCC-88E9-94C6DE79D0F0}" type="presParOf" srcId="{586E1B53-1CF6-4F06-97E1-DC5485407C6A}" destId="{72A2DBF3-5142-42FB-806A-51C2266C7B4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4722E2-8263-47D7-A85E-6DF2173417C9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A4B435-7717-4C10-B3CE-130A478AE430}">
      <dgm:prSet/>
      <dgm:spPr/>
      <dgm:t>
        <a:bodyPr/>
        <a:lstStyle/>
        <a:p>
          <a:r>
            <a:rPr lang="en-US"/>
            <a:t>Identify</a:t>
          </a:r>
        </a:p>
      </dgm:t>
    </dgm:pt>
    <dgm:pt modelId="{01F15A58-FC00-42A0-B6EC-F42F7983514C}" type="parTrans" cxnId="{EF2CC084-9A41-4F91-98D2-59E3AB7B926A}">
      <dgm:prSet/>
      <dgm:spPr/>
      <dgm:t>
        <a:bodyPr/>
        <a:lstStyle/>
        <a:p>
          <a:endParaRPr lang="en-US"/>
        </a:p>
      </dgm:t>
    </dgm:pt>
    <dgm:pt modelId="{C5CA046D-5166-4800-8B0C-E300B98246FC}" type="sibTrans" cxnId="{EF2CC084-9A41-4F91-98D2-59E3AB7B926A}">
      <dgm:prSet/>
      <dgm:spPr/>
      <dgm:t>
        <a:bodyPr/>
        <a:lstStyle/>
        <a:p>
          <a:endParaRPr lang="en-US"/>
        </a:p>
      </dgm:t>
    </dgm:pt>
    <dgm:pt modelId="{3A6171DE-9FEA-47A3-905A-88827C15B826}">
      <dgm:prSet/>
      <dgm:spPr/>
      <dgm:t>
        <a:bodyPr/>
        <a:lstStyle/>
        <a:p>
          <a:r>
            <a:rPr lang="en-US"/>
            <a:t>Identify multiple responsibilities</a:t>
          </a:r>
        </a:p>
      </dgm:t>
    </dgm:pt>
    <dgm:pt modelId="{7FD838A1-3C2D-4720-930C-934C00EBF21E}" type="parTrans" cxnId="{8AD88B26-44D0-4896-9539-24ECB54F7F4A}">
      <dgm:prSet/>
      <dgm:spPr/>
      <dgm:t>
        <a:bodyPr/>
        <a:lstStyle/>
        <a:p>
          <a:endParaRPr lang="en-US"/>
        </a:p>
      </dgm:t>
    </dgm:pt>
    <dgm:pt modelId="{2F37E503-4A8A-4C8E-A878-A459DA7718D1}" type="sibTrans" cxnId="{8AD88B26-44D0-4896-9539-24ECB54F7F4A}">
      <dgm:prSet/>
      <dgm:spPr/>
      <dgm:t>
        <a:bodyPr/>
        <a:lstStyle/>
        <a:p>
          <a:endParaRPr lang="en-US"/>
        </a:p>
      </dgm:t>
    </dgm:pt>
    <dgm:pt modelId="{F727F0BB-1E57-4373-8C6E-27109304972D}">
      <dgm:prSet/>
      <dgm:spPr/>
      <dgm:t>
        <a:bodyPr/>
        <a:lstStyle/>
        <a:p>
          <a:r>
            <a:rPr lang="en-US"/>
            <a:t>Separate</a:t>
          </a:r>
        </a:p>
      </dgm:t>
    </dgm:pt>
    <dgm:pt modelId="{B0CDDA28-0D50-48CE-8BFD-FE48D798797C}" type="parTrans" cxnId="{EEE35946-366F-48B1-AF80-65CC702C4D2A}">
      <dgm:prSet/>
      <dgm:spPr/>
      <dgm:t>
        <a:bodyPr/>
        <a:lstStyle/>
        <a:p>
          <a:endParaRPr lang="en-US"/>
        </a:p>
      </dgm:t>
    </dgm:pt>
    <dgm:pt modelId="{57DFC5BF-2E4D-4302-8341-CA12972D232A}" type="sibTrans" cxnId="{EEE35946-366F-48B1-AF80-65CC702C4D2A}">
      <dgm:prSet/>
      <dgm:spPr/>
      <dgm:t>
        <a:bodyPr/>
        <a:lstStyle/>
        <a:p>
          <a:endParaRPr lang="en-US"/>
        </a:p>
      </dgm:t>
    </dgm:pt>
    <dgm:pt modelId="{FE6A7580-0055-4468-8167-420936EA2F6E}">
      <dgm:prSet/>
      <dgm:spPr/>
      <dgm:t>
        <a:bodyPr/>
        <a:lstStyle/>
        <a:p>
          <a:r>
            <a:rPr lang="en-US"/>
            <a:t>Separate into classes/modules</a:t>
          </a:r>
        </a:p>
      </dgm:t>
    </dgm:pt>
    <dgm:pt modelId="{FA8051AA-FE10-4DE5-A59D-3F868A072289}" type="parTrans" cxnId="{C352566D-48F5-45BC-B8D5-39D210DE5FEA}">
      <dgm:prSet/>
      <dgm:spPr/>
      <dgm:t>
        <a:bodyPr/>
        <a:lstStyle/>
        <a:p>
          <a:endParaRPr lang="en-US"/>
        </a:p>
      </dgm:t>
    </dgm:pt>
    <dgm:pt modelId="{45528D2A-08A0-45FF-9DD8-2571548CA1CC}" type="sibTrans" cxnId="{C352566D-48F5-45BC-B8D5-39D210DE5FEA}">
      <dgm:prSet/>
      <dgm:spPr/>
      <dgm:t>
        <a:bodyPr/>
        <a:lstStyle/>
        <a:p>
          <a:endParaRPr lang="en-US"/>
        </a:p>
      </dgm:t>
    </dgm:pt>
    <dgm:pt modelId="{15409193-BF62-4F38-9946-A53769428F0B}">
      <dgm:prSet/>
      <dgm:spPr/>
      <dgm:t>
        <a:bodyPr/>
        <a:lstStyle/>
        <a:p>
          <a:r>
            <a:rPr lang="en-US"/>
            <a:t>Ensure</a:t>
          </a:r>
        </a:p>
      </dgm:t>
    </dgm:pt>
    <dgm:pt modelId="{4741DD75-7950-4FDB-981F-1104203068EC}" type="parTrans" cxnId="{AB00391F-F9DA-47B1-994C-D199E38BF7C2}">
      <dgm:prSet/>
      <dgm:spPr/>
      <dgm:t>
        <a:bodyPr/>
        <a:lstStyle/>
        <a:p>
          <a:endParaRPr lang="en-US"/>
        </a:p>
      </dgm:t>
    </dgm:pt>
    <dgm:pt modelId="{62ABB8EF-81B3-435A-8D96-71A12C4A9B7A}" type="sibTrans" cxnId="{AB00391F-F9DA-47B1-994C-D199E38BF7C2}">
      <dgm:prSet/>
      <dgm:spPr/>
      <dgm:t>
        <a:bodyPr/>
        <a:lstStyle/>
        <a:p>
          <a:endParaRPr lang="en-US"/>
        </a:p>
      </dgm:t>
    </dgm:pt>
    <dgm:pt modelId="{B6D3FA0A-18FE-4872-A0EA-0240519CF136}">
      <dgm:prSet/>
      <dgm:spPr/>
      <dgm:t>
        <a:bodyPr/>
        <a:lstStyle/>
        <a:p>
          <a:r>
            <a:rPr lang="en-US"/>
            <a:t>Ensure one reason to change per class</a:t>
          </a:r>
        </a:p>
      </dgm:t>
    </dgm:pt>
    <dgm:pt modelId="{DF15E5A5-4096-4C2A-AC66-0EA414B52B06}" type="parTrans" cxnId="{3215FBCA-4A9D-428A-A84E-CCF59662FE67}">
      <dgm:prSet/>
      <dgm:spPr/>
      <dgm:t>
        <a:bodyPr/>
        <a:lstStyle/>
        <a:p>
          <a:endParaRPr lang="en-US"/>
        </a:p>
      </dgm:t>
    </dgm:pt>
    <dgm:pt modelId="{0B81BEE8-430A-4D23-9DFA-6C28C9EEDBFA}" type="sibTrans" cxnId="{3215FBCA-4A9D-428A-A84E-CCF59662FE67}">
      <dgm:prSet/>
      <dgm:spPr/>
      <dgm:t>
        <a:bodyPr/>
        <a:lstStyle/>
        <a:p>
          <a:endParaRPr lang="en-US"/>
        </a:p>
      </dgm:t>
    </dgm:pt>
    <dgm:pt modelId="{459BB145-F7B9-4331-AA91-5BEED41A4EFF}" type="pres">
      <dgm:prSet presAssocID="{7E4722E2-8263-47D7-A85E-6DF2173417C9}" presName="Name0" presStyleCnt="0">
        <dgm:presLayoutVars>
          <dgm:dir/>
          <dgm:animLvl val="lvl"/>
          <dgm:resizeHandles val="exact"/>
        </dgm:presLayoutVars>
      </dgm:prSet>
      <dgm:spPr/>
    </dgm:pt>
    <dgm:pt modelId="{A44338A6-238C-448D-8BBF-11324059CCF6}" type="pres">
      <dgm:prSet presAssocID="{D2A4B435-7717-4C10-B3CE-130A478AE430}" presName="composite" presStyleCnt="0"/>
      <dgm:spPr/>
    </dgm:pt>
    <dgm:pt modelId="{4E4EEBAC-B52C-4040-B7AC-6661A10FEC01}" type="pres">
      <dgm:prSet presAssocID="{D2A4B435-7717-4C10-B3CE-130A478AE430}" presName="parTx" presStyleLbl="alignNode1" presStyleIdx="0" presStyleCnt="3">
        <dgm:presLayoutVars>
          <dgm:chMax val="0"/>
          <dgm:chPref val="0"/>
        </dgm:presLayoutVars>
      </dgm:prSet>
      <dgm:spPr/>
    </dgm:pt>
    <dgm:pt modelId="{563A3AEA-E5F7-48E8-B0E0-E69FDA43952F}" type="pres">
      <dgm:prSet presAssocID="{D2A4B435-7717-4C10-B3CE-130A478AE430}" presName="desTx" presStyleLbl="alignAccFollowNode1" presStyleIdx="0" presStyleCnt="3">
        <dgm:presLayoutVars/>
      </dgm:prSet>
      <dgm:spPr/>
    </dgm:pt>
    <dgm:pt modelId="{48DA1120-E70B-4EFC-A4EF-52ED79313247}" type="pres">
      <dgm:prSet presAssocID="{C5CA046D-5166-4800-8B0C-E300B98246FC}" presName="space" presStyleCnt="0"/>
      <dgm:spPr/>
    </dgm:pt>
    <dgm:pt modelId="{BD6EA18C-8265-40C1-A1D1-270A1BAAFC56}" type="pres">
      <dgm:prSet presAssocID="{F727F0BB-1E57-4373-8C6E-27109304972D}" presName="composite" presStyleCnt="0"/>
      <dgm:spPr/>
    </dgm:pt>
    <dgm:pt modelId="{86EF71F2-2BA8-45C9-B8CF-923963A8B9BB}" type="pres">
      <dgm:prSet presAssocID="{F727F0BB-1E57-4373-8C6E-27109304972D}" presName="parTx" presStyleLbl="alignNode1" presStyleIdx="1" presStyleCnt="3">
        <dgm:presLayoutVars>
          <dgm:chMax val="0"/>
          <dgm:chPref val="0"/>
        </dgm:presLayoutVars>
      </dgm:prSet>
      <dgm:spPr/>
    </dgm:pt>
    <dgm:pt modelId="{FABAC9FA-87CD-4B90-B5F8-AA30BDABB550}" type="pres">
      <dgm:prSet presAssocID="{F727F0BB-1E57-4373-8C6E-27109304972D}" presName="desTx" presStyleLbl="alignAccFollowNode1" presStyleIdx="1" presStyleCnt="3">
        <dgm:presLayoutVars/>
      </dgm:prSet>
      <dgm:spPr/>
    </dgm:pt>
    <dgm:pt modelId="{C1632251-E777-4E9C-9074-2807E600E539}" type="pres">
      <dgm:prSet presAssocID="{57DFC5BF-2E4D-4302-8341-CA12972D232A}" presName="space" presStyleCnt="0"/>
      <dgm:spPr/>
    </dgm:pt>
    <dgm:pt modelId="{F63598A5-C703-4269-8B73-E68D802C770C}" type="pres">
      <dgm:prSet presAssocID="{15409193-BF62-4F38-9946-A53769428F0B}" presName="composite" presStyleCnt="0"/>
      <dgm:spPr/>
    </dgm:pt>
    <dgm:pt modelId="{A7673D19-60DB-4A65-B3EC-1547804C0202}" type="pres">
      <dgm:prSet presAssocID="{15409193-BF62-4F38-9946-A53769428F0B}" presName="parTx" presStyleLbl="alignNode1" presStyleIdx="2" presStyleCnt="3">
        <dgm:presLayoutVars>
          <dgm:chMax val="0"/>
          <dgm:chPref val="0"/>
        </dgm:presLayoutVars>
      </dgm:prSet>
      <dgm:spPr/>
    </dgm:pt>
    <dgm:pt modelId="{85988E56-2DF7-4AC7-988C-E2CCDCED3DDD}" type="pres">
      <dgm:prSet presAssocID="{15409193-BF62-4F38-9946-A53769428F0B}" presName="desTx" presStyleLbl="alignAccFollowNode1" presStyleIdx="2" presStyleCnt="3">
        <dgm:presLayoutVars/>
      </dgm:prSet>
      <dgm:spPr/>
    </dgm:pt>
  </dgm:ptLst>
  <dgm:cxnLst>
    <dgm:cxn modelId="{AB00391F-F9DA-47B1-994C-D199E38BF7C2}" srcId="{7E4722E2-8263-47D7-A85E-6DF2173417C9}" destId="{15409193-BF62-4F38-9946-A53769428F0B}" srcOrd="2" destOrd="0" parTransId="{4741DD75-7950-4FDB-981F-1104203068EC}" sibTransId="{62ABB8EF-81B3-435A-8D96-71A12C4A9B7A}"/>
    <dgm:cxn modelId="{8AD88B26-44D0-4896-9539-24ECB54F7F4A}" srcId="{D2A4B435-7717-4C10-B3CE-130A478AE430}" destId="{3A6171DE-9FEA-47A3-905A-88827C15B826}" srcOrd="0" destOrd="0" parTransId="{7FD838A1-3C2D-4720-930C-934C00EBF21E}" sibTransId="{2F37E503-4A8A-4C8E-A878-A459DA7718D1}"/>
    <dgm:cxn modelId="{D5522A2A-F1DC-40AF-8565-4E3B8FC8E0F1}" type="presOf" srcId="{B6D3FA0A-18FE-4872-A0EA-0240519CF136}" destId="{85988E56-2DF7-4AC7-988C-E2CCDCED3DDD}" srcOrd="0" destOrd="0" presId="urn:microsoft.com/office/officeart/2016/7/layout/ChevronBlockProcess"/>
    <dgm:cxn modelId="{EB3C0E3F-800F-4B61-8570-8A69536F7BC4}" type="presOf" srcId="{15409193-BF62-4F38-9946-A53769428F0B}" destId="{A7673D19-60DB-4A65-B3EC-1547804C0202}" srcOrd="0" destOrd="0" presId="urn:microsoft.com/office/officeart/2016/7/layout/ChevronBlockProcess"/>
    <dgm:cxn modelId="{269FCE5C-9B7D-4C1A-A1EA-7C31AB8D39C6}" type="presOf" srcId="{3A6171DE-9FEA-47A3-905A-88827C15B826}" destId="{563A3AEA-E5F7-48E8-B0E0-E69FDA43952F}" srcOrd="0" destOrd="0" presId="urn:microsoft.com/office/officeart/2016/7/layout/ChevronBlockProcess"/>
    <dgm:cxn modelId="{EEE35946-366F-48B1-AF80-65CC702C4D2A}" srcId="{7E4722E2-8263-47D7-A85E-6DF2173417C9}" destId="{F727F0BB-1E57-4373-8C6E-27109304972D}" srcOrd="1" destOrd="0" parTransId="{B0CDDA28-0D50-48CE-8BFD-FE48D798797C}" sibTransId="{57DFC5BF-2E4D-4302-8341-CA12972D232A}"/>
    <dgm:cxn modelId="{2367BD69-F8DF-490F-96AE-4DF60640AAA8}" type="presOf" srcId="{7E4722E2-8263-47D7-A85E-6DF2173417C9}" destId="{459BB145-F7B9-4331-AA91-5BEED41A4EFF}" srcOrd="0" destOrd="0" presId="urn:microsoft.com/office/officeart/2016/7/layout/ChevronBlockProcess"/>
    <dgm:cxn modelId="{3146876B-BB46-4D52-A1B7-420093B31082}" type="presOf" srcId="{D2A4B435-7717-4C10-B3CE-130A478AE430}" destId="{4E4EEBAC-B52C-4040-B7AC-6661A10FEC01}" srcOrd="0" destOrd="0" presId="urn:microsoft.com/office/officeart/2016/7/layout/ChevronBlockProcess"/>
    <dgm:cxn modelId="{C352566D-48F5-45BC-B8D5-39D210DE5FEA}" srcId="{F727F0BB-1E57-4373-8C6E-27109304972D}" destId="{FE6A7580-0055-4468-8167-420936EA2F6E}" srcOrd="0" destOrd="0" parTransId="{FA8051AA-FE10-4DE5-A59D-3F868A072289}" sibTransId="{45528D2A-08A0-45FF-9DD8-2571548CA1CC}"/>
    <dgm:cxn modelId="{2AA53177-9D39-4486-8E6A-2FF8FF15A466}" type="presOf" srcId="{F727F0BB-1E57-4373-8C6E-27109304972D}" destId="{86EF71F2-2BA8-45C9-B8CF-923963A8B9BB}" srcOrd="0" destOrd="0" presId="urn:microsoft.com/office/officeart/2016/7/layout/ChevronBlockProcess"/>
    <dgm:cxn modelId="{EF2CC084-9A41-4F91-98D2-59E3AB7B926A}" srcId="{7E4722E2-8263-47D7-A85E-6DF2173417C9}" destId="{D2A4B435-7717-4C10-B3CE-130A478AE430}" srcOrd="0" destOrd="0" parTransId="{01F15A58-FC00-42A0-B6EC-F42F7983514C}" sibTransId="{C5CA046D-5166-4800-8B0C-E300B98246FC}"/>
    <dgm:cxn modelId="{C9142FB0-0D20-4AC9-B4A1-BE6F2E7692C5}" type="presOf" srcId="{FE6A7580-0055-4468-8167-420936EA2F6E}" destId="{FABAC9FA-87CD-4B90-B5F8-AA30BDABB550}" srcOrd="0" destOrd="0" presId="urn:microsoft.com/office/officeart/2016/7/layout/ChevronBlockProcess"/>
    <dgm:cxn modelId="{3215FBCA-4A9D-428A-A84E-CCF59662FE67}" srcId="{15409193-BF62-4F38-9946-A53769428F0B}" destId="{B6D3FA0A-18FE-4872-A0EA-0240519CF136}" srcOrd="0" destOrd="0" parTransId="{DF15E5A5-4096-4C2A-AC66-0EA414B52B06}" sibTransId="{0B81BEE8-430A-4D23-9DFA-6C28C9EEDBFA}"/>
    <dgm:cxn modelId="{2B5D9482-59F8-479F-99FA-AB78510260EB}" type="presParOf" srcId="{459BB145-F7B9-4331-AA91-5BEED41A4EFF}" destId="{A44338A6-238C-448D-8BBF-11324059CCF6}" srcOrd="0" destOrd="0" presId="urn:microsoft.com/office/officeart/2016/7/layout/ChevronBlockProcess"/>
    <dgm:cxn modelId="{AE68A384-AE4E-4C3C-9FCC-44F3F05E675E}" type="presParOf" srcId="{A44338A6-238C-448D-8BBF-11324059CCF6}" destId="{4E4EEBAC-B52C-4040-B7AC-6661A10FEC01}" srcOrd="0" destOrd="0" presId="urn:microsoft.com/office/officeart/2016/7/layout/ChevronBlockProcess"/>
    <dgm:cxn modelId="{CCDD9DBE-813B-48E2-9D99-E33194728AA3}" type="presParOf" srcId="{A44338A6-238C-448D-8BBF-11324059CCF6}" destId="{563A3AEA-E5F7-48E8-B0E0-E69FDA43952F}" srcOrd="1" destOrd="0" presId="urn:microsoft.com/office/officeart/2016/7/layout/ChevronBlockProcess"/>
    <dgm:cxn modelId="{EB26D046-293A-41DE-B7CA-B01DA614AD54}" type="presParOf" srcId="{459BB145-F7B9-4331-AA91-5BEED41A4EFF}" destId="{48DA1120-E70B-4EFC-A4EF-52ED79313247}" srcOrd="1" destOrd="0" presId="urn:microsoft.com/office/officeart/2016/7/layout/ChevronBlockProcess"/>
    <dgm:cxn modelId="{DEAB0F44-9FBE-444E-9872-CB6388607142}" type="presParOf" srcId="{459BB145-F7B9-4331-AA91-5BEED41A4EFF}" destId="{BD6EA18C-8265-40C1-A1D1-270A1BAAFC56}" srcOrd="2" destOrd="0" presId="urn:microsoft.com/office/officeart/2016/7/layout/ChevronBlockProcess"/>
    <dgm:cxn modelId="{40B67989-20D1-423A-8B07-4CB3A98884AF}" type="presParOf" srcId="{BD6EA18C-8265-40C1-A1D1-270A1BAAFC56}" destId="{86EF71F2-2BA8-45C9-B8CF-923963A8B9BB}" srcOrd="0" destOrd="0" presId="urn:microsoft.com/office/officeart/2016/7/layout/ChevronBlockProcess"/>
    <dgm:cxn modelId="{64234121-68CF-4B46-AF84-6F71AB6906DB}" type="presParOf" srcId="{BD6EA18C-8265-40C1-A1D1-270A1BAAFC56}" destId="{FABAC9FA-87CD-4B90-B5F8-AA30BDABB550}" srcOrd="1" destOrd="0" presId="urn:microsoft.com/office/officeart/2016/7/layout/ChevronBlockProcess"/>
    <dgm:cxn modelId="{01A616E1-D52F-4FB1-9DE8-E0AFDC956F35}" type="presParOf" srcId="{459BB145-F7B9-4331-AA91-5BEED41A4EFF}" destId="{C1632251-E777-4E9C-9074-2807E600E539}" srcOrd="3" destOrd="0" presId="urn:microsoft.com/office/officeart/2016/7/layout/ChevronBlockProcess"/>
    <dgm:cxn modelId="{80D4326F-E38B-4FE2-B9D4-8EA37EE28F58}" type="presParOf" srcId="{459BB145-F7B9-4331-AA91-5BEED41A4EFF}" destId="{F63598A5-C703-4269-8B73-E68D802C770C}" srcOrd="4" destOrd="0" presId="urn:microsoft.com/office/officeart/2016/7/layout/ChevronBlockProcess"/>
    <dgm:cxn modelId="{828F165F-6905-4CA3-A430-6B17148FFC1F}" type="presParOf" srcId="{F63598A5-C703-4269-8B73-E68D802C770C}" destId="{A7673D19-60DB-4A65-B3EC-1547804C0202}" srcOrd="0" destOrd="0" presId="urn:microsoft.com/office/officeart/2016/7/layout/ChevronBlockProcess"/>
    <dgm:cxn modelId="{34D317A5-57CF-481C-803D-E9137110A6DB}" type="presParOf" srcId="{F63598A5-C703-4269-8B73-E68D802C770C}" destId="{85988E56-2DF7-4AC7-988C-E2CCDCED3DD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F5308-1D13-49ED-9C9C-99D5500E77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BDFE37-FC56-4E56-8E35-6FC2705454F4}">
      <dgm:prSet/>
      <dgm:spPr/>
      <dgm:t>
        <a:bodyPr/>
        <a:lstStyle/>
        <a:p>
          <a:pPr>
            <a:defRPr cap="all"/>
          </a:pPr>
          <a:r>
            <a:rPr lang="en-US"/>
            <a:t>Definition: Open for extension, closed for modification</a:t>
          </a:r>
        </a:p>
      </dgm:t>
    </dgm:pt>
    <dgm:pt modelId="{7D989017-8A89-486B-86EB-64C3CC8121F1}" type="parTrans" cxnId="{C681EA13-B1EA-4CC4-8ABF-062A711E2C44}">
      <dgm:prSet/>
      <dgm:spPr/>
      <dgm:t>
        <a:bodyPr/>
        <a:lstStyle/>
        <a:p>
          <a:endParaRPr lang="en-US"/>
        </a:p>
      </dgm:t>
    </dgm:pt>
    <dgm:pt modelId="{4B7AFBE4-3931-4671-9E5D-CAFC3F423F0F}" type="sibTrans" cxnId="{C681EA13-B1EA-4CC4-8ABF-062A711E2C44}">
      <dgm:prSet/>
      <dgm:spPr/>
      <dgm:t>
        <a:bodyPr/>
        <a:lstStyle/>
        <a:p>
          <a:endParaRPr lang="en-US"/>
        </a:p>
      </dgm:t>
    </dgm:pt>
    <dgm:pt modelId="{5BA91AF5-9D05-4C43-B32D-F3BF379D2FED}">
      <dgm:prSet/>
      <dgm:spPr/>
      <dgm:t>
        <a:bodyPr/>
        <a:lstStyle/>
        <a:p>
          <a:pPr>
            <a:defRPr cap="all"/>
          </a:pPr>
          <a:r>
            <a:rPr lang="en-US"/>
            <a:t>Goal: Add features without changing existing code</a:t>
          </a:r>
        </a:p>
      </dgm:t>
    </dgm:pt>
    <dgm:pt modelId="{3E510815-DFE9-4613-9C98-67650EAA4987}" type="parTrans" cxnId="{83018E5E-6B0D-45FE-8C28-482E72E07162}">
      <dgm:prSet/>
      <dgm:spPr/>
      <dgm:t>
        <a:bodyPr/>
        <a:lstStyle/>
        <a:p>
          <a:endParaRPr lang="en-US"/>
        </a:p>
      </dgm:t>
    </dgm:pt>
    <dgm:pt modelId="{8307CE60-7CE3-4C80-B1A9-8867CC548EC4}" type="sibTrans" cxnId="{83018E5E-6B0D-45FE-8C28-482E72E07162}">
      <dgm:prSet/>
      <dgm:spPr/>
      <dgm:t>
        <a:bodyPr/>
        <a:lstStyle/>
        <a:p>
          <a:endParaRPr lang="en-US"/>
        </a:p>
      </dgm:t>
    </dgm:pt>
    <dgm:pt modelId="{4A0B56D2-B13F-41B5-B1BE-5F0F511A0CDD}" type="pres">
      <dgm:prSet presAssocID="{4A2F5308-1D13-49ED-9C9C-99D5500E77E0}" presName="root" presStyleCnt="0">
        <dgm:presLayoutVars>
          <dgm:dir/>
          <dgm:resizeHandles val="exact"/>
        </dgm:presLayoutVars>
      </dgm:prSet>
      <dgm:spPr/>
    </dgm:pt>
    <dgm:pt modelId="{EC182CFE-FB8D-4EC0-A052-6EC9C1762169}" type="pres">
      <dgm:prSet presAssocID="{43BDFE37-FC56-4E56-8E35-6FC2705454F4}" presName="compNode" presStyleCnt="0"/>
      <dgm:spPr/>
    </dgm:pt>
    <dgm:pt modelId="{C0435963-BF98-4009-A222-6B7232D40CF3}" type="pres">
      <dgm:prSet presAssocID="{43BDFE37-FC56-4E56-8E35-6FC2705454F4}" presName="iconBgRect" presStyleLbl="bgShp" presStyleIdx="0" presStyleCnt="2"/>
      <dgm:spPr/>
    </dgm:pt>
    <dgm:pt modelId="{AFEF1AC3-04E0-4D99-940A-530E4F24FCCD}" type="pres">
      <dgm:prSet presAssocID="{43BDFE37-FC56-4E56-8E35-6FC2705454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69B77E71-F03E-42A1-A5B1-C9BCB33933FA}" type="pres">
      <dgm:prSet presAssocID="{43BDFE37-FC56-4E56-8E35-6FC2705454F4}" presName="spaceRect" presStyleCnt="0"/>
      <dgm:spPr/>
    </dgm:pt>
    <dgm:pt modelId="{8D71814D-035F-4E6C-9164-C1609945546C}" type="pres">
      <dgm:prSet presAssocID="{43BDFE37-FC56-4E56-8E35-6FC2705454F4}" presName="textRect" presStyleLbl="revTx" presStyleIdx="0" presStyleCnt="2">
        <dgm:presLayoutVars>
          <dgm:chMax val="1"/>
          <dgm:chPref val="1"/>
        </dgm:presLayoutVars>
      </dgm:prSet>
      <dgm:spPr/>
    </dgm:pt>
    <dgm:pt modelId="{D349A173-FF91-4495-ADCC-04131100AAD4}" type="pres">
      <dgm:prSet presAssocID="{4B7AFBE4-3931-4671-9E5D-CAFC3F423F0F}" presName="sibTrans" presStyleCnt="0"/>
      <dgm:spPr/>
    </dgm:pt>
    <dgm:pt modelId="{A2F2DE60-FD01-4A92-9C35-85BBB14086A7}" type="pres">
      <dgm:prSet presAssocID="{5BA91AF5-9D05-4C43-B32D-F3BF379D2FED}" presName="compNode" presStyleCnt="0"/>
      <dgm:spPr/>
    </dgm:pt>
    <dgm:pt modelId="{E3BD1B67-2BFD-4F03-B016-1F6B8A996138}" type="pres">
      <dgm:prSet presAssocID="{5BA91AF5-9D05-4C43-B32D-F3BF379D2FED}" presName="iconBgRect" presStyleLbl="bgShp" presStyleIdx="1" presStyleCnt="2"/>
      <dgm:spPr/>
    </dgm:pt>
    <dgm:pt modelId="{08546773-117C-4154-9B40-AAA14482F202}" type="pres">
      <dgm:prSet presAssocID="{5BA91AF5-9D05-4C43-B32D-F3BF379D2F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74159DD-7A05-43A4-A4C9-7BD7A791ABCD}" type="pres">
      <dgm:prSet presAssocID="{5BA91AF5-9D05-4C43-B32D-F3BF379D2FED}" presName="spaceRect" presStyleCnt="0"/>
      <dgm:spPr/>
    </dgm:pt>
    <dgm:pt modelId="{26F538BF-FC9B-4667-BCA8-39472D734726}" type="pres">
      <dgm:prSet presAssocID="{5BA91AF5-9D05-4C43-B32D-F3BF379D2FE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81EA13-B1EA-4CC4-8ABF-062A711E2C44}" srcId="{4A2F5308-1D13-49ED-9C9C-99D5500E77E0}" destId="{43BDFE37-FC56-4E56-8E35-6FC2705454F4}" srcOrd="0" destOrd="0" parTransId="{7D989017-8A89-486B-86EB-64C3CC8121F1}" sibTransId="{4B7AFBE4-3931-4671-9E5D-CAFC3F423F0F}"/>
    <dgm:cxn modelId="{1D82F435-56BC-4A35-8A62-0429162114B2}" type="presOf" srcId="{4A2F5308-1D13-49ED-9C9C-99D5500E77E0}" destId="{4A0B56D2-B13F-41B5-B1BE-5F0F511A0CDD}" srcOrd="0" destOrd="0" presId="urn:microsoft.com/office/officeart/2018/5/layout/IconCircleLabelList"/>
    <dgm:cxn modelId="{83018E5E-6B0D-45FE-8C28-482E72E07162}" srcId="{4A2F5308-1D13-49ED-9C9C-99D5500E77E0}" destId="{5BA91AF5-9D05-4C43-B32D-F3BF379D2FED}" srcOrd="1" destOrd="0" parTransId="{3E510815-DFE9-4613-9C98-67650EAA4987}" sibTransId="{8307CE60-7CE3-4C80-B1A9-8867CC548EC4}"/>
    <dgm:cxn modelId="{035ADF64-2DC2-46D0-A93F-6F1A22E6BD26}" type="presOf" srcId="{43BDFE37-FC56-4E56-8E35-6FC2705454F4}" destId="{8D71814D-035F-4E6C-9164-C1609945546C}" srcOrd="0" destOrd="0" presId="urn:microsoft.com/office/officeart/2018/5/layout/IconCircleLabelList"/>
    <dgm:cxn modelId="{A5393386-44F3-417D-8A79-843BC27E32DA}" type="presOf" srcId="{5BA91AF5-9D05-4C43-B32D-F3BF379D2FED}" destId="{26F538BF-FC9B-4667-BCA8-39472D734726}" srcOrd="0" destOrd="0" presId="urn:microsoft.com/office/officeart/2018/5/layout/IconCircleLabelList"/>
    <dgm:cxn modelId="{AC1100BC-3960-4988-BDBC-6749EE8C6532}" type="presParOf" srcId="{4A0B56D2-B13F-41B5-B1BE-5F0F511A0CDD}" destId="{EC182CFE-FB8D-4EC0-A052-6EC9C1762169}" srcOrd="0" destOrd="0" presId="urn:microsoft.com/office/officeart/2018/5/layout/IconCircleLabelList"/>
    <dgm:cxn modelId="{B47AA0BA-5CD4-4103-A31E-AB1E632AC7D2}" type="presParOf" srcId="{EC182CFE-FB8D-4EC0-A052-6EC9C1762169}" destId="{C0435963-BF98-4009-A222-6B7232D40CF3}" srcOrd="0" destOrd="0" presId="urn:microsoft.com/office/officeart/2018/5/layout/IconCircleLabelList"/>
    <dgm:cxn modelId="{457880AC-8008-4711-B6C7-708F774A0626}" type="presParOf" srcId="{EC182CFE-FB8D-4EC0-A052-6EC9C1762169}" destId="{AFEF1AC3-04E0-4D99-940A-530E4F24FCCD}" srcOrd="1" destOrd="0" presId="urn:microsoft.com/office/officeart/2018/5/layout/IconCircleLabelList"/>
    <dgm:cxn modelId="{33131FF8-EB63-4D33-A0BB-5099E5F526F3}" type="presParOf" srcId="{EC182CFE-FB8D-4EC0-A052-6EC9C1762169}" destId="{69B77E71-F03E-42A1-A5B1-C9BCB33933FA}" srcOrd="2" destOrd="0" presId="urn:microsoft.com/office/officeart/2018/5/layout/IconCircleLabelList"/>
    <dgm:cxn modelId="{7ED3DA59-D31A-4D62-ABC0-9D279AC30B52}" type="presParOf" srcId="{EC182CFE-FB8D-4EC0-A052-6EC9C1762169}" destId="{8D71814D-035F-4E6C-9164-C1609945546C}" srcOrd="3" destOrd="0" presId="urn:microsoft.com/office/officeart/2018/5/layout/IconCircleLabelList"/>
    <dgm:cxn modelId="{94FCDC7B-D0C3-4672-A139-DC9883799299}" type="presParOf" srcId="{4A0B56D2-B13F-41B5-B1BE-5F0F511A0CDD}" destId="{D349A173-FF91-4495-ADCC-04131100AAD4}" srcOrd="1" destOrd="0" presId="urn:microsoft.com/office/officeart/2018/5/layout/IconCircleLabelList"/>
    <dgm:cxn modelId="{9902A379-9FE2-4048-ABB0-3A39033BCF4F}" type="presParOf" srcId="{4A0B56D2-B13F-41B5-B1BE-5F0F511A0CDD}" destId="{A2F2DE60-FD01-4A92-9C35-85BBB14086A7}" srcOrd="2" destOrd="0" presId="urn:microsoft.com/office/officeart/2018/5/layout/IconCircleLabelList"/>
    <dgm:cxn modelId="{6BBFD74B-9CF6-40A0-9571-CDB286DF2DE0}" type="presParOf" srcId="{A2F2DE60-FD01-4A92-9C35-85BBB14086A7}" destId="{E3BD1B67-2BFD-4F03-B016-1F6B8A996138}" srcOrd="0" destOrd="0" presId="urn:microsoft.com/office/officeart/2018/5/layout/IconCircleLabelList"/>
    <dgm:cxn modelId="{4A5DF98D-2E98-4613-B3D2-48B83A659E49}" type="presParOf" srcId="{A2F2DE60-FD01-4A92-9C35-85BBB14086A7}" destId="{08546773-117C-4154-9B40-AAA14482F202}" srcOrd="1" destOrd="0" presId="urn:microsoft.com/office/officeart/2018/5/layout/IconCircleLabelList"/>
    <dgm:cxn modelId="{8F19610E-8F93-4C30-8B6B-EA9C203B7811}" type="presParOf" srcId="{A2F2DE60-FD01-4A92-9C35-85BBB14086A7}" destId="{474159DD-7A05-43A4-A4C9-7BD7A791ABCD}" srcOrd="2" destOrd="0" presId="urn:microsoft.com/office/officeart/2018/5/layout/IconCircleLabelList"/>
    <dgm:cxn modelId="{EDDEF4DC-D626-4AD7-B4A0-5ADAC5249269}" type="presParOf" srcId="{A2F2DE60-FD01-4A92-9C35-85BBB14086A7}" destId="{26F538BF-FC9B-4667-BCA8-39472D7347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817C5C-930E-4FF4-8382-D7172CA50CFF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877950-C2B9-44DF-9A9C-F523703914CD}">
      <dgm:prSet/>
      <dgm:spPr/>
      <dgm:t>
        <a:bodyPr/>
        <a:lstStyle/>
        <a:p>
          <a:r>
            <a:rPr lang="en-US"/>
            <a:t>1. Define base class/interface</a:t>
          </a:r>
        </a:p>
      </dgm:t>
    </dgm:pt>
    <dgm:pt modelId="{B2795F38-D93F-46F7-A6C9-149F8DA6929F}" type="parTrans" cxnId="{353CFA5E-150D-4DE1-9615-A672501CF6AE}">
      <dgm:prSet/>
      <dgm:spPr/>
      <dgm:t>
        <a:bodyPr/>
        <a:lstStyle/>
        <a:p>
          <a:endParaRPr lang="en-US"/>
        </a:p>
      </dgm:t>
    </dgm:pt>
    <dgm:pt modelId="{1FFD259F-8830-4AD3-94C6-BF21C7AF5B4C}" type="sibTrans" cxnId="{353CFA5E-150D-4DE1-9615-A672501CF6A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9C2CC3C-A71E-4890-B99C-A09DAC809A02}">
      <dgm:prSet/>
      <dgm:spPr/>
      <dgm:t>
        <a:bodyPr/>
        <a:lstStyle/>
        <a:p>
          <a:r>
            <a:rPr lang="en-US"/>
            <a:t>2. Create subclasses to extend</a:t>
          </a:r>
        </a:p>
      </dgm:t>
    </dgm:pt>
    <dgm:pt modelId="{79E6B396-2A06-456E-BCB6-649091029D22}" type="parTrans" cxnId="{1A9C0B89-4A04-4BA6-BD83-347ED6674A9E}">
      <dgm:prSet/>
      <dgm:spPr/>
      <dgm:t>
        <a:bodyPr/>
        <a:lstStyle/>
        <a:p>
          <a:endParaRPr lang="en-US"/>
        </a:p>
      </dgm:t>
    </dgm:pt>
    <dgm:pt modelId="{44DFE322-319F-497B-86F9-D8B2AD907997}" type="sibTrans" cxnId="{1A9C0B89-4A04-4BA6-BD83-347ED6674A9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FB44DAB-84BC-4406-AA7F-C2C2371C7746}">
      <dgm:prSet/>
      <dgm:spPr/>
      <dgm:t>
        <a:bodyPr/>
        <a:lstStyle/>
        <a:p>
          <a:r>
            <a:rPr lang="en-US"/>
            <a:t>3. Use polymorphism to execute logic</a:t>
          </a:r>
        </a:p>
      </dgm:t>
    </dgm:pt>
    <dgm:pt modelId="{1259031F-3CD8-4FC5-80B3-32786C632F26}" type="parTrans" cxnId="{5A5B75D5-49BC-4AC9-8BC6-1CDC1E0F455D}">
      <dgm:prSet/>
      <dgm:spPr/>
      <dgm:t>
        <a:bodyPr/>
        <a:lstStyle/>
        <a:p>
          <a:endParaRPr lang="en-US"/>
        </a:p>
      </dgm:t>
    </dgm:pt>
    <dgm:pt modelId="{FBF879AE-FD66-4C19-BD7A-8E977DAEFAB7}" type="sibTrans" cxnId="{5A5B75D5-49BC-4AC9-8BC6-1CDC1E0F455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B163BC4-5FC5-490F-B0F1-7A11DFD1510B}" type="pres">
      <dgm:prSet presAssocID="{7B817C5C-930E-4FF4-8382-D7172CA50CFF}" presName="Name0" presStyleCnt="0">
        <dgm:presLayoutVars>
          <dgm:animLvl val="lvl"/>
          <dgm:resizeHandles val="exact"/>
        </dgm:presLayoutVars>
      </dgm:prSet>
      <dgm:spPr/>
    </dgm:pt>
    <dgm:pt modelId="{031BCA14-FC53-41D0-BE53-399F28C9B241}" type="pres">
      <dgm:prSet presAssocID="{5D877950-C2B9-44DF-9A9C-F523703914CD}" presName="compositeNode" presStyleCnt="0">
        <dgm:presLayoutVars>
          <dgm:bulletEnabled val="1"/>
        </dgm:presLayoutVars>
      </dgm:prSet>
      <dgm:spPr/>
    </dgm:pt>
    <dgm:pt modelId="{8AC504C6-B51E-4CD8-B493-B02FA4A25518}" type="pres">
      <dgm:prSet presAssocID="{5D877950-C2B9-44DF-9A9C-F523703914CD}" presName="bgRect" presStyleLbl="bgAccFollowNode1" presStyleIdx="0" presStyleCnt="3"/>
      <dgm:spPr/>
    </dgm:pt>
    <dgm:pt modelId="{D05E596D-7146-4AD2-A96B-3CE94E32F3DF}" type="pres">
      <dgm:prSet presAssocID="{1FFD259F-8830-4AD3-94C6-BF21C7AF5B4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847EDAB-C4A7-4892-8800-D04F168C7364}" type="pres">
      <dgm:prSet presAssocID="{5D877950-C2B9-44DF-9A9C-F523703914CD}" presName="bottomLine" presStyleLbl="alignNode1" presStyleIdx="1" presStyleCnt="6">
        <dgm:presLayoutVars/>
      </dgm:prSet>
      <dgm:spPr/>
    </dgm:pt>
    <dgm:pt modelId="{28503664-0875-4B46-B26E-F74253D73721}" type="pres">
      <dgm:prSet presAssocID="{5D877950-C2B9-44DF-9A9C-F523703914CD}" presName="nodeText" presStyleLbl="bgAccFollowNode1" presStyleIdx="0" presStyleCnt="3">
        <dgm:presLayoutVars>
          <dgm:bulletEnabled val="1"/>
        </dgm:presLayoutVars>
      </dgm:prSet>
      <dgm:spPr/>
    </dgm:pt>
    <dgm:pt modelId="{2A30BE1D-0743-4E87-AD52-0B4B3CDD684D}" type="pres">
      <dgm:prSet presAssocID="{1FFD259F-8830-4AD3-94C6-BF21C7AF5B4C}" presName="sibTrans" presStyleCnt="0"/>
      <dgm:spPr/>
    </dgm:pt>
    <dgm:pt modelId="{974E0053-6383-4544-B4B4-D816F876B1AF}" type="pres">
      <dgm:prSet presAssocID="{49C2CC3C-A71E-4890-B99C-A09DAC809A02}" presName="compositeNode" presStyleCnt="0">
        <dgm:presLayoutVars>
          <dgm:bulletEnabled val="1"/>
        </dgm:presLayoutVars>
      </dgm:prSet>
      <dgm:spPr/>
    </dgm:pt>
    <dgm:pt modelId="{62861C01-34E6-4700-B3C8-F6860F1ACFB9}" type="pres">
      <dgm:prSet presAssocID="{49C2CC3C-A71E-4890-B99C-A09DAC809A02}" presName="bgRect" presStyleLbl="bgAccFollowNode1" presStyleIdx="1" presStyleCnt="3"/>
      <dgm:spPr/>
    </dgm:pt>
    <dgm:pt modelId="{00E62AB8-07D2-4BC8-B73B-C6AEBC32FD37}" type="pres">
      <dgm:prSet presAssocID="{44DFE322-319F-497B-86F9-D8B2AD90799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2E49927-D0F5-4E59-B774-449C3664032C}" type="pres">
      <dgm:prSet presAssocID="{49C2CC3C-A71E-4890-B99C-A09DAC809A02}" presName="bottomLine" presStyleLbl="alignNode1" presStyleIdx="3" presStyleCnt="6">
        <dgm:presLayoutVars/>
      </dgm:prSet>
      <dgm:spPr/>
    </dgm:pt>
    <dgm:pt modelId="{FBC9B851-A172-4E57-A253-8C8C56DDBB4F}" type="pres">
      <dgm:prSet presAssocID="{49C2CC3C-A71E-4890-B99C-A09DAC809A02}" presName="nodeText" presStyleLbl="bgAccFollowNode1" presStyleIdx="1" presStyleCnt="3">
        <dgm:presLayoutVars>
          <dgm:bulletEnabled val="1"/>
        </dgm:presLayoutVars>
      </dgm:prSet>
      <dgm:spPr/>
    </dgm:pt>
    <dgm:pt modelId="{BE53E049-69A4-4AAD-B66E-76808F53BCC5}" type="pres">
      <dgm:prSet presAssocID="{44DFE322-319F-497B-86F9-D8B2AD907997}" presName="sibTrans" presStyleCnt="0"/>
      <dgm:spPr/>
    </dgm:pt>
    <dgm:pt modelId="{AFF4B22C-AC46-4A37-A117-C23109452E1E}" type="pres">
      <dgm:prSet presAssocID="{DFB44DAB-84BC-4406-AA7F-C2C2371C7746}" presName="compositeNode" presStyleCnt="0">
        <dgm:presLayoutVars>
          <dgm:bulletEnabled val="1"/>
        </dgm:presLayoutVars>
      </dgm:prSet>
      <dgm:spPr/>
    </dgm:pt>
    <dgm:pt modelId="{FCCA1855-72EE-4B94-8B82-714575615510}" type="pres">
      <dgm:prSet presAssocID="{DFB44DAB-84BC-4406-AA7F-C2C2371C7746}" presName="bgRect" presStyleLbl="bgAccFollowNode1" presStyleIdx="2" presStyleCnt="3"/>
      <dgm:spPr/>
    </dgm:pt>
    <dgm:pt modelId="{13036B63-1717-4B5E-919E-E2E5B36271AB}" type="pres">
      <dgm:prSet presAssocID="{FBF879AE-FD66-4C19-BD7A-8E977DAEFAB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0FC3CC2-CCCC-4458-BA69-9F9A6E2420FA}" type="pres">
      <dgm:prSet presAssocID="{DFB44DAB-84BC-4406-AA7F-C2C2371C7746}" presName="bottomLine" presStyleLbl="alignNode1" presStyleIdx="5" presStyleCnt="6">
        <dgm:presLayoutVars/>
      </dgm:prSet>
      <dgm:spPr/>
    </dgm:pt>
    <dgm:pt modelId="{22969691-33F9-472C-9842-5A8D4A3862CF}" type="pres">
      <dgm:prSet presAssocID="{DFB44DAB-84BC-4406-AA7F-C2C2371C774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882DB2B-C347-4CD8-9419-61DC3F2CA96D}" type="presOf" srcId="{5D877950-C2B9-44DF-9A9C-F523703914CD}" destId="{28503664-0875-4B46-B26E-F74253D73721}" srcOrd="1" destOrd="0" presId="urn:microsoft.com/office/officeart/2016/7/layout/BasicLinearProcessNumbered"/>
    <dgm:cxn modelId="{67631131-1E47-4309-99AF-DB99BD9F54BC}" type="presOf" srcId="{DFB44DAB-84BC-4406-AA7F-C2C2371C7746}" destId="{FCCA1855-72EE-4B94-8B82-714575615510}" srcOrd="0" destOrd="0" presId="urn:microsoft.com/office/officeart/2016/7/layout/BasicLinearProcessNumbered"/>
    <dgm:cxn modelId="{7D94FF31-F49B-4CD4-A75B-FF79FE3A1EB4}" type="presOf" srcId="{49C2CC3C-A71E-4890-B99C-A09DAC809A02}" destId="{FBC9B851-A172-4E57-A253-8C8C56DDBB4F}" srcOrd="1" destOrd="0" presId="urn:microsoft.com/office/officeart/2016/7/layout/BasicLinearProcessNumbered"/>
    <dgm:cxn modelId="{353CFA5E-150D-4DE1-9615-A672501CF6AE}" srcId="{7B817C5C-930E-4FF4-8382-D7172CA50CFF}" destId="{5D877950-C2B9-44DF-9A9C-F523703914CD}" srcOrd="0" destOrd="0" parTransId="{B2795F38-D93F-46F7-A6C9-149F8DA6929F}" sibTransId="{1FFD259F-8830-4AD3-94C6-BF21C7AF5B4C}"/>
    <dgm:cxn modelId="{5C5B935F-C07F-44BC-918C-C3E5B79628FF}" type="presOf" srcId="{7B817C5C-930E-4FF4-8382-D7172CA50CFF}" destId="{8B163BC4-5FC5-490F-B0F1-7A11DFD1510B}" srcOrd="0" destOrd="0" presId="urn:microsoft.com/office/officeart/2016/7/layout/BasicLinearProcessNumbered"/>
    <dgm:cxn modelId="{70226474-75DE-4852-BB49-820B5B888268}" type="presOf" srcId="{1FFD259F-8830-4AD3-94C6-BF21C7AF5B4C}" destId="{D05E596D-7146-4AD2-A96B-3CE94E32F3DF}" srcOrd="0" destOrd="0" presId="urn:microsoft.com/office/officeart/2016/7/layout/BasicLinearProcessNumbered"/>
    <dgm:cxn modelId="{1A9C0B89-4A04-4BA6-BD83-347ED6674A9E}" srcId="{7B817C5C-930E-4FF4-8382-D7172CA50CFF}" destId="{49C2CC3C-A71E-4890-B99C-A09DAC809A02}" srcOrd="1" destOrd="0" parTransId="{79E6B396-2A06-456E-BCB6-649091029D22}" sibTransId="{44DFE322-319F-497B-86F9-D8B2AD907997}"/>
    <dgm:cxn modelId="{E7B77D9D-9DA2-45DD-ABAA-842191D18C0B}" type="presOf" srcId="{DFB44DAB-84BC-4406-AA7F-C2C2371C7746}" destId="{22969691-33F9-472C-9842-5A8D4A3862CF}" srcOrd="1" destOrd="0" presId="urn:microsoft.com/office/officeart/2016/7/layout/BasicLinearProcessNumbered"/>
    <dgm:cxn modelId="{508617A0-5CDE-4B15-B55E-6C2CE72DD96D}" type="presOf" srcId="{44DFE322-319F-497B-86F9-D8B2AD907997}" destId="{00E62AB8-07D2-4BC8-B73B-C6AEBC32FD37}" srcOrd="0" destOrd="0" presId="urn:microsoft.com/office/officeart/2016/7/layout/BasicLinearProcessNumbered"/>
    <dgm:cxn modelId="{6DEC3BD3-5BD0-4E6E-95B6-C128588ED81E}" type="presOf" srcId="{5D877950-C2B9-44DF-9A9C-F523703914CD}" destId="{8AC504C6-B51E-4CD8-B493-B02FA4A25518}" srcOrd="0" destOrd="0" presId="urn:microsoft.com/office/officeart/2016/7/layout/BasicLinearProcessNumbered"/>
    <dgm:cxn modelId="{5A5B75D5-49BC-4AC9-8BC6-1CDC1E0F455D}" srcId="{7B817C5C-930E-4FF4-8382-D7172CA50CFF}" destId="{DFB44DAB-84BC-4406-AA7F-C2C2371C7746}" srcOrd="2" destOrd="0" parTransId="{1259031F-3CD8-4FC5-80B3-32786C632F26}" sibTransId="{FBF879AE-FD66-4C19-BD7A-8E977DAEFAB7}"/>
    <dgm:cxn modelId="{71ECDAD9-83A4-4B92-A0AF-A6C36363384C}" type="presOf" srcId="{FBF879AE-FD66-4C19-BD7A-8E977DAEFAB7}" destId="{13036B63-1717-4B5E-919E-E2E5B36271AB}" srcOrd="0" destOrd="0" presId="urn:microsoft.com/office/officeart/2016/7/layout/BasicLinearProcessNumbered"/>
    <dgm:cxn modelId="{307E88E1-FD1F-44ED-817D-180CE8560EF7}" type="presOf" srcId="{49C2CC3C-A71E-4890-B99C-A09DAC809A02}" destId="{62861C01-34E6-4700-B3C8-F6860F1ACFB9}" srcOrd="0" destOrd="0" presId="urn:microsoft.com/office/officeart/2016/7/layout/BasicLinearProcessNumbered"/>
    <dgm:cxn modelId="{0C9D8DE3-B6F9-40FC-A2BB-D9E62AB100B2}" type="presParOf" srcId="{8B163BC4-5FC5-490F-B0F1-7A11DFD1510B}" destId="{031BCA14-FC53-41D0-BE53-399F28C9B241}" srcOrd="0" destOrd="0" presId="urn:microsoft.com/office/officeart/2016/7/layout/BasicLinearProcessNumbered"/>
    <dgm:cxn modelId="{76BE825B-8072-4A5C-8040-6130D08DBB01}" type="presParOf" srcId="{031BCA14-FC53-41D0-BE53-399F28C9B241}" destId="{8AC504C6-B51E-4CD8-B493-B02FA4A25518}" srcOrd="0" destOrd="0" presId="urn:microsoft.com/office/officeart/2016/7/layout/BasicLinearProcessNumbered"/>
    <dgm:cxn modelId="{822DA540-76AD-4597-B5D0-3E448AB0881B}" type="presParOf" srcId="{031BCA14-FC53-41D0-BE53-399F28C9B241}" destId="{D05E596D-7146-4AD2-A96B-3CE94E32F3DF}" srcOrd="1" destOrd="0" presId="urn:microsoft.com/office/officeart/2016/7/layout/BasicLinearProcessNumbered"/>
    <dgm:cxn modelId="{1EEBF329-4534-48EB-8518-A52661FA790D}" type="presParOf" srcId="{031BCA14-FC53-41D0-BE53-399F28C9B241}" destId="{8847EDAB-C4A7-4892-8800-D04F168C7364}" srcOrd="2" destOrd="0" presId="urn:microsoft.com/office/officeart/2016/7/layout/BasicLinearProcessNumbered"/>
    <dgm:cxn modelId="{7E0890B7-607F-45FE-B59B-45D1A11FA34D}" type="presParOf" srcId="{031BCA14-FC53-41D0-BE53-399F28C9B241}" destId="{28503664-0875-4B46-B26E-F74253D73721}" srcOrd="3" destOrd="0" presId="urn:microsoft.com/office/officeart/2016/7/layout/BasicLinearProcessNumbered"/>
    <dgm:cxn modelId="{3F90ACC4-1530-4521-AEEB-112CCF4DC26B}" type="presParOf" srcId="{8B163BC4-5FC5-490F-B0F1-7A11DFD1510B}" destId="{2A30BE1D-0743-4E87-AD52-0B4B3CDD684D}" srcOrd="1" destOrd="0" presId="urn:microsoft.com/office/officeart/2016/7/layout/BasicLinearProcessNumbered"/>
    <dgm:cxn modelId="{8C2D5B5B-52F4-45BB-9C9A-AFC23E400809}" type="presParOf" srcId="{8B163BC4-5FC5-490F-B0F1-7A11DFD1510B}" destId="{974E0053-6383-4544-B4B4-D816F876B1AF}" srcOrd="2" destOrd="0" presId="urn:microsoft.com/office/officeart/2016/7/layout/BasicLinearProcessNumbered"/>
    <dgm:cxn modelId="{FF40FD69-6C31-4820-87B2-82AC93F8E41B}" type="presParOf" srcId="{974E0053-6383-4544-B4B4-D816F876B1AF}" destId="{62861C01-34E6-4700-B3C8-F6860F1ACFB9}" srcOrd="0" destOrd="0" presId="urn:microsoft.com/office/officeart/2016/7/layout/BasicLinearProcessNumbered"/>
    <dgm:cxn modelId="{428864E5-5E51-4B35-AF87-5EED9FC4204B}" type="presParOf" srcId="{974E0053-6383-4544-B4B4-D816F876B1AF}" destId="{00E62AB8-07D2-4BC8-B73B-C6AEBC32FD37}" srcOrd="1" destOrd="0" presId="urn:microsoft.com/office/officeart/2016/7/layout/BasicLinearProcessNumbered"/>
    <dgm:cxn modelId="{F0F98AB6-7B79-4498-9484-66C7FAFB480D}" type="presParOf" srcId="{974E0053-6383-4544-B4B4-D816F876B1AF}" destId="{12E49927-D0F5-4E59-B774-449C3664032C}" srcOrd="2" destOrd="0" presId="urn:microsoft.com/office/officeart/2016/7/layout/BasicLinearProcessNumbered"/>
    <dgm:cxn modelId="{482BE775-B37C-404B-9099-CF5ECBBCBD7B}" type="presParOf" srcId="{974E0053-6383-4544-B4B4-D816F876B1AF}" destId="{FBC9B851-A172-4E57-A253-8C8C56DDBB4F}" srcOrd="3" destOrd="0" presId="urn:microsoft.com/office/officeart/2016/7/layout/BasicLinearProcessNumbered"/>
    <dgm:cxn modelId="{23358917-D866-48C7-B3B4-308513CABE9C}" type="presParOf" srcId="{8B163BC4-5FC5-490F-B0F1-7A11DFD1510B}" destId="{BE53E049-69A4-4AAD-B66E-76808F53BCC5}" srcOrd="3" destOrd="0" presId="urn:microsoft.com/office/officeart/2016/7/layout/BasicLinearProcessNumbered"/>
    <dgm:cxn modelId="{8D3D9C05-9EAC-4B37-B834-893253E144A7}" type="presParOf" srcId="{8B163BC4-5FC5-490F-B0F1-7A11DFD1510B}" destId="{AFF4B22C-AC46-4A37-A117-C23109452E1E}" srcOrd="4" destOrd="0" presId="urn:microsoft.com/office/officeart/2016/7/layout/BasicLinearProcessNumbered"/>
    <dgm:cxn modelId="{6F498EDF-478A-4747-A9C8-FA6C4B5B5228}" type="presParOf" srcId="{AFF4B22C-AC46-4A37-A117-C23109452E1E}" destId="{FCCA1855-72EE-4B94-8B82-714575615510}" srcOrd="0" destOrd="0" presId="urn:microsoft.com/office/officeart/2016/7/layout/BasicLinearProcessNumbered"/>
    <dgm:cxn modelId="{63C1C71E-0E5F-4C69-8004-295DBDB2CC04}" type="presParOf" srcId="{AFF4B22C-AC46-4A37-A117-C23109452E1E}" destId="{13036B63-1717-4B5E-919E-E2E5B36271AB}" srcOrd="1" destOrd="0" presId="urn:microsoft.com/office/officeart/2016/7/layout/BasicLinearProcessNumbered"/>
    <dgm:cxn modelId="{8D72C93F-2B6B-4FB4-8667-13286F8B397F}" type="presParOf" srcId="{AFF4B22C-AC46-4A37-A117-C23109452E1E}" destId="{B0FC3CC2-CCCC-4458-BA69-9F9A6E2420FA}" srcOrd="2" destOrd="0" presId="urn:microsoft.com/office/officeart/2016/7/layout/BasicLinearProcessNumbered"/>
    <dgm:cxn modelId="{37639AAE-F7BC-4B0B-9DC2-E7A5FDA265DA}" type="presParOf" srcId="{AFF4B22C-AC46-4A37-A117-C23109452E1E}" destId="{22969691-33F9-472C-9842-5A8D4A3862C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A5A9A7-B21B-41B4-8FF5-F240564730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3C612B-0B7A-4D35-82E4-253732235EAA}">
      <dgm:prSet/>
      <dgm:spPr/>
      <dgm:t>
        <a:bodyPr/>
        <a:lstStyle/>
        <a:p>
          <a:r>
            <a:rPr lang="en-US"/>
            <a:t>SRP: One class = One job</a:t>
          </a:r>
        </a:p>
      </dgm:t>
    </dgm:pt>
    <dgm:pt modelId="{059BB9EB-F0C7-492D-B4AE-5CE3F85C1D68}" type="parTrans" cxnId="{15B8FFD3-0E01-479C-8E0B-8FA697C8F4C8}">
      <dgm:prSet/>
      <dgm:spPr/>
      <dgm:t>
        <a:bodyPr/>
        <a:lstStyle/>
        <a:p>
          <a:endParaRPr lang="en-US"/>
        </a:p>
      </dgm:t>
    </dgm:pt>
    <dgm:pt modelId="{E1FD896C-7DA9-4B62-A0B9-90C30CD9698C}" type="sibTrans" cxnId="{15B8FFD3-0E01-479C-8E0B-8FA697C8F4C8}">
      <dgm:prSet/>
      <dgm:spPr/>
      <dgm:t>
        <a:bodyPr/>
        <a:lstStyle/>
        <a:p>
          <a:endParaRPr lang="en-US"/>
        </a:p>
      </dgm:t>
    </dgm:pt>
    <dgm:pt modelId="{AC0DB25B-AD31-468F-8258-DDE24B48A797}">
      <dgm:prSet/>
      <dgm:spPr/>
      <dgm:t>
        <a:bodyPr/>
        <a:lstStyle/>
        <a:p>
          <a:r>
            <a:rPr lang="en-US"/>
            <a:t>OCP: Extend features without modifying old code</a:t>
          </a:r>
        </a:p>
      </dgm:t>
    </dgm:pt>
    <dgm:pt modelId="{84A8F9F3-C40C-4452-824B-6875AFD3A192}" type="parTrans" cxnId="{7AB4F8DC-2500-44A1-B536-7E86539CF7ED}">
      <dgm:prSet/>
      <dgm:spPr/>
      <dgm:t>
        <a:bodyPr/>
        <a:lstStyle/>
        <a:p>
          <a:endParaRPr lang="en-US"/>
        </a:p>
      </dgm:t>
    </dgm:pt>
    <dgm:pt modelId="{FDB09151-F461-4D03-BDFC-760B692772E0}" type="sibTrans" cxnId="{7AB4F8DC-2500-44A1-B536-7E86539CF7ED}">
      <dgm:prSet/>
      <dgm:spPr/>
      <dgm:t>
        <a:bodyPr/>
        <a:lstStyle/>
        <a:p>
          <a:endParaRPr lang="en-US"/>
        </a:p>
      </dgm:t>
    </dgm:pt>
    <dgm:pt modelId="{3D5FDB40-8FF3-4AEF-A0B2-E1137C78458F}">
      <dgm:prSet/>
      <dgm:spPr/>
      <dgm:t>
        <a:bodyPr/>
        <a:lstStyle/>
        <a:p>
          <a:r>
            <a:rPr lang="en-US"/>
            <a:t>Result: Maintainable and scalable design</a:t>
          </a:r>
        </a:p>
      </dgm:t>
    </dgm:pt>
    <dgm:pt modelId="{4D9F8E1D-2B18-49F1-9BD4-6451B8F8D298}" type="parTrans" cxnId="{99A178ED-345A-47D3-AD45-A911A41302C3}">
      <dgm:prSet/>
      <dgm:spPr/>
      <dgm:t>
        <a:bodyPr/>
        <a:lstStyle/>
        <a:p>
          <a:endParaRPr lang="en-US"/>
        </a:p>
      </dgm:t>
    </dgm:pt>
    <dgm:pt modelId="{70DEB7D6-0DAC-45F8-AC61-7EB8FE745B40}" type="sibTrans" cxnId="{99A178ED-345A-47D3-AD45-A911A41302C3}">
      <dgm:prSet/>
      <dgm:spPr/>
      <dgm:t>
        <a:bodyPr/>
        <a:lstStyle/>
        <a:p>
          <a:endParaRPr lang="en-US"/>
        </a:p>
      </dgm:t>
    </dgm:pt>
    <dgm:pt modelId="{E1FDDB3A-8CBD-42BA-96E3-1D9C7B410D68}" type="pres">
      <dgm:prSet presAssocID="{35A5A9A7-B21B-41B4-8FF5-F240564730D0}" presName="root" presStyleCnt="0">
        <dgm:presLayoutVars>
          <dgm:dir/>
          <dgm:resizeHandles val="exact"/>
        </dgm:presLayoutVars>
      </dgm:prSet>
      <dgm:spPr/>
    </dgm:pt>
    <dgm:pt modelId="{285E91AF-4373-4A0F-9017-5CA5E9D791C3}" type="pres">
      <dgm:prSet presAssocID="{A33C612B-0B7A-4D35-82E4-253732235EAA}" presName="compNode" presStyleCnt="0"/>
      <dgm:spPr/>
    </dgm:pt>
    <dgm:pt modelId="{97B2A992-7AB9-4B1C-B11D-5ED5E7BA9C2B}" type="pres">
      <dgm:prSet presAssocID="{A33C612B-0B7A-4D35-82E4-253732235EAA}" presName="bgRect" presStyleLbl="bgShp" presStyleIdx="0" presStyleCnt="3"/>
      <dgm:spPr/>
    </dgm:pt>
    <dgm:pt modelId="{C2CCE985-9234-4870-BD17-F1E7362A9D1E}" type="pres">
      <dgm:prSet presAssocID="{A33C612B-0B7A-4D35-82E4-253732235E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8758DB2-8863-48B3-A82D-2FA888EB2284}" type="pres">
      <dgm:prSet presAssocID="{A33C612B-0B7A-4D35-82E4-253732235EAA}" presName="spaceRect" presStyleCnt="0"/>
      <dgm:spPr/>
    </dgm:pt>
    <dgm:pt modelId="{ED7363D6-D21F-4261-8AA6-49AC43FC7D07}" type="pres">
      <dgm:prSet presAssocID="{A33C612B-0B7A-4D35-82E4-253732235EAA}" presName="parTx" presStyleLbl="revTx" presStyleIdx="0" presStyleCnt="3">
        <dgm:presLayoutVars>
          <dgm:chMax val="0"/>
          <dgm:chPref val="0"/>
        </dgm:presLayoutVars>
      </dgm:prSet>
      <dgm:spPr/>
    </dgm:pt>
    <dgm:pt modelId="{12C90DFB-4938-4E17-9DDC-712A845CE59F}" type="pres">
      <dgm:prSet presAssocID="{E1FD896C-7DA9-4B62-A0B9-90C30CD9698C}" presName="sibTrans" presStyleCnt="0"/>
      <dgm:spPr/>
    </dgm:pt>
    <dgm:pt modelId="{4AC5867B-D28A-44D2-87D8-BFE252339101}" type="pres">
      <dgm:prSet presAssocID="{AC0DB25B-AD31-468F-8258-DDE24B48A797}" presName="compNode" presStyleCnt="0"/>
      <dgm:spPr/>
    </dgm:pt>
    <dgm:pt modelId="{CE5DB68F-AE98-4D00-9D3A-680A83BBC3E4}" type="pres">
      <dgm:prSet presAssocID="{AC0DB25B-AD31-468F-8258-DDE24B48A797}" presName="bgRect" presStyleLbl="bgShp" presStyleIdx="1" presStyleCnt="3"/>
      <dgm:spPr/>
    </dgm:pt>
    <dgm:pt modelId="{DFCAC3DA-3366-4B26-9E69-4B484D43132A}" type="pres">
      <dgm:prSet presAssocID="{AC0DB25B-AD31-468F-8258-DDE24B48A7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050943D-3B1C-4D48-9085-CF18B7464952}" type="pres">
      <dgm:prSet presAssocID="{AC0DB25B-AD31-468F-8258-DDE24B48A797}" presName="spaceRect" presStyleCnt="0"/>
      <dgm:spPr/>
    </dgm:pt>
    <dgm:pt modelId="{5DDD6AB1-5DEB-4F76-9759-92277043ED70}" type="pres">
      <dgm:prSet presAssocID="{AC0DB25B-AD31-468F-8258-DDE24B48A797}" presName="parTx" presStyleLbl="revTx" presStyleIdx="1" presStyleCnt="3">
        <dgm:presLayoutVars>
          <dgm:chMax val="0"/>
          <dgm:chPref val="0"/>
        </dgm:presLayoutVars>
      </dgm:prSet>
      <dgm:spPr/>
    </dgm:pt>
    <dgm:pt modelId="{60508E06-B5F9-48CE-8BC1-EF7420272214}" type="pres">
      <dgm:prSet presAssocID="{FDB09151-F461-4D03-BDFC-760B692772E0}" presName="sibTrans" presStyleCnt="0"/>
      <dgm:spPr/>
    </dgm:pt>
    <dgm:pt modelId="{2465FF77-05BB-458B-A8BC-860FF4DA4572}" type="pres">
      <dgm:prSet presAssocID="{3D5FDB40-8FF3-4AEF-A0B2-E1137C78458F}" presName="compNode" presStyleCnt="0"/>
      <dgm:spPr/>
    </dgm:pt>
    <dgm:pt modelId="{5C4134D7-A4C1-4F9B-BC55-833894C643C1}" type="pres">
      <dgm:prSet presAssocID="{3D5FDB40-8FF3-4AEF-A0B2-E1137C78458F}" presName="bgRect" presStyleLbl="bgShp" presStyleIdx="2" presStyleCnt="3"/>
      <dgm:spPr/>
    </dgm:pt>
    <dgm:pt modelId="{1C4291C8-41F6-4FF6-B769-0FF97BF9F9E3}" type="pres">
      <dgm:prSet presAssocID="{3D5FDB40-8FF3-4AEF-A0B2-E1137C7845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2A550E6-DD05-4E60-9C12-0A3683179DE0}" type="pres">
      <dgm:prSet presAssocID="{3D5FDB40-8FF3-4AEF-A0B2-E1137C78458F}" presName="spaceRect" presStyleCnt="0"/>
      <dgm:spPr/>
    </dgm:pt>
    <dgm:pt modelId="{52DD8735-A96F-4063-B16D-547963E8D515}" type="pres">
      <dgm:prSet presAssocID="{3D5FDB40-8FF3-4AEF-A0B2-E1137C7845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410405C-E2C1-4FB7-BE8B-9B334B04FA9A}" type="presOf" srcId="{AC0DB25B-AD31-468F-8258-DDE24B48A797}" destId="{5DDD6AB1-5DEB-4F76-9759-92277043ED70}" srcOrd="0" destOrd="0" presId="urn:microsoft.com/office/officeart/2018/2/layout/IconVerticalSolidList"/>
    <dgm:cxn modelId="{447E4E68-BD9D-49A1-8B38-505B84FCAFCF}" type="presOf" srcId="{A33C612B-0B7A-4D35-82E4-253732235EAA}" destId="{ED7363D6-D21F-4261-8AA6-49AC43FC7D07}" srcOrd="0" destOrd="0" presId="urn:microsoft.com/office/officeart/2018/2/layout/IconVerticalSolidList"/>
    <dgm:cxn modelId="{76816D4A-2EF3-4463-B653-6FE9E3817D22}" type="presOf" srcId="{3D5FDB40-8FF3-4AEF-A0B2-E1137C78458F}" destId="{52DD8735-A96F-4063-B16D-547963E8D515}" srcOrd="0" destOrd="0" presId="urn:microsoft.com/office/officeart/2018/2/layout/IconVerticalSolidList"/>
    <dgm:cxn modelId="{15B8FFD3-0E01-479C-8E0B-8FA697C8F4C8}" srcId="{35A5A9A7-B21B-41B4-8FF5-F240564730D0}" destId="{A33C612B-0B7A-4D35-82E4-253732235EAA}" srcOrd="0" destOrd="0" parTransId="{059BB9EB-F0C7-492D-B4AE-5CE3F85C1D68}" sibTransId="{E1FD896C-7DA9-4B62-A0B9-90C30CD9698C}"/>
    <dgm:cxn modelId="{7AB4F8DC-2500-44A1-B536-7E86539CF7ED}" srcId="{35A5A9A7-B21B-41B4-8FF5-F240564730D0}" destId="{AC0DB25B-AD31-468F-8258-DDE24B48A797}" srcOrd="1" destOrd="0" parTransId="{84A8F9F3-C40C-4452-824B-6875AFD3A192}" sibTransId="{FDB09151-F461-4D03-BDFC-760B692772E0}"/>
    <dgm:cxn modelId="{99A178ED-345A-47D3-AD45-A911A41302C3}" srcId="{35A5A9A7-B21B-41B4-8FF5-F240564730D0}" destId="{3D5FDB40-8FF3-4AEF-A0B2-E1137C78458F}" srcOrd="2" destOrd="0" parTransId="{4D9F8E1D-2B18-49F1-9BD4-6451B8F8D298}" sibTransId="{70DEB7D6-0DAC-45F8-AC61-7EB8FE745B40}"/>
    <dgm:cxn modelId="{386677FE-F6C3-4745-AD92-DE10E77FA9C0}" type="presOf" srcId="{35A5A9A7-B21B-41B4-8FF5-F240564730D0}" destId="{E1FDDB3A-8CBD-42BA-96E3-1D9C7B410D68}" srcOrd="0" destOrd="0" presId="urn:microsoft.com/office/officeart/2018/2/layout/IconVerticalSolidList"/>
    <dgm:cxn modelId="{E39AF757-2FE4-46F3-8AF5-20A73A1E9E2F}" type="presParOf" srcId="{E1FDDB3A-8CBD-42BA-96E3-1D9C7B410D68}" destId="{285E91AF-4373-4A0F-9017-5CA5E9D791C3}" srcOrd="0" destOrd="0" presId="urn:microsoft.com/office/officeart/2018/2/layout/IconVerticalSolidList"/>
    <dgm:cxn modelId="{B5018D09-3316-4624-BBDD-792532F23E9A}" type="presParOf" srcId="{285E91AF-4373-4A0F-9017-5CA5E9D791C3}" destId="{97B2A992-7AB9-4B1C-B11D-5ED5E7BA9C2B}" srcOrd="0" destOrd="0" presId="urn:microsoft.com/office/officeart/2018/2/layout/IconVerticalSolidList"/>
    <dgm:cxn modelId="{51A2F195-D12E-4D46-B861-B10811711537}" type="presParOf" srcId="{285E91AF-4373-4A0F-9017-5CA5E9D791C3}" destId="{C2CCE985-9234-4870-BD17-F1E7362A9D1E}" srcOrd="1" destOrd="0" presId="urn:microsoft.com/office/officeart/2018/2/layout/IconVerticalSolidList"/>
    <dgm:cxn modelId="{E1354E58-BF56-4D11-A61F-6E5169693308}" type="presParOf" srcId="{285E91AF-4373-4A0F-9017-5CA5E9D791C3}" destId="{78758DB2-8863-48B3-A82D-2FA888EB2284}" srcOrd="2" destOrd="0" presId="urn:microsoft.com/office/officeart/2018/2/layout/IconVerticalSolidList"/>
    <dgm:cxn modelId="{C0A7DC77-DCB9-4930-988C-1B548792B455}" type="presParOf" srcId="{285E91AF-4373-4A0F-9017-5CA5E9D791C3}" destId="{ED7363D6-D21F-4261-8AA6-49AC43FC7D07}" srcOrd="3" destOrd="0" presId="urn:microsoft.com/office/officeart/2018/2/layout/IconVerticalSolidList"/>
    <dgm:cxn modelId="{7DB8A9FD-D9EE-4EEF-87D1-F1D82DF84DF4}" type="presParOf" srcId="{E1FDDB3A-8CBD-42BA-96E3-1D9C7B410D68}" destId="{12C90DFB-4938-4E17-9DDC-712A845CE59F}" srcOrd="1" destOrd="0" presId="urn:microsoft.com/office/officeart/2018/2/layout/IconVerticalSolidList"/>
    <dgm:cxn modelId="{54477C58-B827-407A-835D-111DC10B9E90}" type="presParOf" srcId="{E1FDDB3A-8CBD-42BA-96E3-1D9C7B410D68}" destId="{4AC5867B-D28A-44D2-87D8-BFE252339101}" srcOrd="2" destOrd="0" presId="urn:microsoft.com/office/officeart/2018/2/layout/IconVerticalSolidList"/>
    <dgm:cxn modelId="{8D5F3B71-3C01-4E4A-ACCD-5DD80543296F}" type="presParOf" srcId="{4AC5867B-D28A-44D2-87D8-BFE252339101}" destId="{CE5DB68F-AE98-4D00-9D3A-680A83BBC3E4}" srcOrd="0" destOrd="0" presId="urn:microsoft.com/office/officeart/2018/2/layout/IconVerticalSolidList"/>
    <dgm:cxn modelId="{6AEC3E4E-3B04-4A2F-9224-8525BD1987DE}" type="presParOf" srcId="{4AC5867B-D28A-44D2-87D8-BFE252339101}" destId="{DFCAC3DA-3366-4B26-9E69-4B484D43132A}" srcOrd="1" destOrd="0" presId="urn:microsoft.com/office/officeart/2018/2/layout/IconVerticalSolidList"/>
    <dgm:cxn modelId="{E19A4872-24B5-4561-8C38-A0E2F2B196CB}" type="presParOf" srcId="{4AC5867B-D28A-44D2-87D8-BFE252339101}" destId="{D050943D-3B1C-4D48-9085-CF18B7464952}" srcOrd="2" destOrd="0" presId="urn:microsoft.com/office/officeart/2018/2/layout/IconVerticalSolidList"/>
    <dgm:cxn modelId="{E13288F9-B0FC-4219-8F85-9EC96643F2F9}" type="presParOf" srcId="{4AC5867B-D28A-44D2-87D8-BFE252339101}" destId="{5DDD6AB1-5DEB-4F76-9759-92277043ED70}" srcOrd="3" destOrd="0" presId="urn:microsoft.com/office/officeart/2018/2/layout/IconVerticalSolidList"/>
    <dgm:cxn modelId="{6FFE6F11-F511-4A89-99A8-95EA448A7558}" type="presParOf" srcId="{E1FDDB3A-8CBD-42BA-96E3-1D9C7B410D68}" destId="{60508E06-B5F9-48CE-8BC1-EF7420272214}" srcOrd="3" destOrd="0" presId="urn:microsoft.com/office/officeart/2018/2/layout/IconVerticalSolidList"/>
    <dgm:cxn modelId="{6B7866DA-F3FB-48A0-8B5C-C473CE157317}" type="presParOf" srcId="{E1FDDB3A-8CBD-42BA-96E3-1D9C7B410D68}" destId="{2465FF77-05BB-458B-A8BC-860FF4DA4572}" srcOrd="4" destOrd="0" presId="urn:microsoft.com/office/officeart/2018/2/layout/IconVerticalSolidList"/>
    <dgm:cxn modelId="{2F41151B-42DB-43E9-9CC4-5241F4863BB7}" type="presParOf" srcId="{2465FF77-05BB-458B-A8BC-860FF4DA4572}" destId="{5C4134D7-A4C1-4F9B-BC55-833894C643C1}" srcOrd="0" destOrd="0" presId="urn:microsoft.com/office/officeart/2018/2/layout/IconVerticalSolidList"/>
    <dgm:cxn modelId="{E36837F3-BFE0-4FF3-B85D-361B297F6D47}" type="presParOf" srcId="{2465FF77-05BB-458B-A8BC-860FF4DA4572}" destId="{1C4291C8-41F6-4FF6-B769-0FF97BF9F9E3}" srcOrd="1" destOrd="0" presId="urn:microsoft.com/office/officeart/2018/2/layout/IconVerticalSolidList"/>
    <dgm:cxn modelId="{9035D884-B6F3-4933-B927-B58525DFEBB6}" type="presParOf" srcId="{2465FF77-05BB-458B-A8BC-860FF4DA4572}" destId="{92A550E6-DD05-4E60-9C12-0A3683179DE0}" srcOrd="2" destOrd="0" presId="urn:microsoft.com/office/officeart/2018/2/layout/IconVerticalSolidList"/>
    <dgm:cxn modelId="{2EB29C2E-4EC5-4242-8010-08F8F11304A0}" type="presParOf" srcId="{2465FF77-05BB-458B-A8BC-860FF4DA4572}" destId="{52DD8735-A96F-4063-B16D-547963E8D5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4C608-6DED-47E1-8AF9-408A4FCCD4F7}">
      <dsp:nvSpPr>
        <dsp:cNvPr id="0" name=""/>
        <dsp:cNvSpPr/>
      </dsp:nvSpPr>
      <dsp:spPr>
        <a:xfrm>
          <a:off x="879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613AAD-5291-470F-B335-D83E66DDBB21}">
      <dsp:nvSpPr>
        <dsp:cNvPr id="0" name=""/>
        <dsp:cNvSpPr/>
      </dsp:nvSpPr>
      <dsp:spPr>
        <a:xfrm>
          <a:off x="343808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Definition: A class should have only one reason to change.</a:t>
          </a:r>
        </a:p>
      </dsp:txBody>
      <dsp:txXfrm>
        <a:off x="401210" y="902619"/>
        <a:ext cx="2971562" cy="1845038"/>
      </dsp:txXfrm>
    </dsp:sp>
    <dsp:sp modelId="{B0919264-911D-4954-8A00-1C636A4E3668}">
      <dsp:nvSpPr>
        <dsp:cNvPr id="0" name=""/>
        <dsp:cNvSpPr/>
      </dsp:nvSpPr>
      <dsp:spPr>
        <a:xfrm>
          <a:off x="3773105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C8A84-7294-481C-96B8-5E2038490262}">
      <dsp:nvSpPr>
        <dsp:cNvPr id="0" name=""/>
        <dsp:cNvSpPr/>
      </dsp:nvSpPr>
      <dsp:spPr>
        <a:xfrm>
          <a:off x="4116034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Goal: Each class should do one job only.</a:t>
          </a:r>
        </a:p>
      </dsp:txBody>
      <dsp:txXfrm>
        <a:off x="4173436" y="902619"/>
        <a:ext cx="2971562" cy="1845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77C0D-0EEA-4311-B0C1-9CFF51B3BA43}">
      <dsp:nvSpPr>
        <dsp:cNvPr id="0" name=""/>
        <dsp:cNvSpPr/>
      </dsp:nvSpPr>
      <dsp:spPr>
        <a:xfrm>
          <a:off x="0" y="0"/>
          <a:ext cx="5585641" cy="1035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Restaurant manager does too much:</a:t>
          </a:r>
        </a:p>
      </dsp:txBody>
      <dsp:txXfrm>
        <a:off x="30319" y="30319"/>
        <a:ext cx="4468598" cy="974545"/>
      </dsp:txXfrm>
    </dsp:sp>
    <dsp:sp modelId="{584437AB-C760-4265-A01A-CBBD206E78D7}">
      <dsp:nvSpPr>
        <dsp:cNvPr id="0" name=""/>
        <dsp:cNvSpPr/>
      </dsp:nvSpPr>
      <dsp:spPr>
        <a:xfrm>
          <a:off x="492850" y="1207714"/>
          <a:ext cx="5585641" cy="1035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Takes orders 🍽️, Cooks food 👨‍🍳, Cleans 🧹, Pays salaries 💵</a:t>
          </a:r>
        </a:p>
      </dsp:txBody>
      <dsp:txXfrm>
        <a:off x="523169" y="1238033"/>
        <a:ext cx="4359283" cy="974545"/>
      </dsp:txXfrm>
    </dsp:sp>
    <dsp:sp modelId="{8861B946-7116-436E-A0C1-9C95FE3A0896}">
      <dsp:nvSpPr>
        <dsp:cNvPr id="0" name=""/>
        <dsp:cNvSpPr/>
      </dsp:nvSpPr>
      <dsp:spPr>
        <a:xfrm>
          <a:off x="985701" y="2415429"/>
          <a:ext cx="5585641" cy="1035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Better: assign specific roles: Chef, Waiter, Cleaner, HR</a:t>
          </a:r>
        </a:p>
      </dsp:txBody>
      <dsp:txXfrm>
        <a:off x="1016020" y="2445748"/>
        <a:ext cx="4359283" cy="974545"/>
      </dsp:txXfrm>
    </dsp:sp>
    <dsp:sp modelId="{34B141D0-EEC5-4976-B54A-22B5F98913B2}">
      <dsp:nvSpPr>
        <dsp:cNvPr id="0" name=""/>
        <dsp:cNvSpPr/>
      </dsp:nvSpPr>
      <dsp:spPr>
        <a:xfrm>
          <a:off x="4912772" y="785014"/>
          <a:ext cx="672869" cy="672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064168" y="785014"/>
        <a:ext cx="370077" cy="506334"/>
      </dsp:txXfrm>
    </dsp:sp>
    <dsp:sp modelId="{8584275B-56C1-4AF9-8312-8995753D44A7}">
      <dsp:nvSpPr>
        <dsp:cNvPr id="0" name=""/>
        <dsp:cNvSpPr/>
      </dsp:nvSpPr>
      <dsp:spPr>
        <a:xfrm>
          <a:off x="5405622" y="1985827"/>
          <a:ext cx="672869" cy="672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557018" y="1985827"/>
        <a:ext cx="370077" cy="506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B7CAA-331F-47F0-B20E-3FB052E9D993}">
      <dsp:nvSpPr>
        <dsp:cNvPr id="0" name=""/>
        <dsp:cNvSpPr/>
      </dsp:nvSpPr>
      <dsp:spPr>
        <a:xfrm>
          <a:off x="0" y="4186"/>
          <a:ext cx="4435078" cy="74505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SRP – Refactored Code</a:t>
          </a:r>
          <a:endParaRPr lang="en-US" sz="1100" kern="1200"/>
        </a:p>
      </dsp:txBody>
      <dsp:txXfrm>
        <a:off x="36370" y="40556"/>
        <a:ext cx="4362338" cy="672312"/>
      </dsp:txXfrm>
    </dsp:sp>
    <dsp:sp modelId="{28B664C7-754E-48E7-A24F-E0F442DF443F}">
      <dsp:nvSpPr>
        <dsp:cNvPr id="0" name=""/>
        <dsp:cNvSpPr/>
      </dsp:nvSpPr>
      <dsp:spPr>
        <a:xfrm>
          <a:off x="0" y="780919"/>
          <a:ext cx="4435078" cy="745052"/>
        </a:xfrm>
        <a:prstGeom prst="roundRect">
          <a:avLst/>
        </a:prstGeom>
        <a:gradFill rotWithShape="0">
          <a:gsLst>
            <a:gs pos="0">
              <a:schemeClr val="accent5">
                <a:hueOff val="-336926"/>
                <a:satOff val="-1589"/>
                <a:lumOff val="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336926"/>
                <a:satOff val="-1589"/>
                <a:lumOff val="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336926"/>
                <a:satOff val="-1589"/>
                <a:lumOff val="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class ReportStatistics:</a:t>
          </a:r>
          <a:br>
            <a:rPr lang="en-US" sz="1100" kern="1200"/>
          </a:br>
          <a:r>
            <a:rPr lang="en-US" sz="1100" kern="1200"/>
            <a:t>    def calculate(self):</a:t>
          </a:r>
        </a:p>
      </dsp:txBody>
      <dsp:txXfrm>
        <a:off x="36370" y="817289"/>
        <a:ext cx="4362338" cy="672312"/>
      </dsp:txXfrm>
    </dsp:sp>
    <dsp:sp modelId="{FE5AAC7F-7D5F-4AE8-A102-FA59E25469E1}">
      <dsp:nvSpPr>
        <dsp:cNvPr id="0" name=""/>
        <dsp:cNvSpPr/>
      </dsp:nvSpPr>
      <dsp:spPr>
        <a:xfrm>
          <a:off x="0" y="1557651"/>
          <a:ext cx="4435078" cy="745052"/>
        </a:xfrm>
        <a:prstGeom prst="roundRect">
          <a:avLst/>
        </a:prstGeom>
        <a:gradFill rotWithShape="0">
          <a:gsLst>
            <a:gs pos="0">
              <a:schemeClr val="accent5">
                <a:hueOff val="-673852"/>
                <a:satOff val="-3178"/>
                <a:lumOff val="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73852"/>
                <a:satOff val="-3178"/>
                <a:lumOff val="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73852"/>
                <a:satOff val="-3178"/>
                <a:lumOff val="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pass</a:t>
          </a:r>
          <a:br>
            <a:rPr lang="en-US" sz="1100" kern="1200"/>
          </a:br>
          <a:br>
            <a:rPr lang="en-US" sz="1100" kern="1200"/>
          </a:br>
          <a:r>
            <a:rPr lang="en-US" sz="1100" kern="1200"/>
            <a:t>class ReportFormatter:</a:t>
          </a:r>
          <a:br>
            <a:rPr lang="en-US" sz="1100" kern="1200"/>
          </a:br>
          <a:r>
            <a:rPr lang="en-US" sz="1100" kern="1200"/>
            <a:t>    def format(self):</a:t>
          </a:r>
        </a:p>
      </dsp:txBody>
      <dsp:txXfrm>
        <a:off x="36370" y="1594021"/>
        <a:ext cx="4362338" cy="672312"/>
      </dsp:txXfrm>
    </dsp:sp>
    <dsp:sp modelId="{2F37D553-1F1F-429F-B99B-1A01C9117249}">
      <dsp:nvSpPr>
        <dsp:cNvPr id="0" name=""/>
        <dsp:cNvSpPr/>
      </dsp:nvSpPr>
      <dsp:spPr>
        <a:xfrm>
          <a:off x="0" y="2334384"/>
          <a:ext cx="4435078" cy="745052"/>
        </a:xfrm>
        <a:prstGeom prst="roundRect">
          <a:avLst/>
        </a:prstGeom>
        <a:gradFill rotWithShape="0">
          <a:gsLst>
            <a:gs pos="0">
              <a:schemeClr val="accent5">
                <a:hueOff val="-1010778"/>
                <a:satOff val="-4766"/>
                <a:lumOff val="11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010778"/>
                <a:satOff val="-4766"/>
                <a:lumOff val="11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010778"/>
                <a:satOff val="-4766"/>
                <a:lumOff val="11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pass</a:t>
          </a:r>
          <a:br>
            <a:rPr lang="en-US" sz="1100" kern="1200"/>
          </a:br>
          <a:br>
            <a:rPr lang="en-US" sz="1100" kern="1200"/>
          </a:br>
          <a:r>
            <a:rPr lang="en-US" sz="1100" kern="1200"/>
            <a:t>class ReportSaver:</a:t>
          </a:r>
          <a:br>
            <a:rPr lang="en-US" sz="1100" kern="1200"/>
          </a:br>
          <a:r>
            <a:rPr lang="en-US" sz="1100" kern="1200"/>
            <a:t>    def save(self):</a:t>
          </a:r>
        </a:p>
      </dsp:txBody>
      <dsp:txXfrm>
        <a:off x="36370" y="2370754"/>
        <a:ext cx="4362338" cy="672312"/>
      </dsp:txXfrm>
    </dsp:sp>
    <dsp:sp modelId="{EF972425-7DD7-4746-A73E-06F79E4A2A84}">
      <dsp:nvSpPr>
        <dsp:cNvPr id="0" name=""/>
        <dsp:cNvSpPr/>
      </dsp:nvSpPr>
      <dsp:spPr>
        <a:xfrm>
          <a:off x="0" y="3111116"/>
          <a:ext cx="4435078" cy="745052"/>
        </a:xfrm>
        <a:prstGeom prst="roundRect">
          <a:avLst/>
        </a:prstGeom>
        <a:gradFill rotWithShape="0">
          <a:gsLst>
            <a:gs pos="0">
              <a:schemeClr val="accent5">
                <a:hueOff val="-1347705"/>
                <a:satOff val="-6355"/>
                <a:lumOff val="15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347705"/>
                <a:satOff val="-6355"/>
                <a:lumOff val="15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347705"/>
                <a:satOff val="-6355"/>
                <a:lumOff val="15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pass</a:t>
          </a:r>
        </a:p>
      </dsp:txBody>
      <dsp:txXfrm>
        <a:off x="36370" y="3147486"/>
        <a:ext cx="4362338" cy="672312"/>
      </dsp:txXfrm>
    </dsp:sp>
    <dsp:sp modelId="{72A2DBF3-5142-42FB-806A-51C2266C7B43}">
      <dsp:nvSpPr>
        <dsp:cNvPr id="0" name=""/>
        <dsp:cNvSpPr/>
      </dsp:nvSpPr>
      <dsp:spPr>
        <a:xfrm>
          <a:off x="0" y="3887848"/>
          <a:ext cx="4435078" cy="745052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Solution: Split responsibilities</a:t>
          </a:r>
          <a:endParaRPr lang="en-US" sz="1100" kern="1200"/>
        </a:p>
      </dsp:txBody>
      <dsp:txXfrm>
        <a:off x="36370" y="3924218"/>
        <a:ext cx="4362338" cy="672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EEBAC-B52C-4040-B7AC-6661A10FEC01}">
      <dsp:nvSpPr>
        <dsp:cNvPr id="0" name=""/>
        <dsp:cNvSpPr/>
      </dsp:nvSpPr>
      <dsp:spPr>
        <a:xfrm>
          <a:off x="6117" y="744645"/>
          <a:ext cx="2421002" cy="72630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78" tIns="89678" rIns="89678" bIns="8967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224007" y="744645"/>
        <a:ext cx="1985222" cy="726300"/>
      </dsp:txXfrm>
    </dsp:sp>
    <dsp:sp modelId="{563A3AEA-E5F7-48E8-B0E0-E69FDA43952F}">
      <dsp:nvSpPr>
        <dsp:cNvPr id="0" name=""/>
        <dsp:cNvSpPr/>
      </dsp:nvSpPr>
      <dsp:spPr>
        <a:xfrm>
          <a:off x="6117" y="1470946"/>
          <a:ext cx="2203112" cy="1507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5" tIns="174095" rIns="174095" bIns="34819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multiple responsibilities</a:t>
          </a:r>
        </a:p>
      </dsp:txBody>
      <dsp:txXfrm>
        <a:off x="6117" y="1470946"/>
        <a:ext cx="2203112" cy="1507635"/>
      </dsp:txXfrm>
    </dsp:sp>
    <dsp:sp modelId="{86EF71F2-2BA8-45C9-B8CF-923963A8B9BB}">
      <dsp:nvSpPr>
        <dsp:cNvPr id="0" name=""/>
        <dsp:cNvSpPr/>
      </dsp:nvSpPr>
      <dsp:spPr>
        <a:xfrm>
          <a:off x="2391139" y="744645"/>
          <a:ext cx="2421002" cy="72630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78" tIns="89678" rIns="89678" bIns="8967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Separate</a:t>
          </a:r>
        </a:p>
      </dsp:txBody>
      <dsp:txXfrm>
        <a:off x="2609029" y="744645"/>
        <a:ext cx="1985222" cy="726300"/>
      </dsp:txXfrm>
    </dsp:sp>
    <dsp:sp modelId="{FABAC9FA-87CD-4B90-B5F8-AA30BDABB550}">
      <dsp:nvSpPr>
        <dsp:cNvPr id="0" name=""/>
        <dsp:cNvSpPr/>
      </dsp:nvSpPr>
      <dsp:spPr>
        <a:xfrm>
          <a:off x="2391139" y="1470946"/>
          <a:ext cx="2203112" cy="1507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5" tIns="174095" rIns="174095" bIns="34819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Separate into classes/modules</a:t>
          </a:r>
        </a:p>
      </dsp:txBody>
      <dsp:txXfrm>
        <a:off x="2391139" y="1470946"/>
        <a:ext cx="2203112" cy="1507635"/>
      </dsp:txXfrm>
    </dsp:sp>
    <dsp:sp modelId="{A7673D19-60DB-4A65-B3EC-1547804C0202}">
      <dsp:nvSpPr>
        <dsp:cNvPr id="0" name=""/>
        <dsp:cNvSpPr/>
      </dsp:nvSpPr>
      <dsp:spPr>
        <a:xfrm>
          <a:off x="4776160" y="744645"/>
          <a:ext cx="2421002" cy="72630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78" tIns="89678" rIns="89678" bIns="8967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Ensure</a:t>
          </a:r>
        </a:p>
      </dsp:txBody>
      <dsp:txXfrm>
        <a:off x="4994050" y="744645"/>
        <a:ext cx="1985222" cy="726300"/>
      </dsp:txXfrm>
    </dsp:sp>
    <dsp:sp modelId="{85988E56-2DF7-4AC7-988C-E2CCDCED3DDD}">
      <dsp:nvSpPr>
        <dsp:cNvPr id="0" name=""/>
        <dsp:cNvSpPr/>
      </dsp:nvSpPr>
      <dsp:spPr>
        <a:xfrm>
          <a:off x="4776160" y="1470946"/>
          <a:ext cx="2203112" cy="1507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5" tIns="174095" rIns="174095" bIns="34819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Ensure one reason to change per class</a:t>
          </a:r>
        </a:p>
      </dsp:txBody>
      <dsp:txXfrm>
        <a:off x="4776160" y="1470946"/>
        <a:ext cx="2203112" cy="1507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35963-BF98-4009-A222-6B7232D40CF3}">
      <dsp:nvSpPr>
        <dsp:cNvPr id="0" name=""/>
        <dsp:cNvSpPr/>
      </dsp:nvSpPr>
      <dsp:spPr>
        <a:xfrm>
          <a:off x="689859" y="196613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F1AC3-04E0-4D99-940A-530E4F24FCCD}">
      <dsp:nvSpPr>
        <dsp:cNvPr id="0" name=""/>
        <dsp:cNvSpPr/>
      </dsp:nvSpPr>
      <dsp:spPr>
        <a:xfrm>
          <a:off x="1113984" y="62073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1814D-035F-4E6C-9164-C1609945546C}">
      <dsp:nvSpPr>
        <dsp:cNvPr id="0" name=""/>
        <dsp:cNvSpPr/>
      </dsp:nvSpPr>
      <dsp:spPr>
        <a:xfrm>
          <a:off x="53671" y="280661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Definition: Open for extension, closed for modification</a:t>
          </a:r>
        </a:p>
      </dsp:txBody>
      <dsp:txXfrm>
        <a:off x="53671" y="2806613"/>
        <a:ext cx="3262500" cy="720000"/>
      </dsp:txXfrm>
    </dsp:sp>
    <dsp:sp modelId="{E3BD1B67-2BFD-4F03-B016-1F6B8A996138}">
      <dsp:nvSpPr>
        <dsp:cNvPr id="0" name=""/>
        <dsp:cNvSpPr/>
      </dsp:nvSpPr>
      <dsp:spPr>
        <a:xfrm>
          <a:off x="4523296" y="196613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46773-117C-4154-9B40-AAA14482F202}">
      <dsp:nvSpPr>
        <dsp:cNvPr id="0" name=""/>
        <dsp:cNvSpPr/>
      </dsp:nvSpPr>
      <dsp:spPr>
        <a:xfrm>
          <a:off x="4947421" y="62073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538BF-FC9B-4667-BCA8-39472D734726}">
      <dsp:nvSpPr>
        <dsp:cNvPr id="0" name=""/>
        <dsp:cNvSpPr/>
      </dsp:nvSpPr>
      <dsp:spPr>
        <a:xfrm>
          <a:off x="3887109" y="280661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Goal: Add features without changing existing code</a:t>
          </a:r>
        </a:p>
      </dsp:txBody>
      <dsp:txXfrm>
        <a:off x="3887109" y="2806613"/>
        <a:ext cx="32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504C6-B51E-4CD8-B493-B02FA4A25518}">
      <dsp:nvSpPr>
        <dsp:cNvPr id="0" name=""/>
        <dsp:cNvSpPr/>
      </dsp:nvSpPr>
      <dsp:spPr>
        <a:xfrm>
          <a:off x="0" y="86529"/>
          <a:ext cx="2251025" cy="31514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Define base class/interface</a:t>
          </a:r>
        </a:p>
      </dsp:txBody>
      <dsp:txXfrm>
        <a:off x="0" y="1284074"/>
        <a:ext cx="2251025" cy="1890861"/>
      </dsp:txXfrm>
    </dsp:sp>
    <dsp:sp modelId="{D05E596D-7146-4AD2-A96B-3CE94E32F3DF}">
      <dsp:nvSpPr>
        <dsp:cNvPr id="0" name=""/>
        <dsp:cNvSpPr/>
      </dsp:nvSpPr>
      <dsp:spPr>
        <a:xfrm>
          <a:off x="652797" y="401672"/>
          <a:ext cx="945430" cy="9454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1252" y="540127"/>
        <a:ext cx="668520" cy="668520"/>
      </dsp:txXfrm>
    </dsp:sp>
    <dsp:sp modelId="{8847EDAB-C4A7-4892-8800-D04F168C7364}">
      <dsp:nvSpPr>
        <dsp:cNvPr id="0" name=""/>
        <dsp:cNvSpPr/>
      </dsp:nvSpPr>
      <dsp:spPr>
        <a:xfrm>
          <a:off x="0" y="3237892"/>
          <a:ext cx="2251025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61C01-34E6-4700-B3C8-F6860F1ACFB9}">
      <dsp:nvSpPr>
        <dsp:cNvPr id="0" name=""/>
        <dsp:cNvSpPr/>
      </dsp:nvSpPr>
      <dsp:spPr>
        <a:xfrm>
          <a:off x="2476127" y="86529"/>
          <a:ext cx="2251025" cy="31514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Create subclasses to extend</a:t>
          </a:r>
        </a:p>
      </dsp:txBody>
      <dsp:txXfrm>
        <a:off x="2476127" y="1284074"/>
        <a:ext cx="2251025" cy="1890861"/>
      </dsp:txXfrm>
    </dsp:sp>
    <dsp:sp modelId="{00E62AB8-07D2-4BC8-B73B-C6AEBC32FD37}">
      <dsp:nvSpPr>
        <dsp:cNvPr id="0" name=""/>
        <dsp:cNvSpPr/>
      </dsp:nvSpPr>
      <dsp:spPr>
        <a:xfrm>
          <a:off x="3128925" y="401672"/>
          <a:ext cx="945430" cy="9454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67380" y="540127"/>
        <a:ext cx="668520" cy="668520"/>
      </dsp:txXfrm>
    </dsp:sp>
    <dsp:sp modelId="{12E49927-D0F5-4E59-B774-449C3664032C}">
      <dsp:nvSpPr>
        <dsp:cNvPr id="0" name=""/>
        <dsp:cNvSpPr/>
      </dsp:nvSpPr>
      <dsp:spPr>
        <a:xfrm>
          <a:off x="2476127" y="3237892"/>
          <a:ext cx="2251025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CA1855-72EE-4B94-8B82-714575615510}">
      <dsp:nvSpPr>
        <dsp:cNvPr id="0" name=""/>
        <dsp:cNvSpPr/>
      </dsp:nvSpPr>
      <dsp:spPr>
        <a:xfrm>
          <a:off x="4952255" y="86529"/>
          <a:ext cx="2251025" cy="31514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Use polymorphism to execute logic</a:t>
          </a:r>
        </a:p>
      </dsp:txBody>
      <dsp:txXfrm>
        <a:off x="4952255" y="1284074"/>
        <a:ext cx="2251025" cy="1890861"/>
      </dsp:txXfrm>
    </dsp:sp>
    <dsp:sp modelId="{13036B63-1717-4B5E-919E-E2E5B36271AB}">
      <dsp:nvSpPr>
        <dsp:cNvPr id="0" name=""/>
        <dsp:cNvSpPr/>
      </dsp:nvSpPr>
      <dsp:spPr>
        <a:xfrm>
          <a:off x="5605053" y="401672"/>
          <a:ext cx="945430" cy="9454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43508" y="540127"/>
        <a:ext cx="668520" cy="668520"/>
      </dsp:txXfrm>
    </dsp:sp>
    <dsp:sp modelId="{B0FC3CC2-CCCC-4458-BA69-9F9A6E2420FA}">
      <dsp:nvSpPr>
        <dsp:cNvPr id="0" name=""/>
        <dsp:cNvSpPr/>
      </dsp:nvSpPr>
      <dsp:spPr>
        <a:xfrm>
          <a:off x="4952255" y="3237892"/>
          <a:ext cx="2251025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2A992-7AB9-4B1C-B11D-5ED5E7BA9C2B}">
      <dsp:nvSpPr>
        <dsp:cNvPr id="0" name=""/>
        <dsp:cNvSpPr/>
      </dsp:nvSpPr>
      <dsp:spPr>
        <a:xfrm>
          <a:off x="0" y="566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CE985-9234-4870-BD17-F1E7362A9D1E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363D6-D21F-4261-8AA6-49AC43FC7D07}">
      <dsp:nvSpPr>
        <dsp:cNvPr id="0" name=""/>
        <dsp:cNvSpPr/>
      </dsp:nvSpPr>
      <dsp:spPr>
        <a:xfrm>
          <a:off x="1529865" y="566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SRP: One class = One job</a:t>
          </a:r>
        </a:p>
      </dsp:txBody>
      <dsp:txXfrm>
        <a:off x="1529865" y="566"/>
        <a:ext cx="2905212" cy="1324558"/>
      </dsp:txXfrm>
    </dsp:sp>
    <dsp:sp modelId="{CE5DB68F-AE98-4D00-9D3A-680A83BBC3E4}">
      <dsp:nvSpPr>
        <dsp:cNvPr id="0" name=""/>
        <dsp:cNvSpPr/>
      </dsp:nvSpPr>
      <dsp:spPr>
        <a:xfrm>
          <a:off x="0" y="1656264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AC3DA-3366-4B26-9E69-4B484D43132A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D6AB1-5DEB-4F76-9759-92277043ED70}">
      <dsp:nvSpPr>
        <dsp:cNvPr id="0" name=""/>
        <dsp:cNvSpPr/>
      </dsp:nvSpPr>
      <dsp:spPr>
        <a:xfrm>
          <a:off x="1529865" y="1656264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OCP: Extend features without modifying old code</a:t>
          </a:r>
        </a:p>
      </dsp:txBody>
      <dsp:txXfrm>
        <a:off x="1529865" y="1656264"/>
        <a:ext cx="2905212" cy="1324558"/>
      </dsp:txXfrm>
    </dsp:sp>
    <dsp:sp modelId="{5C4134D7-A4C1-4F9B-BC55-833894C643C1}">
      <dsp:nvSpPr>
        <dsp:cNvPr id="0" name=""/>
        <dsp:cNvSpPr/>
      </dsp:nvSpPr>
      <dsp:spPr>
        <a:xfrm>
          <a:off x="0" y="3311963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291C8-41F6-4FF6-B769-0FF97BF9F9E3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D8735-A96F-4063-B16D-547963E8D515}">
      <dsp:nvSpPr>
        <dsp:cNvPr id="0" name=""/>
        <dsp:cNvSpPr/>
      </dsp:nvSpPr>
      <dsp:spPr>
        <a:xfrm>
          <a:off x="1529865" y="3311963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Result: Maintainable and scalable design</a:t>
          </a:r>
        </a:p>
      </dsp:txBody>
      <dsp:txXfrm>
        <a:off x="1529865" y="3311963"/>
        <a:ext cx="2905212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3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9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3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0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3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6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5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>
                <a:solidFill>
                  <a:schemeClr val="tx2"/>
                </a:solidFill>
              </a:rPr>
              <a:t>SOLID Principles in OOP: Focus on SRP and OCP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2"/>
                </a:solidFill>
              </a:rPr>
              <a:t>Understanding Clean Code Design with Real Examples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2"/>
                </a:solidFill>
              </a:rPr>
              <a:t>Presented by: [Caleb and Marcel]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88684" y="2015732"/>
            <a:ext cx="720245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b="1"/>
            </a:pPr>
            <a:r>
              <a:rPr lang="en-US"/>
              <a:t>OCP – Bad Code Example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Courier New"/>
              </a:defRPr>
            </a:pPr>
            <a:r>
              <a:rPr lang="en-US"/>
              <a:t>class DiscountCalculator:</a:t>
            </a:r>
            <a:br>
              <a:rPr lang="en-US"/>
            </a:br>
            <a:r>
              <a:rPr lang="en-US"/>
              <a:t>    def calculate(self, customer_type, amount):</a:t>
            </a:r>
            <a:br>
              <a:rPr lang="en-US"/>
            </a:br>
            <a:r>
              <a:rPr lang="en-US"/>
              <a:t>        if customer_type == "regular":</a:t>
            </a:r>
            <a:br>
              <a:rPr lang="en-US"/>
            </a:br>
            <a:r>
              <a:rPr lang="en-US"/>
              <a:t>            return amount * 0.05</a:t>
            </a:r>
            <a:br>
              <a:rPr lang="en-US"/>
            </a:br>
            <a:r>
              <a:rPr lang="en-US"/>
              <a:t>        elif customer_type == "premium":</a:t>
            </a:r>
            <a:br>
              <a:rPr lang="en-US"/>
            </a:br>
            <a:r>
              <a:rPr lang="en-US"/>
              <a:t>            return amount * 0.10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i="1"/>
            </a:pPr>
            <a:r>
              <a:rPr lang="en-US"/>
              <a:t>Problem: Method needs changes for every new type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Periodic table of elements">
            <a:extLst>
              <a:ext uri="{FF2B5EF4-FFF2-40B4-BE49-F238E27FC236}">
                <a16:creationId xmlns:a16="http://schemas.microsoft.com/office/drawing/2014/main" id="{D2F5B0EB-0A33-D2A3-1B2C-406B0EAE1C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l="6758" r="4578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3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32477" y="1193800"/>
            <a:ext cx="4563818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b="1"/>
            </a:pPr>
            <a:r>
              <a:rPr lang="en-US"/>
              <a:t>OCP – Refactored Code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Courier New"/>
              </a:defRPr>
            </a:pPr>
            <a:r>
              <a:rPr lang="en-US"/>
              <a:t>class Discount:</a:t>
            </a:r>
            <a:br>
              <a:rPr lang="en-US"/>
            </a:br>
            <a:r>
              <a:rPr lang="en-US"/>
              <a:t>    def calculate(self, amount): return 0</a:t>
            </a:r>
            <a:br>
              <a:rPr lang="en-US"/>
            </a:br>
            <a:br>
              <a:rPr lang="en-US"/>
            </a:br>
            <a:r>
              <a:rPr lang="en-US"/>
              <a:t>class RegularDiscount(Discount):</a:t>
            </a:r>
            <a:br>
              <a:rPr lang="en-US"/>
            </a:br>
            <a:r>
              <a:rPr lang="en-US"/>
              <a:t>    def calculate(self, amount): return amount * 0.05</a:t>
            </a:r>
            <a:br>
              <a:rPr lang="en-US"/>
            </a:br>
            <a:br>
              <a:rPr lang="en-US"/>
            </a:br>
            <a:r>
              <a:rPr lang="en-US"/>
              <a:t>class PremiumDiscount(Discount):</a:t>
            </a:r>
            <a:br>
              <a:rPr lang="en-US"/>
            </a:br>
            <a:r>
              <a:rPr lang="en-US"/>
              <a:t>    def calculate(self, amount): return amount * 0.10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i="1"/>
            </a:pPr>
            <a:r>
              <a:rPr lang="en-US"/>
              <a:t>Solution: Extend using subclasses</a:t>
            </a:r>
          </a:p>
        </p:txBody>
      </p:sp>
      <p:sp>
        <p:nvSpPr>
          <p:cNvPr id="3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OCP – Algorithm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AB991E-1CC9-A2CC-28AA-EC2393BC3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222347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EA465E6-0330-8B0C-3890-42424125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Benefits of SRP &amp; OCP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2000"/>
            </a:pPr>
            <a:r>
              <a:t>SRP: Easier testing, simpler debugging, better focus</a:t>
            </a:r>
          </a:p>
          <a:p>
            <a:pPr>
              <a:defRPr sz="2000"/>
            </a:pPr>
            <a:r>
              <a:t>OCP: Add features safely, fewer bugs, scalable design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t>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CC4742-A3BC-2445-8E67-226803FF0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11189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E8526D26-A546-8FBC-1A69-3B2710C7F3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14325" r="10677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Q&amp;A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2000"/>
            </a:pPr>
            <a:r>
              <a:t>Any questions?</a:t>
            </a:r>
          </a:p>
          <a:p>
            <a:pPr>
              <a:defRPr sz="2000"/>
            </a:pPr>
            <a:r>
              <a:t>Need clarification on code or examples?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BB2AF85C-5FD6-A833-CF08-66FC0964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3601" r="7399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What is SOLID?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2000"/>
            </a:pPr>
            <a:r>
              <a:t>SOLID = 5 principles for clean OOP design:</a:t>
            </a:r>
          </a:p>
          <a:p>
            <a:pPr>
              <a:defRPr sz="2000"/>
            </a:pPr>
            <a:r>
              <a:t>S: Single Responsibility Principle</a:t>
            </a:r>
          </a:p>
          <a:p>
            <a:pPr>
              <a:defRPr sz="2000"/>
            </a:pPr>
            <a:r>
              <a:t>O: Open/Closed Principle</a:t>
            </a:r>
          </a:p>
          <a:p>
            <a:pPr>
              <a:defRPr sz="2000"/>
            </a:pPr>
            <a:r>
              <a:t>L: Liskov Substitution Principle</a:t>
            </a:r>
          </a:p>
          <a:p>
            <a:pPr>
              <a:defRPr sz="2000"/>
            </a:pPr>
            <a:r>
              <a:t>I: Interface Segregation Principle</a:t>
            </a:r>
          </a:p>
          <a:p>
            <a:pPr>
              <a:defRPr sz="2000"/>
            </a:pPr>
            <a:r>
              <a:t>D: Dependency Inversion Principle</a:t>
            </a:r>
          </a:p>
          <a:p>
            <a:pPr>
              <a:defRPr sz="2000"/>
            </a:pPr>
            <a:r>
              <a:t>Focus today: SRP and OCP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Single Responsibility Principle (SRP)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0ED3F-2AB0-8F22-37D0-3FA7E33F3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622049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SRP – Real-Life Analogy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9BAC64-6518-F654-8657-0701E35049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3491" y="2015733"/>
          <a:ext cx="6571343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9278BFBC-27BD-4526-5B2A-93A1F83ADC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4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32477" y="1193800"/>
            <a:ext cx="4563818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b="1"/>
            </a:pPr>
            <a:r>
              <a:rPr lang="en-US"/>
              <a:t>SRP – Bad Code Example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Courier New"/>
              </a:defRPr>
            </a:pPr>
            <a:r>
              <a:rPr lang="en-US"/>
              <a:t>class Report:</a:t>
            </a:r>
            <a:br>
              <a:rPr lang="en-US"/>
            </a:br>
            <a:r>
              <a:rPr lang="en-US"/>
              <a:t>    def calculate_statistics(self): pass</a:t>
            </a:r>
            <a:br>
              <a:rPr lang="en-US"/>
            </a:br>
            <a:r>
              <a:rPr lang="en-US"/>
              <a:t>    def format_report(self):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Courier New"/>
              </a:defRPr>
            </a:pPr>
            <a:r>
              <a:rPr lang="en-US"/>
              <a:t> pass</a:t>
            </a:r>
            <a:br>
              <a:rPr lang="en-US"/>
            </a:br>
            <a:r>
              <a:rPr lang="en-US"/>
              <a:t>    def save_to_file(self):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latin typeface="Courier New"/>
              </a:defRPr>
            </a:pPr>
            <a:r>
              <a:rPr lang="en-US"/>
              <a:t>pass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i="1"/>
            </a:pPr>
            <a:r>
              <a:rPr lang="en-US"/>
              <a:t>Problem: 3 responsibilities in one class</a:t>
            </a:r>
            <a:endParaRPr lang="en-US" dirty="0"/>
          </a:p>
        </p:txBody>
      </p:sp>
      <p:sp>
        <p:nvSpPr>
          <p:cNvPr id="4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1EA94FBA-09EE-388A-A372-B9C0DA0D7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030425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SRP – Algorithm Steps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7211800-4448-F62F-346E-3C6857981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150921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Open/Closed Principle (OCP)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09B48C-58CE-AC84-7AAD-572E978D5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31783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and orange electric plug">
            <a:extLst>
              <a:ext uri="{FF2B5EF4-FFF2-40B4-BE49-F238E27FC236}">
                <a16:creationId xmlns:a16="http://schemas.microsoft.com/office/drawing/2014/main" id="{2EA46808-975D-8E22-C241-6B0B9517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OCP – Real-Life Analogy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2000"/>
            </a:pPr>
            <a:r>
              <a:t>Power strip allows more devices via adapters</a:t>
            </a:r>
          </a:p>
          <a:p>
            <a:pPr>
              <a:defRPr sz="2000"/>
            </a:pPr>
            <a:r>
              <a:t>You extend, not rewire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EA3759FA6024C94599C21AA14726C" ma:contentTypeVersion="6" ma:contentTypeDescription="Create a new document." ma:contentTypeScope="" ma:versionID="0a72cf8aebb126da4956114a573101df">
  <xsd:schema xmlns:xsd="http://www.w3.org/2001/XMLSchema" xmlns:xs="http://www.w3.org/2001/XMLSchema" xmlns:p="http://schemas.microsoft.com/office/2006/metadata/properties" xmlns:ns3="edec75b0-16b0-4eb5-9378-3821496da37e" targetNamespace="http://schemas.microsoft.com/office/2006/metadata/properties" ma:root="true" ma:fieldsID="c82e8a7b9016128d61123bec803375b8" ns3:_="">
    <xsd:import namespace="edec75b0-16b0-4eb5-9378-3821496da37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c75b0-16b0-4eb5-9378-3821496da37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ec75b0-16b0-4eb5-9378-3821496da37e" xsi:nil="true"/>
  </documentManagement>
</p:properties>
</file>

<file path=customXml/itemProps1.xml><?xml version="1.0" encoding="utf-8"?>
<ds:datastoreItem xmlns:ds="http://schemas.openxmlformats.org/officeDocument/2006/customXml" ds:itemID="{D6A0CFCA-939F-421E-AE8F-A6F4006422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51609A-1760-4B7C-B6A5-118362B81A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ec75b0-16b0-4eb5-9378-3821496da3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78A501-5CA9-4E73-9BE5-DAE8B40213E0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dec75b0-16b0-4eb5-9378-3821496da37e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504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SOLID Principles in OOP: Focus on SRP and OCP</vt:lpstr>
      <vt:lpstr>What is SOLID?</vt:lpstr>
      <vt:lpstr>Single Responsibility Principle (SRP)</vt:lpstr>
      <vt:lpstr>SRP – Real-Life Analogy</vt:lpstr>
      <vt:lpstr>PowerPoint Presentation</vt:lpstr>
      <vt:lpstr>PowerPoint Presentation</vt:lpstr>
      <vt:lpstr>SRP – Algorithm Steps</vt:lpstr>
      <vt:lpstr>Open/Closed Principle (OCP)</vt:lpstr>
      <vt:lpstr>OCP – Real-Life Analogy</vt:lpstr>
      <vt:lpstr>PowerPoint Presentation</vt:lpstr>
      <vt:lpstr>PowerPoint Presentation</vt:lpstr>
      <vt:lpstr>OCP – Algorithm Steps</vt:lpstr>
      <vt:lpstr>Benefits of SRP &amp; OCP</vt:lpstr>
      <vt:lpstr>Summary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CALEB BAFFOE</dc:creator>
  <cp:keywords/>
  <dc:description>generated using python-pptx</dc:description>
  <cp:lastModifiedBy>Caleb BAFFOE</cp:lastModifiedBy>
  <cp:revision>3</cp:revision>
  <dcterms:created xsi:type="dcterms:W3CDTF">2013-01-27T09:14:16Z</dcterms:created>
  <dcterms:modified xsi:type="dcterms:W3CDTF">2025-07-17T14:31:01Z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0x01010097CEA3759FA6024C94599C21AA14726C</vt:lpwstr>
  </property>
</Properties>
</file>