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Libre Franklin" panose="020B060402020202020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4b86ca6c_1_281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d4b86ca6c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4b86ca6c_1_329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6d4b86ca6c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d4b86ca6c_1_334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26d4b86ca6c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d4b86ca6c_1_28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6d4b86ca6c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d4b86ca6c_1_29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6d4b86ca6c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d4b86ca6c_1_29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26d4b86ca6c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d4b86ca6c_1_30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6d4b86ca6c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d4b86ca6c_1_30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6d4b86ca6c_1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d4b86ca6c_1_31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26d4b86ca6c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d4b86ca6c_1_319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6d4b86ca6c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d4b86ca6c_1_324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6d4b86ca6c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34900" y="2314323"/>
            <a:ext cx="8474175" cy="25035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35893" y="765323"/>
            <a:ext cx="8245125" cy="110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sz="27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125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35894" y="4817936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495550" y="4686300"/>
            <a:ext cx="51815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9" name="Google Shape;6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7342819" y="3409590"/>
            <a:ext cx="1691380" cy="1732505"/>
            <a:chOff x="7343003" y="3409675"/>
            <a:chExt cx="1691422" cy="1732548"/>
          </a:xfrm>
        </p:grpSpPr>
        <p:grpSp>
          <p:nvGrpSpPr>
            <p:cNvPr id="75" name="Google Shape;75;p17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76" name="Google Shape;76;p1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79" name="Google Shape;79;p1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83" name="Google Shape;83;p1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" name="Google Shape;93;p17"/>
          <p:cNvGrpSpPr/>
          <p:nvPr/>
        </p:nvGrpSpPr>
        <p:grpSpPr>
          <a:xfrm>
            <a:off x="5043377" y="0"/>
            <a:ext cx="3813977" cy="3839006"/>
            <a:chOff x="5043503" y="0"/>
            <a:chExt cx="3814072" cy="3839102"/>
          </a:xfrm>
        </p:grpSpPr>
        <p:sp>
          <p:nvSpPr>
            <p:cNvPr id="94" name="Google Shape;94;p1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" name="Google Shape;96;p1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97" name="Google Shape;97;p1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1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1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2" name="Google Shape;102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425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425" cy="69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146765" y="3406"/>
            <a:ext cx="1233183" cy="1384501"/>
            <a:chOff x="146769" y="3406"/>
            <a:chExt cx="1233214" cy="1384535"/>
          </a:xfrm>
        </p:grpSpPr>
        <p:grpSp>
          <p:nvGrpSpPr>
            <p:cNvPr id="115" name="Google Shape;115;p1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16" name="Google Shape;116;p1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19" name="Google Shape;119;p1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3" name="Google Shape;123;p1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" name="Google Shape;127;p18"/>
          <p:cNvGrpSpPr/>
          <p:nvPr/>
        </p:nvGrpSpPr>
        <p:grpSpPr>
          <a:xfrm>
            <a:off x="6774914" y="2903936"/>
            <a:ext cx="2186092" cy="2239444"/>
            <a:chOff x="6775084" y="2904008"/>
            <a:chExt cx="2186147" cy="2239500"/>
          </a:xfrm>
        </p:grpSpPr>
        <p:grpSp>
          <p:nvGrpSpPr>
            <p:cNvPr id="128" name="Google Shape;128;p1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29" name="Google Shape;129;p1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2" name="Google Shape;132;p1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1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36" name="Google Shape;136;p1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75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0" name="Google Shape;150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7" name="Google Shape;15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65" name="Google Shape;165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2"/>
          <p:cNvGrpSpPr/>
          <p:nvPr/>
        </p:nvGrpSpPr>
        <p:grpSpPr>
          <a:xfrm>
            <a:off x="6866544" y="1256"/>
            <a:ext cx="2267323" cy="2601676"/>
            <a:chOff x="6790514" y="1255"/>
            <a:chExt cx="2267380" cy="2601741"/>
          </a:xfrm>
        </p:grpSpPr>
        <p:grpSp>
          <p:nvGrpSpPr>
            <p:cNvPr id="172" name="Google Shape;172;p22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73" name="Google Shape;173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77" name="Google Shape;177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81" name="Google Shape;181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75" cy="35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7" name="Google Shape;18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75" cy="19901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75" cy="7260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75" cy="3870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4"/>
          <p:cNvGrpSpPr/>
          <p:nvPr/>
        </p:nvGrpSpPr>
        <p:grpSpPr>
          <a:xfrm>
            <a:off x="713382" y="3847123"/>
            <a:ext cx="825420" cy="825420"/>
            <a:chOff x="348199" y="179450"/>
            <a:chExt cx="1116300" cy="1116300"/>
          </a:xfrm>
        </p:grpSpPr>
        <p:sp>
          <p:nvSpPr>
            <p:cNvPr id="195" name="Google Shape;195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025" cy="53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5"/>
          <p:cNvGrpSpPr/>
          <p:nvPr/>
        </p:nvGrpSpPr>
        <p:grpSpPr>
          <a:xfrm>
            <a:off x="52" y="4099097"/>
            <a:ext cx="9143807" cy="1044274"/>
            <a:chOff x="52" y="4099200"/>
            <a:chExt cx="9144036" cy="1044300"/>
          </a:xfrm>
        </p:grpSpPr>
        <p:grpSp>
          <p:nvGrpSpPr>
            <p:cNvPr id="201" name="Google Shape;201;p2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2" name="Google Shape;202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7" name="Google Shape;207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2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13" name="Google Shape;213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18" name="Google Shape;218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22" name="Google Shape;222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28" name="Google Shape;228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33" name="Google Shape;233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37" name="Google Shape;237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43" name="Google Shape;243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48" name="Google Shape;248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53" name="Google Shape;253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57" name="Google Shape;257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62" name="Google Shape;262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67" name="Google Shape;267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73" name="Google Shape;273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78" name="Google Shape;278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82" name="Google Shape;282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87" name="Google Shape;287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93" name="Google Shape;293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98" name="Google Shape;298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302" name="Google Shape;302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08" name="Google Shape;308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13" name="Google Shape;313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18" name="Google Shape;318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22" name="Google Shape;322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6" name="Google Shape;326;p25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825" cy="186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825" cy="11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851833" y="733860"/>
            <a:ext cx="6858000" cy="73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GB" b="1" dirty="0">
                <a:solidFill>
                  <a:schemeClr val="accent1"/>
                </a:solidFill>
                <a:latin typeface="+mj-lt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 dirty="0">
              <a:solidFill>
                <a:schemeClr val="accen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-491642" y="224308"/>
            <a:ext cx="954495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482AB"/>
                </a:solidFill>
                <a:latin typeface="+mj-lt"/>
                <a:ea typeface="Arial"/>
                <a:cs typeface="Arial"/>
                <a:sym typeface="Arial"/>
              </a:rPr>
              <a:t>CAPSTONE PROJECT</a:t>
            </a:r>
            <a:endParaRPr sz="2400" b="1" i="0" u="none" strike="noStrike" cap="none" dirty="0">
              <a:solidFill>
                <a:srgbClr val="1482AB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1458646" y="3122517"/>
            <a:ext cx="59853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     </a:t>
            </a:r>
            <a:r>
              <a:rPr lang="en-GB" sz="1500" b="1" dirty="0">
                <a:solidFill>
                  <a:schemeClr val="lt1"/>
                </a:solidFill>
                <a:latin typeface="+mj-lt"/>
              </a:rPr>
              <a:t>lokesh R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</a:t>
            </a:r>
            <a:endParaRPr sz="1400" dirty="0">
              <a:solidFill>
                <a:schemeClr val="lt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     B.E ROBOTICS AND AUTOMATION</a:t>
            </a:r>
            <a:endParaRPr sz="1100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     Park College of Engineering and Technology</a:t>
            </a:r>
            <a:endParaRPr sz="15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800"/>
              <a:t>Reference from kaggle website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title"/>
          </p:nvPr>
        </p:nvSpPr>
        <p:spPr>
          <a:xfrm>
            <a:off x="1097281" y="2074663"/>
            <a:ext cx="69741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lang="en-GB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637180" y="418851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lang="en-GB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 txBox="1">
            <a:spLocks noGrp="1"/>
          </p:cNvSpPr>
          <p:nvPr>
            <p:ph type="body" idx="1"/>
          </p:nvPr>
        </p:nvSpPr>
        <p:spPr>
          <a:xfrm>
            <a:off x="628650" y="1214204"/>
            <a:ext cx="826425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body" idx="1"/>
          </p:nvPr>
        </p:nvSpPr>
        <p:spPr>
          <a:xfrm>
            <a:off x="435897" y="928222"/>
            <a:ext cx="8175600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1"/>
          </p:nvPr>
        </p:nvSpPr>
        <p:spPr>
          <a:xfrm>
            <a:off x="331253" y="815533"/>
            <a:ext cx="8710200" cy="41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435894" y="496929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2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GB" sz="14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lang="en-GB" sz="3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85714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6877" y="1606893"/>
            <a:ext cx="5886129" cy="330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401753" y="633494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72729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3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136</Words>
  <Application>Microsoft Office PowerPoint</Application>
  <PresentationFormat>On-screen Show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Libre Franklin</vt:lpstr>
      <vt:lpstr>Maven Pro</vt:lpstr>
      <vt:lpstr>Arial</vt:lpstr>
      <vt:lpstr>Nunito</vt:lpstr>
      <vt:lpstr>Helvetica Neue</vt:lpstr>
      <vt:lpstr>Franklin Gothic</vt:lpstr>
      <vt:lpstr>Simple Light</vt:lpstr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dc:creator>Admin</dc:creator>
  <cp:lastModifiedBy>lokesh ..</cp:lastModifiedBy>
  <cp:revision>4</cp:revision>
  <dcterms:modified xsi:type="dcterms:W3CDTF">2024-04-05T05:00:26Z</dcterms:modified>
</cp:coreProperties>
</file>