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0058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24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646133"/>
            <a:ext cx="8549640" cy="3501813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5282989"/>
            <a:ext cx="7543800" cy="2428451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258C-9A2B-4B35-B18F-77996E63729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1B60-0EB0-4C30-8C53-286430EE7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69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258C-9A2B-4B35-B18F-77996E63729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1B60-0EB0-4C30-8C53-286430EE7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02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535517"/>
            <a:ext cx="2168843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535517"/>
            <a:ext cx="6380798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258C-9A2B-4B35-B18F-77996E63729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1B60-0EB0-4C30-8C53-286430EE7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8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258C-9A2B-4B35-B18F-77996E63729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1B60-0EB0-4C30-8C53-286430EE7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6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2507618"/>
            <a:ext cx="8675370" cy="4184014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6731215"/>
            <a:ext cx="8675370" cy="2200274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258C-9A2B-4B35-B18F-77996E63729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1B60-0EB0-4C30-8C53-286430EE7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9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677584"/>
            <a:ext cx="427482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677584"/>
            <a:ext cx="427482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258C-9A2B-4B35-B18F-77996E63729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1B60-0EB0-4C30-8C53-286430EE7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54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35519"/>
            <a:ext cx="867537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2465706"/>
            <a:ext cx="4255174" cy="120840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3674110"/>
            <a:ext cx="4255174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2465706"/>
            <a:ext cx="4276130" cy="120840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3674110"/>
            <a:ext cx="4276130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258C-9A2B-4B35-B18F-77996E63729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1B60-0EB0-4C30-8C53-286430EE7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89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258C-9A2B-4B35-B18F-77996E63729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1B60-0EB0-4C30-8C53-286430EE7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1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258C-9A2B-4B35-B18F-77996E63729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1B60-0EB0-4C30-8C53-286430EE7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43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670560"/>
            <a:ext cx="3244096" cy="23469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448226"/>
            <a:ext cx="5092065" cy="7147983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017520"/>
            <a:ext cx="3244096" cy="559032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258C-9A2B-4B35-B18F-77996E63729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1B60-0EB0-4C30-8C53-286430EE7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1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670560"/>
            <a:ext cx="3244096" cy="23469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448226"/>
            <a:ext cx="5092065" cy="7147983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017520"/>
            <a:ext cx="3244096" cy="559032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258C-9A2B-4B35-B18F-77996E63729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1B60-0EB0-4C30-8C53-286430EE7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58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535519"/>
            <a:ext cx="867537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677584"/>
            <a:ext cx="867537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9322649"/>
            <a:ext cx="22631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C258C-9A2B-4B35-B18F-77996E63729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9322649"/>
            <a:ext cx="339471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9322649"/>
            <a:ext cx="22631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71B60-0EB0-4C30-8C53-286430EE7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4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7ADB6-7117-4127-9B51-662D7D164A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05E7C3-6847-4122-8146-881652C032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25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A287C0D-4C8A-4D39-9DD2-06B8AC696F7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177800"/>
            <a:ext cx="9702800" cy="9702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F36D17-24E3-4852-AB06-B0BB29772834}"/>
              </a:ext>
            </a:extLst>
          </p:cNvPr>
          <p:cNvSpPr/>
          <p:nvPr/>
        </p:nvSpPr>
        <p:spPr>
          <a:xfrm>
            <a:off x="0" y="320218"/>
            <a:ext cx="10058399" cy="94179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1Right"/>
              <a:lightRig rig="threePt" dir="t"/>
            </a:scene3d>
          </a:bodyPr>
          <a:lstStyle/>
          <a:p>
            <a:r>
              <a:rPr lang="en-US" sz="20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ntonio" panose="02000503000000000000" pitchFamily="2" charset="0"/>
              </a:rPr>
              <a:t>L</a:t>
            </a:r>
            <a:r>
              <a:rPr lang="en-US" sz="1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ntonio" panose="02000503000000000000" pitchFamily="2" charset="0"/>
              </a:rPr>
              <a:t>AB for </a:t>
            </a:r>
            <a:br>
              <a:rPr lang="en-US" sz="1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ntonio" panose="02000503000000000000" pitchFamily="2" charset="0"/>
              </a:rPr>
            </a:br>
            <a:r>
              <a:rPr lang="en-US" sz="20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ntonio" panose="02000503000000000000" pitchFamily="2" charset="0"/>
              </a:rPr>
              <a:t>L</a:t>
            </a:r>
            <a:r>
              <a:rPr lang="en-US" sz="1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ntonio" panose="02000503000000000000" pitchFamily="2" charset="0"/>
              </a:rPr>
              <a:t>INGUISTICS  &amp; </a:t>
            </a:r>
            <a:br>
              <a:rPr lang="en-US" sz="1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ntonio" panose="02000503000000000000" pitchFamily="2" charset="0"/>
              </a:rPr>
            </a:br>
            <a:r>
              <a:rPr lang="en-US" sz="20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ntonio" panose="02000503000000000000" pitchFamily="2" charset="0"/>
              </a:rPr>
              <a:t>C</a:t>
            </a:r>
            <a:r>
              <a:rPr lang="en-US" sz="1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ntonio" panose="02000503000000000000" pitchFamily="2" charset="0"/>
              </a:rPr>
              <a:t>OMPUTATION</a:t>
            </a:r>
          </a:p>
        </p:txBody>
      </p:sp>
    </p:spTree>
    <p:extLst>
      <p:ext uri="{BB962C8B-B14F-4D97-AF65-F5344CB8AC3E}">
        <p14:creationId xmlns:p14="http://schemas.microsoft.com/office/powerpoint/2010/main" val="3178405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2</Words>
  <Application>Microsoft Office PowerPoint</Application>
  <PresentationFormat>Custom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Antonio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Keigh Rim</dc:creator>
  <cp:lastModifiedBy>Keigh Rim</cp:lastModifiedBy>
  <cp:revision>1</cp:revision>
  <dcterms:created xsi:type="dcterms:W3CDTF">2019-04-10T02:07:20Z</dcterms:created>
  <dcterms:modified xsi:type="dcterms:W3CDTF">2019-04-10T02:15:24Z</dcterms:modified>
</cp:coreProperties>
</file>