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ADB6-7117-4127-9B51-662D7D164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E7C3-6847-4122-8146-881652C03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287C0D-4C8A-4D39-9DD2-06B8AC69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77800"/>
            <a:ext cx="9702800" cy="970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36D17-24E3-4852-AB06-B0BB29772834}"/>
              </a:ext>
            </a:extLst>
          </p:cNvPr>
          <p:cNvSpPr/>
          <p:nvPr/>
        </p:nvSpPr>
        <p:spPr>
          <a:xfrm>
            <a:off x="850900" y="853618"/>
            <a:ext cx="8356600" cy="78483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6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L</a:t>
            </a:r>
            <a:r>
              <a:rPr lang="en-US" sz="117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AB for </a:t>
            </a:r>
            <a:br>
              <a:rPr lang="en-US" sz="117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</a:br>
            <a:r>
              <a:rPr lang="en-US" sz="16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L</a:t>
            </a:r>
            <a:r>
              <a:rPr lang="en-US" sz="117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INGUISTICS  &amp; </a:t>
            </a:r>
            <a:br>
              <a:rPr lang="en-US" sz="117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</a:br>
            <a:r>
              <a:rPr lang="en-US" sz="16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C</a:t>
            </a:r>
            <a:r>
              <a:rPr lang="en-US" sz="117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OMPUTATION</a:t>
            </a:r>
          </a:p>
        </p:txBody>
      </p:sp>
    </p:spTree>
    <p:extLst>
      <p:ext uri="{BB962C8B-B14F-4D97-AF65-F5344CB8AC3E}">
        <p14:creationId xmlns:p14="http://schemas.microsoft.com/office/powerpoint/2010/main" val="317840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Antonio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Keigh Rim</dc:creator>
  <cp:lastModifiedBy>Keigh Rim</cp:lastModifiedBy>
  <cp:revision>2</cp:revision>
  <dcterms:created xsi:type="dcterms:W3CDTF">2019-04-10T02:07:20Z</dcterms:created>
  <dcterms:modified xsi:type="dcterms:W3CDTF">2019-04-10T02:19:32Z</dcterms:modified>
</cp:coreProperties>
</file>