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1788" y="-17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25744" y="6583680"/>
            <a:ext cx="39502080" cy="8778240"/>
          </a:xfrm>
        </p:spPr>
        <p:txBody>
          <a:bodyPr vert="horz" lIns="219456" tIns="0" rIns="219456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23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83680" y="1599215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2194560" indent="0" algn="ctr">
              <a:buNone/>
            </a:lvl2pPr>
            <a:lvl3pPr marL="4389120" indent="0" algn="ctr">
              <a:buNone/>
            </a:lvl3pPr>
            <a:lvl4pPr marL="6583680" indent="0" algn="ctr">
              <a:buNone/>
            </a:lvl4pPr>
            <a:lvl5pPr marL="8778240" indent="0" algn="ctr">
              <a:buNone/>
            </a:lvl5pPr>
            <a:lvl6pPr marL="10972800" indent="0" algn="ctr">
              <a:buNone/>
            </a:lvl6pPr>
            <a:lvl7pPr marL="13167360" indent="0" algn="ctr">
              <a:buNone/>
            </a:lvl7pPr>
            <a:lvl8pPr marL="15361920" indent="0" algn="ctr">
              <a:buNone/>
            </a:lvl8pPr>
            <a:lvl9pPr marL="1755648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2926080"/>
            <a:ext cx="34015680" cy="877824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3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0" y="12037373"/>
            <a:ext cx="34015680" cy="7246618"/>
          </a:xfrm>
        </p:spPr>
        <p:txBody>
          <a:bodyPr anchor="t"/>
          <a:lstStyle>
            <a:lvl1pPr marL="351130" indent="0" algn="l">
              <a:buNone/>
              <a:defRPr sz="9600">
                <a:solidFill>
                  <a:schemeClr val="tx1"/>
                </a:solidFill>
              </a:defRPr>
            </a:lvl1pPr>
            <a:lvl2pPr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39040" y="30800042"/>
            <a:ext cx="3657600" cy="1752600"/>
          </a:xfrm>
        </p:spPr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0640"/>
            <a:ext cx="39502080" cy="5486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0"/>
            <a:ext cx="19392902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296122" y="7368540"/>
            <a:ext cx="19400520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94560" y="11338563"/>
            <a:ext cx="19392902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1338563"/>
            <a:ext cx="19400520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06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194563" y="7315203"/>
            <a:ext cx="14439902" cy="22090382"/>
          </a:xfrm>
        </p:spPr>
        <p:txBody>
          <a:bodyPr/>
          <a:lstStyle>
            <a:lvl1pPr marL="0" indent="0">
              <a:buNone/>
              <a:defRPr sz="6700"/>
            </a:lvl1pPr>
            <a:lvl2pPr>
              <a:buNone/>
              <a:defRPr sz="5800"/>
            </a:lvl2pPr>
            <a:lvl3pPr>
              <a:buNone/>
              <a:defRPr sz="48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10600"/>
            </a:lvl3pPr>
            <a:lvl4pPr>
              <a:defRPr sz="9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240" y="2926080"/>
            <a:ext cx="26334720" cy="2506982"/>
          </a:xfrm>
        </p:spPr>
        <p:txBody>
          <a:bodyPr lIns="219456" rIns="219456" bIns="0" anchor="b">
            <a:sp3d prstMaterial="softEdge"/>
          </a:bodyPr>
          <a:lstStyle>
            <a:lvl1pPr algn="ctr">
              <a:buNone/>
              <a:defRPr sz="9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778240" y="8793480"/>
            <a:ext cx="26334720" cy="1901952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154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240" y="5600577"/>
            <a:ext cx="26334720" cy="2545690"/>
          </a:xfrm>
        </p:spPr>
        <p:txBody>
          <a:bodyPr lIns="219456" tIns="219456" rIns="219456" anchor="t"/>
          <a:lstStyle>
            <a:lvl1pPr marL="0" indent="0" algn="ctr">
              <a:buNone/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39502080" cy="22603968"/>
          </a:xfrm>
          <a:prstGeom prst="rect">
            <a:avLst/>
          </a:prstGeom>
        </p:spPr>
        <p:txBody>
          <a:bodyPr vert="horz" lIns="438912" tIns="219456" rIns="438912" bIns="219456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194560" y="3080004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algn="l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996160" y="3080004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algn="ct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8039040" y="30800042"/>
            <a:ext cx="3657600" cy="1752600"/>
          </a:xfrm>
          <a:prstGeom prst="rect">
            <a:avLst/>
          </a:prstGeom>
        </p:spPr>
        <p:txBody>
          <a:bodyPr vert="horz" lIns="0" tIns="219456" rIns="0" bIns="219456" anchor="b"/>
          <a:lstStyle>
            <a:lvl1pPr algn="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197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33472" indent="-1975104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4169664" indent="-1360627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42509" indent="-109728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6495898" indent="-877824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7417613" indent="-877824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8471002" indent="-877824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9436608" indent="-87782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0402214" indent="-87782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7821" indent="-87782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8956000"/>
            <a:ext cx="43891200" cy="3962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1673" y="571500"/>
            <a:ext cx="43891200" cy="305363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305363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r>
              <a:rPr lang="en-US" sz="19000" b="1" dirty="0" smtClean="0">
                <a:latin typeface="Garamond" pitchFamily="18" charset="0"/>
              </a:rPr>
              <a:t>3D Metal Printer</a:t>
            </a:r>
            <a:endParaRPr lang="en-US" sz="19000" b="1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5486400"/>
            <a:ext cx="12801600" cy="1481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Some crap here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544800" y="14020800"/>
            <a:ext cx="12801600" cy="1348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More crap here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0" y="5486400"/>
            <a:ext cx="12801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Last bit of crap here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0914198"/>
            <a:ext cx="12801600" cy="7197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0" y="5486400"/>
            <a:ext cx="10058400" cy="7465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724" y="11720964"/>
            <a:ext cx="9234152" cy="16390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8" y="29994690"/>
            <a:ext cx="25668515" cy="2752219"/>
          </a:xfrm>
          <a:prstGeom prst="rect">
            <a:avLst/>
          </a:prstGeom>
          <a:noFill/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Department of Electrical and Computer Engineering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481</TotalTime>
  <Words>17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Branden</cp:lastModifiedBy>
  <cp:revision>33</cp:revision>
  <dcterms:created xsi:type="dcterms:W3CDTF">2008-12-19T19:08:39Z</dcterms:created>
  <dcterms:modified xsi:type="dcterms:W3CDTF">2015-05-08T07:14:48Z</dcterms:modified>
</cp:coreProperties>
</file>