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Lst>
  <p:sldSz cy="32918400" cx="438912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 Type="http://schemas.openxmlformats.org/officeDocument/2006/relationships/presProps" Target="presProps.xml"/><Relationship Id="rId1" Type="http://schemas.openxmlformats.org/officeDocument/2006/relationships/theme" Target="theme/theme2.xml"/><Relationship Id="rId4" Type="http://schemas.openxmlformats.org/officeDocument/2006/relationships/slideMaster" Target="slideMasters/slideMaster1.xml"/><Relationship Id="rId3" Type="http://schemas.openxmlformats.org/officeDocument/2006/relationships/tableStyles" Target="tableStyles.xml"/><Relationship Id="rId6" Type="http://schemas.openxmlformats.org/officeDocument/2006/relationships/slide" Target="slides/slide1.xml"/><Relationship Id="rId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6" name="Shape 10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2" name="Shape 12"/>
        <p:cNvGrpSpPr/>
        <p:nvPr/>
      </p:nvGrpSpPr>
      <p:grpSpPr>
        <a:xfrm>
          <a:off x="0" y="0"/>
          <a:ext cx="0" cy="0"/>
          <a:chOff x="0" y="0"/>
          <a:chExt cx="0" cy="0"/>
        </a:xfrm>
      </p:grpSpPr>
      <p:sp>
        <p:nvSpPr>
          <p:cNvPr id="13" name="Shape 13"/>
          <p:cNvSpPr txBox="1"/>
          <p:nvPr>
            <p:ph type="ctrTitle"/>
          </p:nvPr>
        </p:nvSpPr>
        <p:spPr>
          <a:xfrm>
            <a:off x="3291839" y="6583682"/>
            <a:ext cx="37673280" cy="9250679"/>
          </a:xfrm>
          <a:prstGeom prst="rect">
            <a:avLst/>
          </a:prstGeom>
          <a:noFill/>
          <a:ln>
            <a:noFill/>
          </a:ln>
        </p:spPr>
        <p:txBody>
          <a:bodyPr anchorCtr="0" anchor="b" bIns="91425" lIns="91425" rIns="91425" tIns="91425"/>
          <a:lstStyle>
            <a:lvl1pPr indent="0" marL="0" marR="0" rtl="0" algn="l">
              <a:spcBef>
                <a:spcPts val="0"/>
              </a:spcBef>
              <a:buClr>
                <a:schemeClr val="dk2"/>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4" name="Shape 14"/>
          <p:cNvSpPr txBox="1"/>
          <p:nvPr>
            <p:ph idx="1" type="subTitle"/>
          </p:nvPr>
        </p:nvSpPr>
        <p:spPr>
          <a:xfrm>
            <a:off x="3291839" y="16824959"/>
            <a:ext cx="30723838" cy="8412480"/>
          </a:xfrm>
          <a:prstGeom prst="rect">
            <a:avLst/>
          </a:prstGeom>
          <a:noFill/>
          <a:ln>
            <a:noFill/>
          </a:ln>
        </p:spPr>
        <p:txBody>
          <a:bodyPr anchorCtr="0" anchor="t" bIns="91425" lIns="91425" rIns="91425" tIns="91425"/>
          <a:lstStyle>
            <a:lvl1pPr indent="0" marL="0" marR="0" rtl="0" algn="l">
              <a:spcBef>
                <a:spcPts val="2300"/>
              </a:spcBef>
              <a:buClr>
                <a:schemeClr val="accent1"/>
              </a:buClr>
              <a:buFont typeface="Arial"/>
              <a:buNone/>
              <a:defRPr/>
            </a:lvl1pPr>
            <a:lvl2pPr indent="-10160" marL="2194560" marR="0" rtl="0" algn="ctr">
              <a:spcBef>
                <a:spcPts val="1920"/>
              </a:spcBef>
              <a:buClr>
                <a:schemeClr val="accent1"/>
              </a:buClr>
              <a:buFont typeface="Arial"/>
              <a:buNone/>
              <a:defRPr/>
            </a:lvl2pPr>
            <a:lvl3pPr indent="-7620" marL="4389120" marR="0" rtl="0" algn="ctr">
              <a:spcBef>
                <a:spcPts val="1720"/>
              </a:spcBef>
              <a:buClr>
                <a:schemeClr val="accent1"/>
              </a:buClr>
              <a:buFont typeface="Arial"/>
              <a:buNone/>
              <a:defRPr/>
            </a:lvl3pPr>
            <a:lvl4pPr indent="-5080" marL="6583680" marR="0" rtl="0" algn="ctr">
              <a:spcBef>
                <a:spcPts val="1540"/>
              </a:spcBef>
              <a:buClr>
                <a:schemeClr val="accent1"/>
              </a:buClr>
              <a:buFont typeface="Arial"/>
              <a:buNone/>
              <a:defRPr/>
            </a:lvl4pPr>
            <a:lvl5pPr indent="-2540" marL="8778240" marR="0" rtl="0" algn="ctr">
              <a:spcBef>
                <a:spcPts val="1340"/>
              </a:spcBef>
              <a:buClr>
                <a:schemeClr val="accent1"/>
              </a:buClr>
              <a:buFont typeface="Arial"/>
              <a:buNone/>
              <a:defRPr/>
            </a:lvl5pPr>
            <a:lvl6pPr indent="0" marL="10972800" marR="0" rtl="0" algn="ctr">
              <a:spcBef>
                <a:spcPts val="1240"/>
              </a:spcBef>
              <a:buClr>
                <a:schemeClr val="accent1"/>
              </a:buClr>
              <a:buFont typeface="Arial"/>
              <a:buNone/>
              <a:defRPr/>
            </a:lvl6pPr>
            <a:lvl7pPr indent="-10160" marL="13167361" marR="0" rtl="0" algn="ctr">
              <a:spcBef>
                <a:spcPts val="1240"/>
              </a:spcBef>
              <a:buClr>
                <a:schemeClr val="accent1"/>
              </a:buClr>
              <a:buFont typeface="Arial"/>
              <a:buNone/>
              <a:defRPr/>
            </a:lvl7pPr>
            <a:lvl8pPr indent="-7619" marL="15361920" marR="0" rtl="0" algn="ctr">
              <a:spcBef>
                <a:spcPts val="1240"/>
              </a:spcBef>
              <a:buClr>
                <a:schemeClr val="accent1"/>
              </a:buClr>
              <a:buFont typeface="Arial"/>
              <a:buNone/>
              <a:defRPr/>
            </a:lvl8pPr>
            <a:lvl9pPr indent="-5080" marL="17556480" marR="0" rtl="0" algn="ctr">
              <a:spcBef>
                <a:spcPts val="1240"/>
              </a:spcBef>
              <a:buClr>
                <a:schemeClr val="accent1"/>
              </a:buClr>
              <a:buFont typeface="Arial"/>
              <a:buNone/>
              <a:defRPr/>
            </a:lvl9pPr>
          </a:lstStyle>
          <a:p/>
        </p:txBody>
      </p:sp>
      <p:sp>
        <p:nvSpPr>
          <p:cNvPr id="15" name="Shape 15"/>
          <p:cNvSpPr txBox="1"/>
          <p:nvPr>
            <p:ph idx="10" type="dt"/>
          </p:nvPr>
        </p:nvSpPr>
        <p:spPr>
          <a:xfrm>
            <a:off x="2194559" y="87783"/>
            <a:ext cx="13898879" cy="1580083"/>
          </a:xfrm>
          <a:prstGeom prst="rect">
            <a:avLst/>
          </a:prstGeom>
          <a:noFill/>
          <a:ln>
            <a:noFill/>
          </a:ln>
        </p:spPr>
        <p:txBody>
          <a:bodyPr anchorCtr="0" anchor="ctr" bIns="91425" lIns="91425" rIns="91425" tIns="91425"/>
          <a:lstStyle>
            <a:lvl1pPr indent="0" marL="0" marR="0" rtl="0" algn="l">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16" name="Shape 16"/>
          <p:cNvSpPr txBox="1"/>
          <p:nvPr>
            <p:ph idx="11" type="ftr"/>
          </p:nvPr>
        </p:nvSpPr>
        <p:spPr>
          <a:xfrm>
            <a:off x="16459200" y="87783"/>
            <a:ext cx="19751040" cy="1580083"/>
          </a:xfrm>
          <a:prstGeom prst="rect">
            <a:avLst/>
          </a:prstGeom>
          <a:noFill/>
          <a:ln>
            <a:noFill/>
          </a:ln>
        </p:spPr>
        <p:txBody>
          <a:bodyPr anchorCtr="0" anchor="ctr" bIns="91425" lIns="91425" rIns="91425" tIns="91425"/>
          <a:lstStyle>
            <a:lvl1pPr indent="0" marL="0" marR="0" rtl="0" algn="ctr">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17" name="Shape 17"/>
          <p:cNvSpPr txBox="1"/>
          <p:nvPr>
            <p:ph idx="12" type="sldNum"/>
          </p:nvPr>
        </p:nvSpPr>
        <p:spPr>
          <a:xfrm>
            <a:off x="36576000" y="87783"/>
            <a:ext cx="5120639" cy="1580083"/>
          </a:xfrm>
          <a:prstGeom prst="rect">
            <a:avLst/>
          </a:prstGeom>
          <a:noFill/>
          <a:ln>
            <a:noFill/>
          </a:ln>
        </p:spPr>
        <p:txBody>
          <a:bodyPr anchorCtr="0" anchor="ctr" bIns="219450" lIns="438900" rIns="438900" tIns="219450">
            <a:noAutofit/>
          </a:bodyPr>
          <a:lstStyle>
            <a:lvl1pPr indent="0" marL="0" marR="0" rtl="0" algn="l">
              <a:spcBef>
                <a:spcPts val="0"/>
              </a:spcBef>
              <a:buNone/>
              <a:defRPr b="1" baseline="0" i="0" sz="6700" u="none" cap="none" strike="noStrike">
                <a:solidFill>
                  <a:srgbClr val="FFFFFF"/>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2" name="Shape 72"/>
        <p:cNvGrpSpPr/>
        <p:nvPr/>
      </p:nvGrpSpPr>
      <p:grpSpPr>
        <a:xfrm>
          <a:off x="0" y="0"/>
          <a:ext cx="0" cy="0"/>
          <a:chOff x="0" y="0"/>
          <a:chExt cx="0" cy="0"/>
        </a:xfrm>
      </p:grpSpPr>
      <p:sp>
        <p:nvSpPr>
          <p:cNvPr id="73" name="Shape 73"/>
          <p:cNvSpPr txBox="1"/>
          <p:nvPr>
            <p:ph type="title"/>
          </p:nvPr>
        </p:nvSpPr>
        <p:spPr>
          <a:xfrm>
            <a:off x="2194559" y="2560319"/>
            <a:ext cx="39502080" cy="4754879"/>
          </a:xfrm>
          <a:prstGeom prst="rect">
            <a:avLst/>
          </a:prstGeom>
          <a:noFill/>
          <a:ln>
            <a:noFill/>
          </a:ln>
        </p:spPr>
        <p:txBody>
          <a:bodyPr anchorCtr="0" anchor="ctr" bIns="91425" lIns="91425" rIns="91425" tIns="91425"/>
          <a:lstStyle>
            <a:lvl1pPr rtl="0" algn="l">
              <a:spcBef>
                <a:spcPts val="0"/>
              </a:spcBef>
              <a:buClr>
                <a:schemeClr val="dk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4" name="Shape 74"/>
          <p:cNvSpPr txBox="1"/>
          <p:nvPr>
            <p:ph idx="1" type="body"/>
          </p:nvPr>
        </p:nvSpPr>
        <p:spPr>
          <a:xfrm rot="5400000">
            <a:off x="10241280" y="-365760"/>
            <a:ext cx="23408639" cy="39502080"/>
          </a:xfrm>
          <a:prstGeom prst="rect">
            <a:avLst/>
          </a:prstGeom>
          <a:noFill/>
          <a:ln>
            <a:noFill/>
          </a:ln>
        </p:spPr>
        <p:txBody>
          <a:bodyPr anchorCtr="0" anchor="t" bIns="91425" lIns="91425" rIns="91425" tIns="91425"/>
          <a:lstStyle>
            <a:lvl1pPr indent="-257111" marL="877824" rtl="0" algn="l">
              <a:spcBef>
                <a:spcPts val="2300"/>
              </a:spcBef>
              <a:buClr>
                <a:schemeClr val="accent1"/>
              </a:buClr>
              <a:buFont typeface="Arial"/>
              <a:buChar char="•"/>
              <a:defRPr/>
            </a:lvl1pPr>
            <a:lvl2pPr indent="-368300" marL="2194560" rtl="0" algn="l">
              <a:spcBef>
                <a:spcPts val="1920"/>
              </a:spcBef>
              <a:buClr>
                <a:schemeClr val="accent1"/>
              </a:buClr>
              <a:buFont typeface="Arial"/>
              <a:buChar char="•"/>
              <a:defRPr/>
            </a:lvl2pPr>
            <a:lvl3pPr indent="-390906" marL="3511296" rtl="0" algn="l">
              <a:spcBef>
                <a:spcPts val="1720"/>
              </a:spcBef>
              <a:buClr>
                <a:schemeClr val="accent1"/>
              </a:buClr>
              <a:buFont typeface="Arial"/>
              <a:buChar char="•"/>
              <a:defRPr/>
            </a:lvl3pPr>
            <a:lvl4pPr indent="-389382" marL="4828032" rtl="0" algn="l">
              <a:spcBef>
                <a:spcPts val="1540"/>
              </a:spcBef>
              <a:buClr>
                <a:schemeClr val="accent1"/>
              </a:buClr>
              <a:buFont typeface="Arial"/>
              <a:buChar char="•"/>
              <a:defRPr/>
            </a:lvl4pPr>
            <a:lvl5pPr indent="-238505" marL="5705856" rtl="0" algn="l">
              <a:spcBef>
                <a:spcPts val="1340"/>
              </a:spcBef>
              <a:buClr>
                <a:schemeClr val="accent1"/>
              </a:buClr>
              <a:buFont typeface="Arial"/>
              <a:buChar char="•"/>
              <a:defRPr/>
            </a:lvl5pPr>
            <a:lvl6pPr indent="-487680" marL="6583680" rtl="0" algn="l">
              <a:spcBef>
                <a:spcPts val="1240"/>
              </a:spcBef>
              <a:buClr>
                <a:schemeClr val="accent1"/>
              </a:buClr>
              <a:buFont typeface="Arial"/>
              <a:buChar char="•"/>
              <a:defRPr/>
            </a:lvl6pPr>
            <a:lvl7pPr indent="-489204" marL="7461504" rtl="0" algn="l">
              <a:spcBef>
                <a:spcPts val="1240"/>
              </a:spcBef>
              <a:buClr>
                <a:schemeClr val="accent1"/>
              </a:buClr>
              <a:buFont typeface="Arial"/>
              <a:buChar char="•"/>
              <a:defRPr/>
            </a:lvl7pPr>
            <a:lvl8pPr indent="-490728" marL="8339328" rtl="0" algn="l">
              <a:spcBef>
                <a:spcPts val="1240"/>
              </a:spcBef>
              <a:buClr>
                <a:schemeClr val="accent1"/>
              </a:buClr>
              <a:buFont typeface="Arial"/>
              <a:buChar char="•"/>
              <a:defRPr/>
            </a:lvl8pPr>
            <a:lvl9pPr indent="-492252" marL="9217152" rtl="0" algn="l">
              <a:spcBef>
                <a:spcPts val="1240"/>
              </a:spcBef>
              <a:buClr>
                <a:schemeClr val="accent1"/>
              </a:buClr>
              <a:buFont typeface="Arial"/>
              <a:buChar char="•"/>
              <a:defRPr/>
            </a:lvl9pPr>
          </a:lstStyle>
          <a:p/>
        </p:txBody>
      </p:sp>
      <p:sp>
        <p:nvSpPr>
          <p:cNvPr id="75" name="Shape 75"/>
          <p:cNvSpPr txBox="1"/>
          <p:nvPr>
            <p:ph idx="10" type="dt"/>
          </p:nvPr>
        </p:nvSpPr>
        <p:spPr>
          <a:xfrm>
            <a:off x="2194559" y="87783"/>
            <a:ext cx="13898879" cy="1580083"/>
          </a:xfrm>
          <a:prstGeom prst="rect">
            <a:avLst/>
          </a:prstGeom>
          <a:noFill/>
          <a:ln>
            <a:noFill/>
          </a:ln>
        </p:spPr>
        <p:txBody>
          <a:bodyPr anchorCtr="0" anchor="ctr" bIns="91425" lIns="91425" rIns="91425" tIns="91425"/>
          <a:lstStyle>
            <a:lvl1pPr indent="0" marL="0" marR="0" rtl="0" algn="l">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76" name="Shape 76"/>
          <p:cNvSpPr txBox="1"/>
          <p:nvPr>
            <p:ph idx="11" type="ftr"/>
          </p:nvPr>
        </p:nvSpPr>
        <p:spPr>
          <a:xfrm>
            <a:off x="16459200" y="87783"/>
            <a:ext cx="19751040" cy="1580083"/>
          </a:xfrm>
          <a:prstGeom prst="rect">
            <a:avLst/>
          </a:prstGeom>
          <a:noFill/>
          <a:ln>
            <a:noFill/>
          </a:ln>
        </p:spPr>
        <p:txBody>
          <a:bodyPr anchorCtr="0" anchor="ctr" bIns="91425" lIns="91425" rIns="91425" tIns="91425"/>
          <a:lstStyle>
            <a:lvl1pPr indent="0" marL="0" marR="0" rtl="0" algn="ctr">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77" name="Shape 77"/>
          <p:cNvSpPr txBox="1"/>
          <p:nvPr>
            <p:ph idx="12" type="sldNum"/>
          </p:nvPr>
        </p:nvSpPr>
        <p:spPr>
          <a:xfrm>
            <a:off x="36576000" y="87783"/>
            <a:ext cx="5120639" cy="1580083"/>
          </a:xfrm>
          <a:prstGeom prst="rect">
            <a:avLst/>
          </a:prstGeom>
          <a:noFill/>
          <a:ln>
            <a:noFill/>
          </a:ln>
        </p:spPr>
        <p:txBody>
          <a:bodyPr anchorCtr="0" anchor="ctr" bIns="219450" lIns="438900" rIns="438900" tIns="219450">
            <a:noAutofit/>
          </a:bodyPr>
          <a:lstStyle>
            <a:lvl1pPr indent="0" marL="0" marR="0" rtl="0" algn="l">
              <a:spcBef>
                <a:spcPts val="0"/>
              </a:spcBef>
              <a:buNone/>
              <a:defRPr b="1" baseline="0" i="0" sz="6700" u="none" cap="none" strike="noStrike">
                <a:solidFill>
                  <a:srgbClr val="FFFFFF"/>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8" name="Shape 78"/>
        <p:cNvGrpSpPr/>
        <p:nvPr/>
      </p:nvGrpSpPr>
      <p:grpSpPr>
        <a:xfrm>
          <a:off x="0" y="0"/>
          <a:ext cx="0" cy="0"/>
          <a:chOff x="0" y="0"/>
          <a:chExt cx="0" cy="0"/>
        </a:xfrm>
      </p:grpSpPr>
      <p:sp>
        <p:nvSpPr>
          <p:cNvPr id="79" name="Shape 79"/>
          <p:cNvSpPr txBox="1"/>
          <p:nvPr>
            <p:ph type="title"/>
          </p:nvPr>
        </p:nvSpPr>
        <p:spPr>
          <a:xfrm rot="5400000">
            <a:off x="22677120" y="12070080"/>
            <a:ext cx="28163520" cy="9875520"/>
          </a:xfrm>
          <a:prstGeom prst="rect">
            <a:avLst/>
          </a:prstGeom>
          <a:noFill/>
          <a:ln>
            <a:noFill/>
          </a:ln>
        </p:spPr>
        <p:txBody>
          <a:bodyPr anchorCtr="0" anchor="b" bIns="91425" lIns="91425" rIns="91425" tIns="91425"/>
          <a:lstStyle>
            <a:lvl1pPr rtl="0" algn="l">
              <a:spcBef>
                <a:spcPts val="0"/>
              </a:spcBef>
              <a:buClr>
                <a:schemeClr val="dk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0" name="Shape 80"/>
          <p:cNvSpPr txBox="1"/>
          <p:nvPr>
            <p:ph idx="1" type="body"/>
          </p:nvPr>
        </p:nvSpPr>
        <p:spPr>
          <a:xfrm rot="5400000">
            <a:off x="2560320" y="2560321"/>
            <a:ext cx="28163520" cy="28895038"/>
          </a:xfrm>
          <a:prstGeom prst="rect">
            <a:avLst/>
          </a:prstGeom>
          <a:noFill/>
          <a:ln>
            <a:noFill/>
          </a:ln>
        </p:spPr>
        <p:txBody>
          <a:bodyPr anchorCtr="0" anchor="t" bIns="91425" lIns="91425" rIns="91425" tIns="91425"/>
          <a:lstStyle>
            <a:lvl1pPr indent="-257111" marL="877824" rtl="0" algn="l">
              <a:spcBef>
                <a:spcPts val="2300"/>
              </a:spcBef>
              <a:buClr>
                <a:schemeClr val="accent1"/>
              </a:buClr>
              <a:buFont typeface="Arial"/>
              <a:buChar char="•"/>
              <a:defRPr/>
            </a:lvl1pPr>
            <a:lvl2pPr indent="-368300" marL="2194560" rtl="0" algn="l">
              <a:spcBef>
                <a:spcPts val="1920"/>
              </a:spcBef>
              <a:buClr>
                <a:schemeClr val="accent1"/>
              </a:buClr>
              <a:buFont typeface="Arial"/>
              <a:buChar char="•"/>
              <a:defRPr/>
            </a:lvl2pPr>
            <a:lvl3pPr indent="-390906" marL="3511296" rtl="0" algn="l">
              <a:spcBef>
                <a:spcPts val="1720"/>
              </a:spcBef>
              <a:buClr>
                <a:schemeClr val="accent1"/>
              </a:buClr>
              <a:buFont typeface="Arial"/>
              <a:buChar char="•"/>
              <a:defRPr/>
            </a:lvl3pPr>
            <a:lvl4pPr indent="-389382" marL="4828032" rtl="0" algn="l">
              <a:spcBef>
                <a:spcPts val="1540"/>
              </a:spcBef>
              <a:buClr>
                <a:schemeClr val="accent1"/>
              </a:buClr>
              <a:buFont typeface="Arial"/>
              <a:buChar char="•"/>
              <a:defRPr/>
            </a:lvl4pPr>
            <a:lvl5pPr indent="-238505" marL="5705856" rtl="0" algn="l">
              <a:spcBef>
                <a:spcPts val="1340"/>
              </a:spcBef>
              <a:buClr>
                <a:schemeClr val="accent1"/>
              </a:buClr>
              <a:buFont typeface="Arial"/>
              <a:buChar char="•"/>
              <a:defRPr/>
            </a:lvl5pPr>
            <a:lvl6pPr indent="-487680" marL="6583680" rtl="0" algn="l">
              <a:spcBef>
                <a:spcPts val="1240"/>
              </a:spcBef>
              <a:buClr>
                <a:schemeClr val="accent1"/>
              </a:buClr>
              <a:buFont typeface="Arial"/>
              <a:buChar char="•"/>
              <a:defRPr/>
            </a:lvl6pPr>
            <a:lvl7pPr indent="-489204" marL="7461504" rtl="0" algn="l">
              <a:spcBef>
                <a:spcPts val="1240"/>
              </a:spcBef>
              <a:buClr>
                <a:schemeClr val="accent1"/>
              </a:buClr>
              <a:buFont typeface="Arial"/>
              <a:buChar char="•"/>
              <a:defRPr/>
            </a:lvl7pPr>
            <a:lvl8pPr indent="-490728" marL="8339328" rtl="0" algn="l">
              <a:spcBef>
                <a:spcPts val="1240"/>
              </a:spcBef>
              <a:buClr>
                <a:schemeClr val="accent1"/>
              </a:buClr>
              <a:buFont typeface="Arial"/>
              <a:buChar char="•"/>
              <a:defRPr/>
            </a:lvl8pPr>
            <a:lvl9pPr indent="-492252" marL="9217152" rtl="0" algn="l">
              <a:spcBef>
                <a:spcPts val="1240"/>
              </a:spcBef>
              <a:buClr>
                <a:schemeClr val="accent1"/>
              </a:buClr>
              <a:buFont typeface="Arial"/>
              <a:buChar char="•"/>
              <a:defRPr/>
            </a:lvl9pPr>
          </a:lstStyle>
          <a:p/>
        </p:txBody>
      </p:sp>
      <p:sp>
        <p:nvSpPr>
          <p:cNvPr id="81" name="Shape 81"/>
          <p:cNvSpPr txBox="1"/>
          <p:nvPr>
            <p:ph idx="10" type="dt"/>
          </p:nvPr>
        </p:nvSpPr>
        <p:spPr>
          <a:xfrm>
            <a:off x="2194559" y="87783"/>
            <a:ext cx="13898879" cy="1580083"/>
          </a:xfrm>
          <a:prstGeom prst="rect">
            <a:avLst/>
          </a:prstGeom>
          <a:noFill/>
          <a:ln>
            <a:noFill/>
          </a:ln>
        </p:spPr>
        <p:txBody>
          <a:bodyPr anchorCtr="0" anchor="ctr" bIns="91425" lIns="91425" rIns="91425" tIns="91425"/>
          <a:lstStyle>
            <a:lvl1pPr indent="0" marL="0" marR="0" rtl="0" algn="l">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82" name="Shape 82"/>
          <p:cNvSpPr txBox="1"/>
          <p:nvPr>
            <p:ph idx="11" type="ftr"/>
          </p:nvPr>
        </p:nvSpPr>
        <p:spPr>
          <a:xfrm>
            <a:off x="16459200" y="87783"/>
            <a:ext cx="19751040" cy="1580083"/>
          </a:xfrm>
          <a:prstGeom prst="rect">
            <a:avLst/>
          </a:prstGeom>
          <a:noFill/>
          <a:ln>
            <a:noFill/>
          </a:ln>
        </p:spPr>
        <p:txBody>
          <a:bodyPr anchorCtr="0" anchor="ctr" bIns="91425" lIns="91425" rIns="91425" tIns="91425"/>
          <a:lstStyle>
            <a:lvl1pPr indent="0" marL="0" marR="0" rtl="0" algn="ctr">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83" name="Shape 83"/>
          <p:cNvSpPr txBox="1"/>
          <p:nvPr>
            <p:ph idx="12" type="sldNum"/>
          </p:nvPr>
        </p:nvSpPr>
        <p:spPr>
          <a:xfrm>
            <a:off x="36576000" y="87783"/>
            <a:ext cx="5120639" cy="1580083"/>
          </a:xfrm>
          <a:prstGeom prst="rect">
            <a:avLst/>
          </a:prstGeom>
          <a:noFill/>
          <a:ln>
            <a:noFill/>
          </a:ln>
        </p:spPr>
        <p:txBody>
          <a:bodyPr anchorCtr="0" anchor="ctr" bIns="219450" lIns="438900" rIns="438900" tIns="219450">
            <a:noAutofit/>
          </a:bodyPr>
          <a:lstStyle>
            <a:lvl1pPr indent="0" marL="0" marR="0" rtl="0" algn="l">
              <a:spcBef>
                <a:spcPts val="0"/>
              </a:spcBef>
              <a:buNone/>
              <a:defRPr b="1" baseline="0" i="0" sz="6700" u="none" cap="none" strike="noStrike">
                <a:solidFill>
                  <a:srgbClr val="FFFFFF"/>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8" name="Shape 18"/>
        <p:cNvGrpSpPr/>
        <p:nvPr/>
      </p:nvGrpSpPr>
      <p:grpSpPr>
        <a:xfrm>
          <a:off x="0" y="0"/>
          <a:ext cx="0" cy="0"/>
          <a:chOff x="0" y="0"/>
          <a:chExt cx="0" cy="0"/>
        </a:xfrm>
      </p:grpSpPr>
      <p:sp>
        <p:nvSpPr>
          <p:cNvPr id="19" name="Shape 19"/>
          <p:cNvSpPr txBox="1"/>
          <p:nvPr>
            <p:ph type="title"/>
          </p:nvPr>
        </p:nvSpPr>
        <p:spPr>
          <a:xfrm>
            <a:off x="2194559" y="2560319"/>
            <a:ext cx="39502080" cy="4754879"/>
          </a:xfrm>
          <a:prstGeom prst="rect">
            <a:avLst/>
          </a:prstGeom>
          <a:noFill/>
          <a:ln>
            <a:noFill/>
          </a:ln>
        </p:spPr>
        <p:txBody>
          <a:bodyPr anchorCtr="0" anchor="ctr" bIns="91425" lIns="91425" rIns="91425" tIns="91425"/>
          <a:lstStyle>
            <a:lvl1pPr rtl="0" algn="l">
              <a:spcBef>
                <a:spcPts val="0"/>
              </a:spcBef>
              <a:buClr>
                <a:schemeClr val="dk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 name="Shape 20"/>
          <p:cNvSpPr txBox="1"/>
          <p:nvPr>
            <p:ph idx="1" type="body"/>
          </p:nvPr>
        </p:nvSpPr>
        <p:spPr>
          <a:xfrm>
            <a:off x="2194559" y="7680960"/>
            <a:ext cx="39502080" cy="23408639"/>
          </a:xfrm>
          <a:prstGeom prst="rect">
            <a:avLst/>
          </a:prstGeom>
          <a:noFill/>
          <a:ln>
            <a:noFill/>
          </a:ln>
        </p:spPr>
        <p:txBody>
          <a:bodyPr anchorCtr="0" anchor="t" bIns="91425" lIns="91425" rIns="91425" tIns="91425"/>
          <a:lstStyle>
            <a:lvl1pPr indent="-257111" marL="877824" rtl="0" algn="l">
              <a:spcBef>
                <a:spcPts val="2300"/>
              </a:spcBef>
              <a:buClr>
                <a:schemeClr val="accent1"/>
              </a:buClr>
              <a:buFont typeface="Arial"/>
              <a:buChar char="•"/>
              <a:defRPr/>
            </a:lvl1pPr>
            <a:lvl2pPr indent="-368300" marL="2194560" rtl="0" algn="l">
              <a:spcBef>
                <a:spcPts val="1920"/>
              </a:spcBef>
              <a:buClr>
                <a:schemeClr val="accent1"/>
              </a:buClr>
              <a:buFont typeface="Arial"/>
              <a:buChar char="•"/>
              <a:defRPr/>
            </a:lvl2pPr>
            <a:lvl3pPr indent="-390906" marL="3511296" rtl="0" algn="l">
              <a:spcBef>
                <a:spcPts val="1720"/>
              </a:spcBef>
              <a:buClr>
                <a:schemeClr val="accent1"/>
              </a:buClr>
              <a:buFont typeface="Arial"/>
              <a:buChar char="•"/>
              <a:defRPr/>
            </a:lvl3pPr>
            <a:lvl4pPr indent="-389382" marL="4828032" rtl="0" algn="l">
              <a:spcBef>
                <a:spcPts val="1540"/>
              </a:spcBef>
              <a:buClr>
                <a:schemeClr val="accent1"/>
              </a:buClr>
              <a:buFont typeface="Arial"/>
              <a:buChar char="•"/>
              <a:defRPr/>
            </a:lvl4pPr>
            <a:lvl5pPr indent="-238505" marL="5705856" rtl="0" algn="l">
              <a:spcBef>
                <a:spcPts val="1340"/>
              </a:spcBef>
              <a:buClr>
                <a:schemeClr val="accent1"/>
              </a:buClr>
              <a:buFont typeface="Arial"/>
              <a:buChar char="•"/>
              <a:defRPr/>
            </a:lvl5pPr>
            <a:lvl6pPr indent="-487680" marL="6583680" rtl="0" algn="l">
              <a:spcBef>
                <a:spcPts val="1240"/>
              </a:spcBef>
              <a:buClr>
                <a:schemeClr val="accent1"/>
              </a:buClr>
              <a:buFont typeface="Arial"/>
              <a:buChar char="•"/>
              <a:defRPr/>
            </a:lvl6pPr>
            <a:lvl7pPr indent="-489204" marL="7461504" rtl="0" algn="l">
              <a:spcBef>
                <a:spcPts val="1240"/>
              </a:spcBef>
              <a:buClr>
                <a:schemeClr val="accent1"/>
              </a:buClr>
              <a:buFont typeface="Arial"/>
              <a:buChar char="•"/>
              <a:defRPr/>
            </a:lvl7pPr>
            <a:lvl8pPr indent="-490728" marL="8339328" rtl="0" algn="l">
              <a:spcBef>
                <a:spcPts val="1240"/>
              </a:spcBef>
              <a:buClr>
                <a:schemeClr val="accent1"/>
              </a:buClr>
              <a:buFont typeface="Arial"/>
              <a:buChar char="•"/>
              <a:defRPr/>
            </a:lvl8pPr>
            <a:lvl9pPr indent="-492252" marL="9217152" rtl="0" algn="l">
              <a:spcBef>
                <a:spcPts val="1240"/>
              </a:spcBef>
              <a:buClr>
                <a:schemeClr val="accent1"/>
              </a:buClr>
              <a:buFont typeface="Arial"/>
              <a:buChar char="•"/>
              <a:defRPr/>
            </a:lvl9pPr>
          </a:lstStyle>
          <a:p/>
        </p:txBody>
      </p:sp>
      <p:sp>
        <p:nvSpPr>
          <p:cNvPr id="21" name="Shape 21"/>
          <p:cNvSpPr txBox="1"/>
          <p:nvPr>
            <p:ph idx="10" type="dt"/>
          </p:nvPr>
        </p:nvSpPr>
        <p:spPr>
          <a:xfrm>
            <a:off x="2194559" y="87783"/>
            <a:ext cx="13898879" cy="1580083"/>
          </a:xfrm>
          <a:prstGeom prst="rect">
            <a:avLst/>
          </a:prstGeom>
          <a:noFill/>
          <a:ln>
            <a:noFill/>
          </a:ln>
        </p:spPr>
        <p:txBody>
          <a:bodyPr anchorCtr="0" anchor="ctr" bIns="91425" lIns="91425" rIns="91425" tIns="91425"/>
          <a:lstStyle>
            <a:lvl1pPr indent="0" marL="0" marR="0" rtl="0" algn="l">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22" name="Shape 22"/>
          <p:cNvSpPr txBox="1"/>
          <p:nvPr>
            <p:ph idx="11" type="ftr"/>
          </p:nvPr>
        </p:nvSpPr>
        <p:spPr>
          <a:xfrm>
            <a:off x="16459200" y="87783"/>
            <a:ext cx="19751040" cy="1580083"/>
          </a:xfrm>
          <a:prstGeom prst="rect">
            <a:avLst/>
          </a:prstGeom>
          <a:noFill/>
          <a:ln>
            <a:noFill/>
          </a:ln>
        </p:spPr>
        <p:txBody>
          <a:bodyPr anchorCtr="0" anchor="ctr" bIns="91425" lIns="91425" rIns="91425" tIns="91425"/>
          <a:lstStyle>
            <a:lvl1pPr indent="0" marL="0" marR="0" rtl="0" algn="ctr">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23" name="Shape 23"/>
          <p:cNvSpPr txBox="1"/>
          <p:nvPr>
            <p:ph idx="12" type="sldNum"/>
          </p:nvPr>
        </p:nvSpPr>
        <p:spPr>
          <a:xfrm>
            <a:off x="36576000" y="87783"/>
            <a:ext cx="5120639" cy="1580083"/>
          </a:xfrm>
          <a:prstGeom prst="rect">
            <a:avLst/>
          </a:prstGeom>
          <a:noFill/>
          <a:ln>
            <a:noFill/>
          </a:ln>
        </p:spPr>
        <p:txBody>
          <a:bodyPr anchorCtr="0" anchor="ctr" bIns="219450" lIns="438900" rIns="438900" tIns="219450">
            <a:noAutofit/>
          </a:bodyPr>
          <a:lstStyle>
            <a:lvl1pPr indent="0" marL="0" marR="0" rtl="0" algn="l">
              <a:spcBef>
                <a:spcPts val="0"/>
              </a:spcBef>
              <a:buNone/>
              <a:defRPr b="1" baseline="0" i="0" sz="6700" u="none" cap="none" strike="noStrike">
                <a:solidFill>
                  <a:srgbClr val="FFFFFF"/>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4" name="Shape 24"/>
        <p:cNvGrpSpPr/>
        <p:nvPr/>
      </p:nvGrpSpPr>
      <p:grpSpPr>
        <a:xfrm>
          <a:off x="0" y="0"/>
          <a:ext cx="0" cy="0"/>
          <a:chOff x="0" y="0"/>
          <a:chExt cx="0" cy="0"/>
        </a:xfrm>
      </p:grpSpPr>
      <p:sp>
        <p:nvSpPr>
          <p:cNvPr id="25" name="Shape 25"/>
          <p:cNvSpPr txBox="1"/>
          <p:nvPr>
            <p:ph type="title"/>
          </p:nvPr>
        </p:nvSpPr>
        <p:spPr>
          <a:xfrm>
            <a:off x="3467101" y="11338561"/>
            <a:ext cx="37307518" cy="10561320"/>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 type="body"/>
          </p:nvPr>
        </p:nvSpPr>
        <p:spPr>
          <a:xfrm>
            <a:off x="3467101" y="22208948"/>
            <a:ext cx="37307518" cy="7200897"/>
          </a:xfrm>
          <a:prstGeom prst="rect">
            <a:avLst/>
          </a:prstGeom>
          <a:noFill/>
          <a:ln>
            <a:noFill/>
          </a:ln>
        </p:spPr>
        <p:txBody>
          <a:bodyPr anchorCtr="0" anchor="t" bIns="91425" lIns="91425" rIns="91425" tIns="91425"/>
          <a:lstStyle>
            <a:lvl1pPr indent="0" marL="0" rtl="0">
              <a:spcBef>
                <a:spcPts val="0"/>
              </a:spcBef>
              <a:buClr>
                <a:schemeClr val="dk2"/>
              </a:buClr>
              <a:buFont typeface="Arial"/>
              <a:buNone/>
              <a:defRPr/>
            </a:lvl1pPr>
            <a:lvl2pPr indent="-10160" marL="2194560" rtl="0">
              <a:spcBef>
                <a:spcPts val="0"/>
              </a:spcBef>
              <a:buClr>
                <a:srgbClr val="9B9BA0"/>
              </a:buClr>
              <a:buFont typeface="Arial"/>
              <a:buNone/>
              <a:defRPr/>
            </a:lvl2pPr>
            <a:lvl3pPr indent="-7620" marL="4389120" rtl="0">
              <a:spcBef>
                <a:spcPts val="0"/>
              </a:spcBef>
              <a:buClr>
                <a:srgbClr val="9B9BA0"/>
              </a:buClr>
              <a:buFont typeface="Arial"/>
              <a:buNone/>
              <a:defRPr/>
            </a:lvl3pPr>
            <a:lvl4pPr indent="-5080" marL="6583680" rtl="0">
              <a:spcBef>
                <a:spcPts val="0"/>
              </a:spcBef>
              <a:buClr>
                <a:srgbClr val="9B9BA0"/>
              </a:buClr>
              <a:buFont typeface="Arial"/>
              <a:buNone/>
              <a:defRPr/>
            </a:lvl4pPr>
            <a:lvl5pPr indent="-2540" marL="8778240" rtl="0">
              <a:spcBef>
                <a:spcPts val="0"/>
              </a:spcBef>
              <a:buClr>
                <a:srgbClr val="9B9BA0"/>
              </a:buClr>
              <a:buFont typeface="Arial"/>
              <a:buNone/>
              <a:defRPr/>
            </a:lvl5pPr>
            <a:lvl6pPr indent="0" marL="10972800" rtl="0">
              <a:spcBef>
                <a:spcPts val="0"/>
              </a:spcBef>
              <a:buClr>
                <a:srgbClr val="9B9BA0"/>
              </a:buClr>
              <a:buFont typeface="Arial"/>
              <a:buNone/>
              <a:defRPr/>
            </a:lvl6pPr>
            <a:lvl7pPr indent="-10160" marL="13167361" rtl="0">
              <a:spcBef>
                <a:spcPts val="0"/>
              </a:spcBef>
              <a:buClr>
                <a:srgbClr val="9B9BA0"/>
              </a:buClr>
              <a:buFont typeface="Arial"/>
              <a:buNone/>
              <a:defRPr/>
            </a:lvl7pPr>
            <a:lvl8pPr indent="-7619" marL="15361920" rtl="0">
              <a:spcBef>
                <a:spcPts val="0"/>
              </a:spcBef>
              <a:buClr>
                <a:srgbClr val="9B9BA0"/>
              </a:buClr>
              <a:buFont typeface="Arial"/>
              <a:buNone/>
              <a:defRPr/>
            </a:lvl8pPr>
            <a:lvl9pPr indent="-5080" marL="17556480" rtl="0">
              <a:spcBef>
                <a:spcPts val="0"/>
              </a:spcBef>
              <a:buClr>
                <a:srgbClr val="9B9BA0"/>
              </a:buClr>
              <a:buFont typeface="Arial"/>
              <a:buNone/>
              <a:defRPr/>
            </a:lvl9pPr>
          </a:lstStyle>
          <a:p/>
        </p:txBody>
      </p:sp>
      <p:sp>
        <p:nvSpPr>
          <p:cNvPr id="27" name="Shape 27"/>
          <p:cNvSpPr txBox="1"/>
          <p:nvPr>
            <p:ph idx="10" type="dt"/>
          </p:nvPr>
        </p:nvSpPr>
        <p:spPr>
          <a:xfrm>
            <a:off x="2194559" y="87783"/>
            <a:ext cx="13898879" cy="1580083"/>
          </a:xfrm>
          <a:prstGeom prst="rect">
            <a:avLst/>
          </a:prstGeom>
          <a:noFill/>
          <a:ln>
            <a:noFill/>
          </a:ln>
        </p:spPr>
        <p:txBody>
          <a:bodyPr anchorCtr="0" anchor="ctr" bIns="91425" lIns="91425" rIns="91425" tIns="91425"/>
          <a:lstStyle>
            <a:lvl1pPr indent="0" marL="0" marR="0" rtl="0" algn="l">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28" name="Shape 28"/>
          <p:cNvSpPr txBox="1"/>
          <p:nvPr>
            <p:ph idx="11" type="ftr"/>
          </p:nvPr>
        </p:nvSpPr>
        <p:spPr>
          <a:xfrm>
            <a:off x="16459200" y="87783"/>
            <a:ext cx="19751040" cy="1580083"/>
          </a:xfrm>
          <a:prstGeom prst="rect">
            <a:avLst/>
          </a:prstGeom>
          <a:noFill/>
          <a:ln>
            <a:noFill/>
          </a:ln>
        </p:spPr>
        <p:txBody>
          <a:bodyPr anchorCtr="0" anchor="ctr" bIns="91425" lIns="91425" rIns="91425" tIns="91425"/>
          <a:lstStyle>
            <a:lvl1pPr indent="0" marL="0" marR="0" rtl="0" algn="ctr">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29" name="Shape 29"/>
          <p:cNvSpPr txBox="1"/>
          <p:nvPr>
            <p:ph idx="12" type="sldNum"/>
          </p:nvPr>
        </p:nvSpPr>
        <p:spPr>
          <a:xfrm>
            <a:off x="36576000" y="87783"/>
            <a:ext cx="5120639" cy="1580083"/>
          </a:xfrm>
          <a:prstGeom prst="rect">
            <a:avLst/>
          </a:prstGeom>
          <a:noFill/>
          <a:ln>
            <a:noFill/>
          </a:ln>
        </p:spPr>
        <p:txBody>
          <a:bodyPr anchorCtr="0" anchor="ctr" bIns="219450" lIns="438900" rIns="438900" tIns="219450">
            <a:noAutofit/>
          </a:bodyPr>
          <a:lstStyle>
            <a:lvl1pPr indent="0" marL="0" marR="0" rtl="0" algn="l">
              <a:spcBef>
                <a:spcPts val="0"/>
              </a:spcBef>
              <a:buNone/>
              <a:defRPr b="1" baseline="0" i="0" sz="6700" u="none" cap="none" strike="noStrike">
                <a:solidFill>
                  <a:srgbClr val="FFFFFF"/>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cxnSp>
        <p:nvCxnSpPr>
          <p:cNvPr id="30" name="Shape 30"/>
          <p:cNvCxnSpPr/>
          <p:nvPr/>
        </p:nvCxnSpPr>
        <p:spPr>
          <a:xfrm>
            <a:off x="3511296" y="22077273"/>
            <a:ext cx="37673280" cy="7621"/>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1" name="Shape 31"/>
        <p:cNvGrpSpPr/>
        <p:nvPr/>
      </p:nvGrpSpPr>
      <p:grpSpPr>
        <a:xfrm>
          <a:off x="0" y="0"/>
          <a:ext cx="0" cy="0"/>
          <a:chOff x="0" y="0"/>
          <a:chExt cx="0" cy="0"/>
        </a:xfrm>
      </p:grpSpPr>
      <p:sp>
        <p:nvSpPr>
          <p:cNvPr id="32" name="Shape 32"/>
          <p:cNvSpPr txBox="1"/>
          <p:nvPr>
            <p:ph type="title"/>
          </p:nvPr>
        </p:nvSpPr>
        <p:spPr>
          <a:xfrm>
            <a:off x="2194559" y="2560319"/>
            <a:ext cx="39502080" cy="4754879"/>
          </a:xfrm>
          <a:prstGeom prst="rect">
            <a:avLst/>
          </a:prstGeom>
          <a:noFill/>
          <a:ln>
            <a:noFill/>
          </a:ln>
        </p:spPr>
        <p:txBody>
          <a:bodyPr anchorCtr="0" anchor="ctr" bIns="91425" lIns="91425" rIns="91425" tIns="91425"/>
          <a:lstStyle>
            <a:lvl1pPr rtl="0" algn="l">
              <a:spcBef>
                <a:spcPts val="0"/>
              </a:spcBef>
              <a:buClr>
                <a:schemeClr val="dk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1" type="body"/>
          </p:nvPr>
        </p:nvSpPr>
        <p:spPr>
          <a:xfrm>
            <a:off x="2194559" y="8032089"/>
            <a:ext cx="19385280" cy="2264785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2" type="body"/>
          </p:nvPr>
        </p:nvSpPr>
        <p:spPr>
          <a:xfrm>
            <a:off x="22311359" y="8032089"/>
            <a:ext cx="19385280" cy="2264785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5" name="Shape 35"/>
          <p:cNvSpPr txBox="1"/>
          <p:nvPr>
            <p:ph idx="10" type="dt"/>
          </p:nvPr>
        </p:nvSpPr>
        <p:spPr>
          <a:xfrm>
            <a:off x="2194559" y="87783"/>
            <a:ext cx="13898879" cy="1580083"/>
          </a:xfrm>
          <a:prstGeom prst="rect">
            <a:avLst/>
          </a:prstGeom>
          <a:noFill/>
          <a:ln>
            <a:noFill/>
          </a:ln>
        </p:spPr>
        <p:txBody>
          <a:bodyPr anchorCtr="0" anchor="ctr" bIns="91425" lIns="91425" rIns="91425" tIns="91425"/>
          <a:lstStyle>
            <a:lvl1pPr indent="0" marL="0" marR="0" rtl="0" algn="l">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36" name="Shape 36"/>
          <p:cNvSpPr txBox="1"/>
          <p:nvPr>
            <p:ph idx="11" type="ftr"/>
          </p:nvPr>
        </p:nvSpPr>
        <p:spPr>
          <a:xfrm>
            <a:off x="16459200" y="87783"/>
            <a:ext cx="19751040" cy="1580083"/>
          </a:xfrm>
          <a:prstGeom prst="rect">
            <a:avLst/>
          </a:prstGeom>
          <a:noFill/>
          <a:ln>
            <a:noFill/>
          </a:ln>
        </p:spPr>
        <p:txBody>
          <a:bodyPr anchorCtr="0" anchor="ctr" bIns="91425" lIns="91425" rIns="91425" tIns="91425"/>
          <a:lstStyle>
            <a:lvl1pPr indent="0" marL="0" marR="0" rtl="0" algn="ctr">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37" name="Shape 37"/>
          <p:cNvSpPr txBox="1"/>
          <p:nvPr>
            <p:ph idx="12" type="sldNum"/>
          </p:nvPr>
        </p:nvSpPr>
        <p:spPr>
          <a:xfrm>
            <a:off x="36576000" y="87783"/>
            <a:ext cx="5120639" cy="1580083"/>
          </a:xfrm>
          <a:prstGeom prst="rect">
            <a:avLst/>
          </a:prstGeom>
          <a:noFill/>
          <a:ln>
            <a:noFill/>
          </a:ln>
        </p:spPr>
        <p:txBody>
          <a:bodyPr anchorCtr="0" anchor="ctr" bIns="219450" lIns="438900" rIns="438900" tIns="219450">
            <a:noAutofit/>
          </a:bodyPr>
          <a:lstStyle>
            <a:lvl1pPr indent="0" marL="0" marR="0" rtl="0" algn="l">
              <a:spcBef>
                <a:spcPts val="0"/>
              </a:spcBef>
              <a:buNone/>
              <a:defRPr b="1" baseline="0" i="0" sz="6700" u="none" cap="none" strike="noStrike">
                <a:solidFill>
                  <a:srgbClr val="FFFFFF"/>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8" name="Shape 38"/>
        <p:cNvGrpSpPr/>
        <p:nvPr/>
      </p:nvGrpSpPr>
      <p:grpSpPr>
        <a:xfrm>
          <a:off x="0" y="0"/>
          <a:ext cx="0" cy="0"/>
          <a:chOff x="0" y="0"/>
          <a:chExt cx="0" cy="0"/>
        </a:xfrm>
      </p:grpSpPr>
      <p:sp>
        <p:nvSpPr>
          <p:cNvPr id="39" name="Shape 39"/>
          <p:cNvSpPr txBox="1"/>
          <p:nvPr>
            <p:ph type="title"/>
          </p:nvPr>
        </p:nvSpPr>
        <p:spPr>
          <a:xfrm>
            <a:off x="2194559" y="2560319"/>
            <a:ext cx="39502080" cy="4754879"/>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0" name="Shape 40"/>
          <p:cNvSpPr txBox="1"/>
          <p:nvPr>
            <p:ph idx="1" type="body"/>
          </p:nvPr>
        </p:nvSpPr>
        <p:spPr>
          <a:xfrm>
            <a:off x="2194559" y="8046720"/>
            <a:ext cx="18873215" cy="3070857"/>
          </a:xfrm>
          <a:prstGeom prst="rect">
            <a:avLst/>
          </a:prstGeom>
          <a:noFill/>
          <a:ln>
            <a:noFill/>
          </a:ln>
        </p:spPr>
        <p:txBody>
          <a:bodyPr anchorCtr="0" anchor="ctr" bIns="91425" lIns="91425" rIns="91425" tIns="91425"/>
          <a:lstStyle>
            <a:lvl1pPr indent="0" marL="0" rtl="0" algn="ctr">
              <a:spcBef>
                <a:spcPts val="0"/>
              </a:spcBef>
              <a:buClr>
                <a:schemeClr val="dk2"/>
              </a:buClr>
              <a:buFont typeface="Arial"/>
              <a:buNone/>
              <a:defRPr/>
            </a:lvl1pPr>
            <a:lvl2pPr indent="-10160" marL="2194560" rtl="0">
              <a:spcBef>
                <a:spcPts val="0"/>
              </a:spcBef>
              <a:buFont typeface="Arial"/>
              <a:buNone/>
              <a:defRPr/>
            </a:lvl2pPr>
            <a:lvl3pPr indent="-7620" marL="4389120" rtl="0">
              <a:spcBef>
                <a:spcPts val="0"/>
              </a:spcBef>
              <a:buFont typeface="Arial"/>
              <a:buNone/>
              <a:defRPr/>
            </a:lvl3pPr>
            <a:lvl4pPr indent="-5080" marL="6583680" rtl="0">
              <a:spcBef>
                <a:spcPts val="0"/>
              </a:spcBef>
              <a:buFont typeface="Arial"/>
              <a:buNone/>
              <a:defRPr/>
            </a:lvl4pPr>
            <a:lvl5pPr indent="-2540" marL="8778240" rtl="0">
              <a:spcBef>
                <a:spcPts val="0"/>
              </a:spcBef>
              <a:buFont typeface="Arial"/>
              <a:buNone/>
              <a:defRPr/>
            </a:lvl5pPr>
            <a:lvl6pPr indent="0" marL="10972800" rtl="0">
              <a:spcBef>
                <a:spcPts val="0"/>
              </a:spcBef>
              <a:buFont typeface="Arial"/>
              <a:buNone/>
              <a:defRPr/>
            </a:lvl6pPr>
            <a:lvl7pPr indent="-10160" marL="13167361" rtl="0">
              <a:spcBef>
                <a:spcPts val="0"/>
              </a:spcBef>
              <a:buFont typeface="Arial"/>
              <a:buNone/>
              <a:defRPr/>
            </a:lvl7pPr>
            <a:lvl8pPr indent="-7619" marL="15361920" rtl="0">
              <a:spcBef>
                <a:spcPts val="0"/>
              </a:spcBef>
              <a:buFont typeface="Arial"/>
              <a:buNone/>
              <a:defRPr/>
            </a:lvl8pPr>
            <a:lvl9pPr indent="-5080" marL="17556480" rtl="0">
              <a:spcBef>
                <a:spcPts val="0"/>
              </a:spcBef>
              <a:buFont typeface="Arial"/>
              <a:buNone/>
              <a:defRPr/>
            </a:lvl9pPr>
          </a:lstStyle>
          <a:p/>
        </p:txBody>
      </p:sp>
      <p:sp>
        <p:nvSpPr>
          <p:cNvPr id="41" name="Shape 41"/>
          <p:cNvSpPr txBox="1"/>
          <p:nvPr>
            <p:ph idx="2" type="body"/>
          </p:nvPr>
        </p:nvSpPr>
        <p:spPr>
          <a:xfrm>
            <a:off x="2194559" y="11704320"/>
            <a:ext cx="18873215" cy="18966181"/>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2" name="Shape 42"/>
          <p:cNvSpPr txBox="1"/>
          <p:nvPr>
            <p:ph idx="3" type="body"/>
          </p:nvPr>
        </p:nvSpPr>
        <p:spPr>
          <a:xfrm>
            <a:off x="22823423" y="8046720"/>
            <a:ext cx="18873215" cy="3070857"/>
          </a:xfrm>
          <a:prstGeom prst="rect">
            <a:avLst/>
          </a:prstGeom>
          <a:noFill/>
          <a:ln>
            <a:noFill/>
          </a:ln>
        </p:spPr>
        <p:txBody>
          <a:bodyPr anchorCtr="0" anchor="ctr" bIns="91425" lIns="91425" rIns="91425" tIns="91425"/>
          <a:lstStyle>
            <a:lvl1pPr indent="0" marL="0" rtl="0" algn="ctr">
              <a:spcBef>
                <a:spcPts val="0"/>
              </a:spcBef>
              <a:buClr>
                <a:schemeClr val="dk2"/>
              </a:buClr>
              <a:buFont typeface="Arial"/>
              <a:buNone/>
              <a:defRPr/>
            </a:lvl1pPr>
            <a:lvl2pPr indent="-10160" marL="2194560" rtl="0">
              <a:spcBef>
                <a:spcPts val="0"/>
              </a:spcBef>
              <a:buFont typeface="Arial"/>
              <a:buNone/>
              <a:defRPr/>
            </a:lvl2pPr>
            <a:lvl3pPr indent="-7620" marL="4389120" rtl="0">
              <a:spcBef>
                <a:spcPts val="0"/>
              </a:spcBef>
              <a:buFont typeface="Arial"/>
              <a:buNone/>
              <a:defRPr/>
            </a:lvl3pPr>
            <a:lvl4pPr indent="-5080" marL="6583680" rtl="0">
              <a:spcBef>
                <a:spcPts val="0"/>
              </a:spcBef>
              <a:buFont typeface="Arial"/>
              <a:buNone/>
              <a:defRPr/>
            </a:lvl4pPr>
            <a:lvl5pPr indent="-2540" marL="8778240" rtl="0">
              <a:spcBef>
                <a:spcPts val="0"/>
              </a:spcBef>
              <a:buFont typeface="Arial"/>
              <a:buNone/>
              <a:defRPr/>
            </a:lvl5pPr>
            <a:lvl6pPr indent="0" marL="10972800" rtl="0">
              <a:spcBef>
                <a:spcPts val="0"/>
              </a:spcBef>
              <a:buFont typeface="Arial"/>
              <a:buNone/>
              <a:defRPr/>
            </a:lvl6pPr>
            <a:lvl7pPr indent="-10160" marL="13167361" rtl="0">
              <a:spcBef>
                <a:spcPts val="0"/>
              </a:spcBef>
              <a:buFont typeface="Arial"/>
              <a:buNone/>
              <a:defRPr/>
            </a:lvl7pPr>
            <a:lvl8pPr indent="-7619" marL="15361920" rtl="0">
              <a:spcBef>
                <a:spcPts val="0"/>
              </a:spcBef>
              <a:buFont typeface="Arial"/>
              <a:buNone/>
              <a:defRPr/>
            </a:lvl8pPr>
            <a:lvl9pPr indent="-5080" marL="17556480" rtl="0">
              <a:spcBef>
                <a:spcPts val="0"/>
              </a:spcBef>
              <a:buFont typeface="Arial"/>
              <a:buNone/>
              <a:defRPr/>
            </a:lvl9pPr>
          </a:lstStyle>
          <a:p/>
        </p:txBody>
      </p:sp>
      <p:sp>
        <p:nvSpPr>
          <p:cNvPr id="43" name="Shape 43"/>
          <p:cNvSpPr txBox="1"/>
          <p:nvPr>
            <p:ph idx="4" type="body"/>
          </p:nvPr>
        </p:nvSpPr>
        <p:spPr>
          <a:xfrm>
            <a:off x="22823423" y="11704320"/>
            <a:ext cx="18873215" cy="18966181"/>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4" name="Shape 44"/>
          <p:cNvSpPr txBox="1"/>
          <p:nvPr>
            <p:ph idx="10" type="dt"/>
          </p:nvPr>
        </p:nvSpPr>
        <p:spPr>
          <a:xfrm>
            <a:off x="2194559" y="87783"/>
            <a:ext cx="13898879" cy="1580083"/>
          </a:xfrm>
          <a:prstGeom prst="rect">
            <a:avLst/>
          </a:prstGeom>
          <a:noFill/>
          <a:ln>
            <a:noFill/>
          </a:ln>
        </p:spPr>
        <p:txBody>
          <a:bodyPr anchorCtr="0" anchor="ctr" bIns="91425" lIns="91425" rIns="91425" tIns="91425"/>
          <a:lstStyle>
            <a:lvl1pPr indent="0" marL="0" marR="0" rtl="0" algn="l">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45" name="Shape 45"/>
          <p:cNvSpPr txBox="1"/>
          <p:nvPr>
            <p:ph idx="11" type="ftr"/>
          </p:nvPr>
        </p:nvSpPr>
        <p:spPr>
          <a:xfrm>
            <a:off x="16459200" y="87783"/>
            <a:ext cx="19751040" cy="1580083"/>
          </a:xfrm>
          <a:prstGeom prst="rect">
            <a:avLst/>
          </a:prstGeom>
          <a:noFill/>
          <a:ln>
            <a:noFill/>
          </a:ln>
        </p:spPr>
        <p:txBody>
          <a:bodyPr anchorCtr="0" anchor="ctr" bIns="91425" lIns="91425" rIns="91425" tIns="91425"/>
          <a:lstStyle>
            <a:lvl1pPr indent="0" marL="0" marR="0" rtl="0" algn="ctr">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46" name="Shape 46"/>
          <p:cNvSpPr txBox="1"/>
          <p:nvPr>
            <p:ph idx="12" type="sldNum"/>
          </p:nvPr>
        </p:nvSpPr>
        <p:spPr>
          <a:xfrm>
            <a:off x="36576000" y="87783"/>
            <a:ext cx="5120639" cy="1580083"/>
          </a:xfrm>
          <a:prstGeom prst="rect">
            <a:avLst/>
          </a:prstGeom>
          <a:noFill/>
          <a:ln>
            <a:noFill/>
          </a:ln>
        </p:spPr>
        <p:txBody>
          <a:bodyPr anchorCtr="0" anchor="ctr" bIns="219450" lIns="438900" rIns="438900" tIns="219450">
            <a:noAutofit/>
          </a:bodyPr>
          <a:lstStyle>
            <a:lvl1pPr indent="0" marL="0" marR="0" rtl="0" algn="l">
              <a:spcBef>
                <a:spcPts val="0"/>
              </a:spcBef>
              <a:buNone/>
              <a:defRPr b="1" baseline="0" i="0" sz="6700" u="none" cap="none" strike="noStrike">
                <a:solidFill>
                  <a:srgbClr val="FFFFFF"/>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cxnSp>
        <p:nvCxnSpPr>
          <p:cNvPr id="47" name="Shape 47"/>
          <p:cNvCxnSpPr/>
          <p:nvPr/>
        </p:nvCxnSpPr>
        <p:spPr>
          <a:xfrm rot="5400000">
            <a:off x="10645521" y="19419951"/>
            <a:ext cx="22603968" cy="381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8" name="Shape 48"/>
        <p:cNvGrpSpPr/>
        <p:nvPr/>
      </p:nvGrpSpPr>
      <p:grpSpPr>
        <a:xfrm>
          <a:off x="0" y="0"/>
          <a:ext cx="0" cy="0"/>
          <a:chOff x="0" y="0"/>
          <a:chExt cx="0" cy="0"/>
        </a:xfrm>
      </p:grpSpPr>
      <p:sp>
        <p:nvSpPr>
          <p:cNvPr id="49" name="Shape 49"/>
          <p:cNvSpPr txBox="1"/>
          <p:nvPr>
            <p:ph type="title"/>
          </p:nvPr>
        </p:nvSpPr>
        <p:spPr>
          <a:xfrm>
            <a:off x="2194559" y="2560319"/>
            <a:ext cx="39502080" cy="4754879"/>
          </a:xfrm>
          <a:prstGeom prst="rect">
            <a:avLst/>
          </a:prstGeom>
          <a:noFill/>
          <a:ln>
            <a:noFill/>
          </a:ln>
        </p:spPr>
        <p:txBody>
          <a:bodyPr anchorCtr="0" anchor="ctr" bIns="91425" lIns="91425" rIns="91425" tIns="91425"/>
          <a:lstStyle>
            <a:lvl1pPr rtl="0" algn="l">
              <a:spcBef>
                <a:spcPts val="0"/>
              </a:spcBef>
              <a:buClr>
                <a:schemeClr val="dk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0" name="Shape 50"/>
          <p:cNvSpPr txBox="1"/>
          <p:nvPr>
            <p:ph idx="10" type="dt"/>
          </p:nvPr>
        </p:nvSpPr>
        <p:spPr>
          <a:xfrm>
            <a:off x="2194559" y="87783"/>
            <a:ext cx="13898879" cy="1580083"/>
          </a:xfrm>
          <a:prstGeom prst="rect">
            <a:avLst/>
          </a:prstGeom>
          <a:noFill/>
          <a:ln>
            <a:noFill/>
          </a:ln>
        </p:spPr>
        <p:txBody>
          <a:bodyPr anchorCtr="0" anchor="ctr" bIns="91425" lIns="91425" rIns="91425" tIns="91425"/>
          <a:lstStyle>
            <a:lvl1pPr indent="0" marL="0" marR="0" rtl="0" algn="l">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51" name="Shape 51"/>
          <p:cNvSpPr txBox="1"/>
          <p:nvPr>
            <p:ph idx="11" type="ftr"/>
          </p:nvPr>
        </p:nvSpPr>
        <p:spPr>
          <a:xfrm>
            <a:off x="16459200" y="87783"/>
            <a:ext cx="19751040" cy="1580083"/>
          </a:xfrm>
          <a:prstGeom prst="rect">
            <a:avLst/>
          </a:prstGeom>
          <a:noFill/>
          <a:ln>
            <a:noFill/>
          </a:ln>
        </p:spPr>
        <p:txBody>
          <a:bodyPr anchorCtr="0" anchor="ctr" bIns="91425" lIns="91425" rIns="91425" tIns="91425"/>
          <a:lstStyle>
            <a:lvl1pPr indent="0" marL="0" marR="0" rtl="0" algn="ctr">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52" name="Shape 52"/>
          <p:cNvSpPr txBox="1"/>
          <p:nvPr>
            <p:ph idx="12" type="sldNum"/>
          </p:nvPr>
        </p:nvSpPr>
        <p:spPr>
          <a:xfrm>
            <a:off x="36576000" y="87783"/>
            <a:ext cx="5120639" cy="1580083"/>
          </a:xfrm>
          <a:prstGeom prst="rect">
            <a:avLst/>
          </a:prstGeom>
          <a:noFill/>
          <a:ln>
            <a:noFill/>
          </a:ln>
        </p:spPr>
        <p:txBody>
          <a:bodyPr anchorCtr="0" anchor="ctr" bIns="219450" lIns="438900" rIns="438900" tIns="219450">
            <a:noAutofit/>
          </a:bodyPr>
          <a:lstStyle>
            <a:lvl1pPr indent="0" marL="0" marR="0" rtl="0" algn="l">
              <a:spcBef>
                <a:spcPts val="0"/>
              </a:spcBef>
              <a:buNone/>
              <a:defRPr b="1" baseline="0" i="0" sz="6700" u="none" cap="none" strike="noStrike">
                <a:solidFill>
                  <a:srgbClr val="FFFFFF"/>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0" type="dt"/>
          </p:nvPr>
        </p:nvSpPr>
        <p:spPr>
          <a:xfrm>
            <a:off x="2194559" y="87783"/>
            <a:ext cx="13898879" cy="1580083"/>
          </a:xfrm>
          <a:prstGeom prst="rect">
            <a:avLst/>
          </a:prstGeom>
          <a:noFill/>
          <a:ln>
            <a:noFill/>
          </a:ln>
        </p:spPr>
        <p:txBody>
          <a:bodyPr anchorCtr="0" anchor="ctr" bIns="91425" lIns="91425" rIns="91425" tIns="91425"/>
          <a:lstStyle>
            <a:lvl1pPr indent="0" marL="0" marR="0" rtl="0" algn="l">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55" name="Shape 55"/>
          <p:cNvSpPr txBox="1"/>
          <p:nvPr>
            <p:ph idx="11" type="ftr"/>
          </p:nvPr>
        </p:nvSpPr>
        <p:spPr>
          <a:xfrm>
            <a:off x="16459200" y="87783"/>
            <a:ext cx="19751040" cy="1580083"/>
          </a:xfrm>
          <a:prstGeom prst="rect">
            <a:avLst/>
          </a:prstGeom>
          <a:noFill/>
          <a:ln>
            <a:noFill/>
          </a:ln>
        </p:spPr>
        <p:txBody>
          <a:bodyPr anchorCtr="0" anchor="ctr" bIns="91425" lIns="91425" rIns="91425" tIns="91425"/>
          <a:lstStyle>
            <a:lvl1pPr indent="0" marL="0" marR="0" rtl="0" algn="ctr">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56" name="Shape 56"/>
          <p:cNvSpPr txBox="1"/>
          <p:nvPr>
            <p:ph idx="12" type="sldNum"/>
          </p:nvPr>
        </p:nvSpPr>
        <p:spPr>
          <a:xfrm>
            <a:off x="36576000" y="87783"/>
            <a:ext cx="5120639" cy="1580083"/>
          </a:xfrm>
          <a:prstGeom prst="rect">
            <a:avLst/>
          </a:prstGeom>
          <a:noFill/>
          <a:ln>
            <a:noFill/>
          </a:ln>
        </p:spPr>
        <p:txBody>
          <a:bodyPr anchorCtr="0" anchor="ctr" bIns="219450" lIns="438900" rIns="438900" tIns="219450">
            <a:noAutofit/>
          </a:bodyPr>
          <a:lstStyle>
            <a:lvl1pPr indent="0" marL="0" marR="0" rtl="0" algn="l">
              <a:spcBef>
                <a:spcPts val="0"/>
              </a:spcBef>
              <a:buNone/>
              <a:defRPr b="1" baseline="0" i="0" sz="6700" u="none" cap="none" strike="noStrike">
                <a:solidFill>
                  <a:srgbClr val="FFFFFF"/>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2194559" y="3801983"/>
            <a:ext cx="10270540" cy="6056985"/>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1" type="body"/>
          </p:nvPr>
        </p:nvSpPr>
        <p:spPr>
          <a:xfrm>
            <a:off x="14264640" y="3801983"/>
            <a:ext cx="27432000" cy="2677363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0" name="Shape 60"/>
          <p:cNvSpPr txBox="1"/>
          <p:nvPr>
            <p:ph idx="2" type="body"/>
          </p:nvPr>
        </p:nvSpPr>
        <p:spPr>
          <a:xfrm>
            <a:off x="2194565" y="10226652"/>
            <a:ext cx="10270540" cy="20369351"/>
          </a:xfrm>
          <a:prstGeom prst="rect">
            <a:avLst/>
          </a:prstGeom>
          <a:noFill/>
          <a:ln>
            <a:noFill/>
          </a:ln>
        </p:spPr>
        <p:txBody>
          <a:bodyPr anchorCtr="0" anchor="t" bIns="91425" lIns="91425" rIns="91425" tIns="91425"/>
          <a:lstStyle>
            <a:lvl1pPr indent="0" marL="0" rtl="0">
              <a:spcBef>
                <a:spcPts val="0"/>
              </a:spcBef>
              <a:buFont typeface="Arial"/>
              <a:buNone/>
              <a:defRPr/>
            </a:lvl1pPr>
            <a:lvl2pPr indent="-10160" marL="2194560" rtl="0">
              <a:spcBef>
                <a:spcPts val="0"/>
              </a:spcBef>
              <a:buFont typeface="Arial"/>
              <a:buNone/>
              <a:defRPr/>
            </a:lvl2pPr>
            <a:lvl3pPr indent="-7620" marL="4389120" rtl="0">
              <a:spcBef>
                <a:spcPts val="0"/>
              </a:spcBef>
              <a:buFont typeface="Arial"/>
              <a:buNone/>
              <a:defRPr/>
            </a:lvl3pPr>
            <a:lvl4pPr indent="-5080" marL="6583680" rtl="0">
              <a:spcBef>
                <a:spcPts val="0"/>
              </a:spcBef>
              <a:buFont typeface="Arial"/>
              <a:buNone/>
              <a:defRPr/>
            </a:lvl4pPr>
            <a:lvl5pPr indent="-2540" marL="8778240" rtl="0">
              <a:spcBef>
                <a:spcPts val="0"/>
              </a:spcBef>
              <a:buFont typeface="Arial"/>
              <a:buNone/>
              <a:defRPr/>
            </a:lvl5pPr>
            <a:lvl6pPr indent="0" marL="10972800" rtl="0">
              <a:spcBef>
                <a:spcPts val="0"/>
              </a:spcBef>
              <a:buFont typeface="Arial"/>
              <a:buNone/>
              <a:defRPr/>
            </a:lvl6pPr>
            <a:lvl7pPr indent="-10160" marL="13167361" rtl="0">
              <a:spcBef>
                <a:spcPts val="0"/>
              </a:spcBef>
              <a:buFont typeface="Arial"/>
              <a:buNone/>
              <a:defRPr/>
            </a:lvl7pPr>
            <a:lvl8pPr indent="-7619" marL="15361920" rtl="0">
              <a:spcBef>
                <a:spcPts val="0"/>
              </a:spcBef>
              <a:buFont typeface="Arial"/>
              <a:buNone/>
              <a:defRPr/>
            </a:lvl8pPr>
            <a:lvl9pPr indent="-5080" marL="17556480" rtl="0">
              <a:spcBef>
                <a:spcPts val="0"/>
              </a:spcBef>
              <a:buFont typeface="Arial"/>
              <a:buNone/>
              <a:defRPr/>
            </a:lvl9pPr>
          </a:lstStyle>
          <a:p/>
        </p:txBody>
      </p:sp>
      <p:sp>
        <p:nvSpPr>
          <p:cNvPr id="61" name="Shape 61"/>
          <p:cNvSpPr txBox="1"/>
          <p:nvPr>
            <p:ph idx="10" type="dt"/>
          </p:nvPr>
        </p:nvSpPr>
        <p:spPr>
          <a:xfrm>
            <a:off x="2194559" y="87783"/>
            <a:ext cx="13898879" cy="1580083"/>
          </a:xfrm>
          <a:prstGeom prst="rect">
            <a:avLst/>
          </a:prstGeom>
          <a:noFill/>
          <a:ln>
            <a:noFill/>
          </a:ln>
        </p:spPr>
        <p:txBody>
          <a:bodyPr anchorCtr="0" anchor="ctr" bIns="91425" lIns="91425" rIns="91425" tIns="91425"/>
          <a:lstStyle>
            <a:lvl1pPr indent="0" marL="0" marR="0" rtl="0" algn="l">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62" name="Shape 62"/>
          <p:cNvSpPr txBox="1"/>
          <p:nvPr>
            <p:ph idx="11" type="ftr"/>
          </p:nvPr>
        </p:nvSpPr>
        <p:spPr>
          <a:xfrm>
            <a:off x="16459200" y="87783"/>
            <a:ext cx="19751040" cy="1580083"/>
          </a:xfrm>
          <a:prstGeom prst="rect">
            <a:avLst/>
          </a:prstGeom>
          <a:noFill/>
          <a:ln>
            <a:noFill/>
          </a:ln>
        </p:spPr>
        <p:txBody>
          <a:bodyPr anchorCtr="0" anchor="ctr" bIns="91425" lIns="91425" rIns="91425" tIns="91425"/>
          <a:lstStyle>
            <a:lvl1pPr indent="0" marL="0" marR="0" rtl="0" algn="ctr">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63" name="Shape 63"/>
          <p:cNvSpPr txBox="1"/>
          <p:nvPr>
            <p:ph idx="12" type="sldNum"/>
          </p:nvPr>
        </p:nvSpPr>
        <p:spPr>
          <a:xfrm>
            <a:off x="36576000" y="87783"/>
            <a:ext cx="5120639" cy="1580083"/>
          </a:xfrm>
          <a:prstGeom prst="rect">
            <a:avLst/>
          </a:prstGeom>
          <a:noFill/>
          <a:ln>
            <a:noFill/>
          </a:ln>
        </p:spPr>
        <p:txBody>
          <a:bodyPr anchorCtr="0" anchor="ctr" bIns="219450" lIns="438900" rIns="438900" tIns="219450">
            <a:noAutofit/>
          </a:bodyPr>
          <a:lstStyle>
            <a:lvl1pPr indent="0" marL="0" marR="0" rtl="0" algn="l">
              <a:spcBef>
                <a:spcPts val="0"/>
              </a:spcBef>
              <a:buNone/>
              <a:defRPr b="1" baseline="0" i="0" sz="6700" u="none" cap="none" strike="noStrike">
                <a:solidFill>
                  <a:srgbClr val="FFFFFF"/>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cxnSp>
        <p:nvCxnSpPr>
          <p:cNvPr id="64" name="Shape 64"/>
          <p:cNvCxnSpPr/>
          <p:nvPr/>
        </p:nvCxnSpPr>
        <p:spPr>
          <a:xfrm rot="5400000">
            <a:off x="-62957" y="17184989"/>
            <a:ext cx="26773633" cy="7621"/>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5" name="Shape 65"/>
        <p:cNvGrpSpPr/>
        <p:nvPr/>
      </p:nvGrpSpPr>
      <p:grpSpPr>
        <a:xfrm>
          <a:off x="0" y="0"/>
          <a:ext cx="0" cy="0"/>
          <a:chOff x="0" y="0"/>
          <a:chExt cx="0" cy="0"/>
        </a:xfrm>
      </p:grpSpPr>
      <p:sp>
        <p:nvSpPr>
          <p:cNvPr id="66" name="Shape 66"/>
          <p:cNvSpPr txBox="1"/>
          <p:nvPr>
            <p:ph type="title"/>
          </p:nvPr>
        </p:nvSpPr>
        <p:spPr>
          <a:xfrm>
            <a:off x="2194559" y="3803903"/>
            <a:ext cx="10284863" cy="6071615"/>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7" name="Shape 67"/>
          <p:cNvSpPr/>
          <p:nvPr>
            <p:ph idx="2" type="pic"/>
          </p:nvPr>
        </p:nvSpPr>
        <p:spPr>
          <a:xfrm>
            <a:off x="13721328" y="4023364"/>
            <a:ext cx="28341073" cy="26402189"/>
          </a:xfrm>
          <a:prstGeom prst="rect">
            <a:avLst/>
          </a:prstGeom>
          <a:solidFill>
            <a:schemeClr val="lt2"/>
          </a:solidFill>
          <a:ln cap="flat" cmpd="sng" w="76200">
            <a:solidFill>
              <a:srgbClr val="FFFFFF"/>
            </a:solidFill>
            <a:prstDash val="solid"/>
            <a:miter/>
            <a:headEnd len="med" w="med" type="none"/>
            <a:tailEnd len="med" w="med" type="none"/>
          </a:ln>
        </p:spPr>
      </p:sp>
      <p:sp>
        <p:nvSpPr>
          <p:cNvPr id="68" name="Shape 68"/>
          <p:cNvSpPr txBox="1"/>
          <p:nvPr>
            <p:ph idx="1" type="body"/>
          </p:nvPr>
        </p:nvSpPr>
        <p:spPr>
          <a:xfrm>
            <a:off x="2194559" y="10241279"/>
            <a:ext cx="10270540" cy="20365516"/>
          </a:xfrm>
          <a:prstGeom prst="rect">
            <a:avLst/>
          </a:prstGeom>
          <a:noFill/>
          <a:ln>
            <a:noFill/>
          </a:ln>
        </p:spPr>
        <p:txBody>
          <a:bodyPr anchorCtr="0" anchor="t" bIns="91425" lIns="91425" rIns="91425" tIns="91425"/>
          <a:lstStyle>
            <a:lvl1pPr indent="0" marL="0" rtl="0">
              <a:spcBef>
                <a:spcPts val="0"/>
              </a:spcBef>
              <a:buFont typeface="Arial"/>
              <a:buNone/>
              <a:defRPr/>
            </a:lvl1pPr>
            <a:lvl2pPr indent="-10160" marL="2194560" rtl="0">
              <a:spcBef>
                <a:spcPts val="0"/>
              </a:spcBef>
              <a:buFont typeface="Arial"/>
              <a:buNone/>
              <a:defRPr/>
            </a:lvl2pPr>
            <a:lvl3pPr indent="-7620" marL="4389120" rtl="0">
              <a:spcBef>
                <a:spcPts val="0"/>
              </a:spcBef>
              <a:buFont typeface="Arial"/>
              <a:buNone/>
              <a:defRPr/>
            </a:lvl3pPr>
            <a:lvl4pPr indent="-5080" marL="6583680" rtl="0">
              <a:spcBef>
                <a:spcPts val="0"/>
              </a:spcBef>
              <a:buFont typeface="Arial"/>
              <a:buNone/>
              <a:defRPr/>
            </a:lvl4pPr>
            <a:lvl5pPr indent="-2540" marL="8778240" rtl="0">
              <a:spcBef>
                <a:spcPts val="0"/>
              </a:spcBef>
              <a:buFont typeface="Arial"/>
              <a:buNone/>
              <a:defRPr/>
            </a:lvl5pPr>
            <a:lvl6pPr indent="0" marL="10972800" rtl="0">
              <a:spcBef>
                <a:spcPts val="0"/>
              </a:spcBef>
              <a:buFont typeface="Arial"/>
              <a:buNone/>
              <a:defRPr/>
            </a:lvl6pPr>
            <a:lvl7pPr indent="-10160" marL="13167361" rtl="0">
              <a:spcBef>
                <a:spcPts val="0"/>
              </a:spcBef>
              <a:buFont typeface="Arial"/>
              <a:buNone/>
              <a:defRPr/>
            </a:lvl7pPr>
            <a:lvl8pPr indent="-7619" marL="15361920" rtl="0">
              <a:spcBef>
                <a:spcPts val="0"/>
              </a:spcBef>
              <a:buFont typeface="Arial"/>
              <a:buNone/>
              <a:defRPr/>
            </a:lvl8pPr>
            <a:lvl9pPr indent="-5080" marL="17556480" rtl="0">
              <a:spcBef>
                <a:spcPts val="0"/>
              </a:spcBef>
              <a:buFont typeface="Arial"/>
              <a:buNone/>
              <a:defRPr/>
            </a:lvl9pPr>
          </a:lstStyle>
          <a:p/>
        </p:txBody>
      </p:sp>
      <p:sp>
        <p:nvSpPr>
          <p:cNvPr id="69" name="Shape 69"/>
          <p:cNvSpPr txBox="1"/>
          <p:nvPr>
            <p:ph idx="10" type="dt"/>
          </p:nvPr>
        </p:nvSpPr>
        <p:spPr>
          <a:xfrm>
            <a:off x="2194559" y="87783"/>
            <a:ext cx="13898879" cy="1580083"/>
          </a:xfrm>
          <a:prstGeom prst="rect">
            <a:avLst/>
          </a:prstGeom>
          <a:noFill/>
          <a:ln>
            <a:noFill/>
          </a:ln>
        </p:spPr>
        <p:txBody>
          <a:bodyPr anchorCtr="0" anchor="ctr" bIns="91425" lIns="91425" rIns="91425" tIns="91425"/>
          <a:lstStyle>
            <a:lvl1pPr indent="0" marL="0" marR="0" rtl="0" algn="l">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70" name="Shape 70"/>
          <p:cNvSpPr txBox="1"/>
          <p:nvPr>
            <p:ph idx="11" type="ftr"/>
          </p:nvPr>
        </p:nvSpPr>
        <p:spPr>
          <a:xfrm>
            <a:off x="16459200" y="87783"/>
            <a:ext cx="19751040" cy="1580083"/>
          </a:xfrm>
          <a:prstGeom prst="rect">
            <a:avLst/>
          </a:prstGeom>
          <a:noFill/>
          <a:ln>
            <a:noFill/>
          </a:ln>
        </p:spPr>
        <p:txBody>
          <a:bodyPr anchorCtr="0" anchor="ctr" bIns="91425" lIns="91425" rIns="91425" tIns="91425"/>
          <a:lstStyle>
            <a:lvl1pPr indent="0" marL="0" marR="0" rtl="0" algn="ctr">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71" name="Shape 71"/>
          <p:cNvSpPr txBox="1"/>
          <p:nvPr>
            <p:ph idx="12" type="sldNum"/>
          </p:nvPr>
        </p:nvSpPr>
        <p:spPr>
          <a:xfrm>
            <a:off x="36576000" y="87783"/>
            <a:ext cx="5120639" cy="1580083"/>
          </a:xfrm>
          <a:prstGeom prst="rect">
            <a:avLst/>
          </a:prstGeom>
          <a:noFill/>
          <a:ln>
            <a:noFill/>
          </a:ln>
        </p:spPr>
        <p:txBody>
          <a:bodyPr anchorCtr="0" anchor="ctr" bIns="219450" lIns="438900" rIns="438900" tIns="219450">
            <a:noAutofit/>
          </a:bodyPr>
          <a:lstStyle>
            <a:lvl1pPr indent="0" marL="0" marR="0" rtl="0" algn="l">
              <a:spcBef>
                <a:spcPts val="0"/>
              </a:spcBef>
              <a:buNone/>
              <a:defRPr b="1" baseline="0" i="0" sz="6700" u="none" cap="none" strike="noStrike">
                <a:solidFill>
                  <a:srgbClr val="FFFFFF"/>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2" Type="http://schemas.openxmlformats.org/officeDocument/2006/relationships/theme" Target="../theme/theme3.xml"/><Relationship Id="rId2" Type="http://schemas.openxmlformats.org/officeDocument/2006/relationships/slideLayout" Target="../slideLayouts/slideLayout2.xml"/><Relationship Id="rId1" Type="http://schemas.openxmlformats.org/officeDocument/2006/relationships/slideLayout" Target="../slideLayouts/slideLayou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11" Type="http://schemas.openxmlformats.org/officeDocument/2006/relationships/slideLayout" Target="../slideLayouts/slideLayout11.xml"/><Relationship Id="rId3" Type="http://schemas.openxmlformats.org/officeDocument/2006/relationships/slideLayout" Target="../slideLayouts/slideLayout3.xml"/><Relationship Id="rId9" Type="http://schemas.openxmlformats.org/officeDocument/2006/relationships/slideLayout" Target="../slideLayouts/slideLayout9.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slideLayout" Target="../slideLayouts/slideLayout8.xml"/><Relationship Id="rId7"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40000">
              <a:srgbClr val="EEEEEE"/>
            </a:gs>
            <a:gs pos="100000">
              <a:srgbClr val="B2B2B2"/>
            </a:gs>
          </a:gsLst>
          <a:lin ang="5400000" scaled="0"/>
        </a:gradFill>
      </p:bgPr>
    </p:bg>
    <p:spTree>
      <p:nvGrpSpPr>
        <p:cNvPr id="4" name="Shape 4"/>
        <p:cNvGrpSpPr/>
        <p:nvPr/>
      </p:nvGrpSpPr>
      <p:grpSpPr>
        <a:xfrm>
          <a:off x="0" y="0"/>
          <a:ext cx="0" cy="0"/>
          <a:chOff x="0" y="0"/>
          <a:chExt cx="0" cy="0"/>
        </a:xfrm>
      </p:grpSpPr>
      <p:sp>
        <p:nvSpPr>
          <p:cNvPr id="5" name="Shape 5"/>
          <p:cNvSpPr/>
          <p:nvPr/>
        </p:nvSpPr>
        <p:spPr>
          <a:xfrm>
            <a:off x="0" y="1059773"/>
            <a:ext cx="43891199" cy="1097279"/>
          </a:xfrm>
          <a:prstGeom prst="rect">
            <a:avLst/>
          </a:prstGeom>
          <a:solidFill>
            <a:srgbClr val="FFFFFF"/>
          </a:solidFill>
          <a:ln>
            <a:noFill/>
          </a:ln>
        </p:spPr>
        <p:txBody>
          <a:bodyPr anchorCtr="0" anchor="ctr" bIns="219450" lIns="438900" rIns="438900" tIns="219450">
            <a:noAutofit/>
          </a:bodyPr>
          <a:lstStyle/>
          <a:p>
            <a:pPr indent="0" lvl="0" marL="0" marR="0" rtl="0" algn="ctr">
              <a:spcBef>
                <a:spcPts val="0"/>
              </a:spcBef>
              <a:buNone/>
            </a:pPr>
            <a:r>
              <a:t/>
            </a:r>
            <a:endParaRPr b="0" baseline="0" i="0" sz="8700" u="none" cap="none" strike="noStrike">
              <a:solidFill>
                <a:schemeClr val="lt1"/>
              </a:solidFill>
              <a:latin typeface="Arial"/>
              <a:ea typeface="Arial"/>
              <a:cs typeface="Arial"/>
              <a:sym typeface="Arial"/>
            </a:endParaRPr>
          </a:p>
        </p:txBody>
      </p:sp>
      <p:sp>
        <p:nvSpPr>
          <p:cNvPr id="6" name="Shape 6"/>
          <p:cNvSpPr txBox="1"/>
          <p:nvPr>
            <p:ph type="title"/>
          </p:nvPr>
        </p:nvSpPr>
        <p:spPr>
          <a:xfrm>
            <a:off x="2194559" y="2560319"/>
            <a:ext cx="39502080" cy="4754879"/>
          </a:xfrm>
          <a:prstGeom prst="rect">
            <a:avLst/>
          </a:prstGeom>
          <a:noFill/>
          <a:ln>
            <a:noFill/>
          </a:ln>
        </p:spPr>
        <p:txBody>
          <a:bodyPr anchorCtr="0" anchor="ctr" bIns="91425" lIns="91425" rIns="91425" tIns="91425"/>
          <a:lstStyle>
            <a:lvl1pPr indent="0" marL="0" marR="0" rtl="0" algn="l">
              <a:spcBef>
                <a:spcPts val="0"/>
              </a:spcBef>
              <a:buClr>
                <a:schemeClr val="dk2"/>
              </a:buClr>
              <a:buFont typeface="Arial"/>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7" name="Shape 7"/>
          <p:cNvSpPr txBox="1"/>
          <p:nvPr>
            <p:ph idx="1" type="body"/>
          </p:nvPr>
        </p:nvSpPr>
        <p:spPr>
          <a:xfrm>
            <a:off x="2194559" y="7680960"/>
            <a:ext cx="39502080" cy="23408639"/>
          </a:xfrm>
          <a:prstGeom prst="rect">
            <a:avLst/>
          </a:prstGeom>
          <a:noFill/>
          <a:ln>
            <a:noFill/>
          </a:ln>
        </p:spPr>
        <p:txBody>
          <a:bodyPr anchorCtr="0" anchor="t" bIns="91425" lIns="91425" rIns="91425" tIns="91425"/>
          <a:lstStyle>
            <a:lvl1pPr indent="-257111" marL="877824" marR="0" rtl="0" algn="l">
              <a:spcBef>
                <a:spcPts val="2300"/>
              </a:spcBef>
              <a:buClr>
                <a:schemeClr val="accent1"/>
              </a:buClr>
              <a:buFont typeface="Arial"/>
              <a:buChar char="•"/>
              <a:defRPr/>
            </a:lvl1pPr>
            <a:lvl2pPr indent="-368300" marL="2194560" marR="0" rtl="0" algn="l">
              <a:spcBef>
                <a:spcPts val="1920"/>
              </a:spcBef>
              <a:buClr>
                <a:schemeClr val="accent1"/>
              </a:buClr>
              <a:buFont typeface="Arial"/>
              <a:buChar char="•"/>
              <a:defRPr/>
            </a:lvl2pPr>
            <a:lvl3pPr indent="-390906" marL="3511296" marR="0" rtl="0" algn="l">
              <a:spcBef>
                <a:spcPts val="1720"/>
              </a:spcBef>
              <a:buClr>
                <a:schemeClr val="accent1"/>
              </a:buClr>
              <a:buFont typeface="Arial"/>
              <a:buChar char="•"/>
              <a:defRPr/>
            </a:lvl3pPr>
            <a:lvl4pPr indent="-389382" marL="4828032" marR="0" rtl="0" algn="l">
              <a:spcBef>
                <a:spcPts val="1540"/>
              </a:spcBef>
              <a:buClr>
                <a:schemeClr val="accent1"/>
              </a:buClr>
              <a:buFont typeface="Arial"/>
              <a:buChar char="•"/>
              <a:defRPr/>
            </a:lvl4pPr>
            <a:lvl5pPr indent="-238505" marL="5705856" marR="0" rtl="0" algn="l">
              <a:spcBef>
                <a:spcPts val="1340"/>
              </a:spcBef>
              <a:buClr>
                <a:schemeClr val="accent1"/>
              </a:buClr>
              <a:buFont typeface="Arial"/>
              <a:buChar char="•"/>
              <a:defRPr/>
            </a:lvl5pPr>
            <a:lvl6pPr indent="-487680" marL="6583680" marR="0" rtl="0" algn="l">
              <a:spcBef>
                <a:spcPts val="1240"/>
              </a:spcBef>
              <a:buClr>
                <a:schemeClr val="accent1"/>
              </a:buClr>
              <a:buFont typeface="Arial"/>
              <a:buChar char="•"/>
              <a:defRPr/>
            </a:lvl6pPr>
            <a:lvl7pPr indent="-489204" marL="7461504" marR="0" rtl="0" algn="l">
              <a:spcBef>
                <a:spcPts val="1240"/>
              </a:spcBef>
              <a:buClr>
                <a:schemeClr val="accent1"/>
              </a:buClr>
              <a:buFont typeface="Arial"/>
              <a:buChar char="•"/>
              <a:defRPr/>
            </a:lvl7pPr>
            <a:lvl8pPr indent="-490728" marL="8339328" marR="0" rtl="0" algn="l">
              <a:spcBef>
                <a:spcPts val="1240"/>
              </a:spcBef>
              <a:buClr>
                <a:schemeClr val="accent1"/>
              </a:buClr>
              <a:buFont typeface="Arial"/>
              <a:buChar char="•"/>
              <a:defRPr/>
            </a:lvl8pPr>
            <a:lvl9pPr indent="-492252" marL="9217152" marR="0" rtl="0" algn="l">
              <a:spcBef>
                <a:spcPts val="1240"/>
              </a:spcBef>
              <a:buClr>
                <a:schemeClr val="accent1"/>
              </a:buClr>
              <a:buFont typeface="Arial"/>
              <a:buChar char="•"/>
              <a:defRPr/>
            </a:lvl9pPr>
          </a:lstStyle>
          <a:p/>
        </p:txBody>
      </p:sp>
      <p:sp>
        <p:nvSpPr>
          <p:cNvPr id="8" name="Shape 8"/>
          <p:cNvSpPr/>
          <p:nvPr/>
        </p:nvSpPr>
        <p:spPr>
          <a:xfrm>
            <a:off x="0" y="0"/>
            <a:ext cx="43891199" cy="1755647"/>
          </a:xfrm>
          <a:prstGeom prst="rect">
            <a:avLst/>
          </a:prstGeom>
          <a:solidFill>
            <a:schemeClr val="accent1"/>
          </a:solidFill>
          <a:ln>
            <a:noFill/>
          </a:ln>
        </p:spPr>
        <p:txBody>
          <a:bodyPr anchorCtr="0" anchor="ctr" bIns="219450" lIns="438900" rIns="438900" tIns="219450">
            <a:noAutofit/>
          </a:bodyPr>
          <a:lstStyle/>
          <a:p>
            <a:pPr indent="0" lvl="0" marL="0" marR="0" rtl="0" algn="ctr">
              <a:spcBef>
                <a:spcPts val="0"/>
              </a:spcBef>
              <a:buNone/>
            </a:pPr>
            <a:r>
              <a:t/>
            </a:r>
            <a:endParaRPr b="0" baseline="0" i="0" sz="8700" u="none" cap="none" strike="noStrike">
              <a:solidFill>
                <a:schemeClr val="lt1"/>
              </a:solidFill>
              <a:latin typeface="Arial"/>
              <a:ea typeface="Arial"/>
              <a:cs typeface="Arial"/>
              <a:sym typeface="Arial"/>
            </a:endParaRPr>
          </a:p>
        </p:txBody>
      </p:sp>
      <p:sp>
        <p:nvSpPr>
          <p:cNvPr id="9" name="Shape 9"/>
          <p:cNvSpPr txBox="1"/>
          <p:nvPr>
            <p:ph idx="10" type="dt"/>
          </p:nvPr>
        </p:nvSpPr>
        <p:spPr>
          <a:xfrm>
            <a:off x="2194559" y="87783"/>
            <a:ext cx="13898879" cy="1580083"/>
          </a:xfrm>
          <a:prstGeom prst="rect">
            <a:avLst/>
          </a:prstGeom>
          <a:noFill/>
          <a:ln>
            <a:noFill/>
          </a:ln>
        </p:spPr>
        <p:txBody>
          <a:bodyPr anchorCtr="0" anchor="ctr" bIns="91425" lIns="91425" rIns="91425" tIns="91425"/>
          <a:lstStyle>
            <a:lvl1pPr indent="0" marL="0" marR="0" rtl="0" algn="l">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10" name="Shape 10"/>
          <p:cNvSpPr txBox="1"/>
          <p:nvPr>
            <p:ph idx="11" type="ftr"/>
          </p:nvPr>
        </p:nvSpPr>
        <p:spPr>
          <a:xfrm>
            <a:off x="16459200" y="87783"/>
            <a:ext cx="19751040" cy="1580083"/>
          </a:xfrm>
          <a:prstGeom prst="rect">
            <a:avLst/>
          </a:prstGeom>
          <a:noFill/>
          <a:ln>
            <a:noFill/>
          </a:ln>
        </p:spPr>
        <p:txBody>
          <a:bodyPr anchorCtr="0" anchor="ctr" bIns="91425" lIns="91425" rIns="91425" tIns="91425"/>
          <a:lstStyle>
            <a:lvl1pPr indent="0" marL="0" marR="0" rtl="0" algn="ctr">
              <a:spcBef>
                <a:spcPts val="0"/>
              </a:spcBef>
              <a:defRPr/>
            </a:lvl1pPr>
            <a:lvl2pPr indent="-10160" marL="2194560" marR="0" rtl="0" algn="l">
              <a:spcBef>
                <a:spcPts val="0"/>
              </a:spcBef>
              <a:defRPr/>
            </a:lvl2pPr>
            <a:lvl3pPr indent="-7620" marL="4389120" marR="0" rtl="0" algn="l">
              <a:spcBef>
                <a:spcPts val="0"/>
              </a:spcBef>
              <a:defRPr/>
            </a:lvl3pPr>
            <a:lvl4pPr indent="-5080" marL="6583680" marR="0" rtl="0" algn="l">
              <a:spcBef>
                <a:spcPts val="0"/>
              </a:spcBef>
              <a:defRPr/>
            </a:lvl4pPr>
            <a:lvl5pPr indent="-2540" marL="8778240" marR="0" rtl="0" algn="l">
              <a:spcBef>
                <a:spcPts val="0"/>
              </a:spcBef>
              <a:defRPr/>
            </a:lvl5pPr>
            <a:lvl6pPr indent="0" marL="10972800" marR="0" rtl="0" algn="l">
              <a:spcBef>
                <a:spcPts val="0"/>
              </a:spcBef>
              <a:defRPr/>
            </a:lvl6pPr>
            <a:lvl7pPr indent="-10160" marL="13167361" marR="0" rtl="0" algn="l">
              <a:spcBef>
                <a:spcPts val="0"/>
              </a:spcBef>
              <a:defRPr/>
            </a:lvl7pPr>
            <a:lvl8pPr indent="-7619" marL="15361920" marR="0" rtl="0" algn="l">
              <a:spcBef>
                <a:spcPts val="0"/>
              </a:spcBef>
              <a:defRPr/>
            </a:lvl8pPr>
            <a:lvl9pPr indent="-5080" marL="17556480" marR="0" rtl="0" algn="l">
              <a:spcBef>
                <a:spcPts val="0"/>
              </a:spcBef>
              <a:defRPr/>
            </a:lvl9pPr>
          </a:lstStyle>
          <a:p/>
        </p:txBody>
      </p:sp>
      <p:sp>
        <p:nvSpPr>
          <p:cNvPr id="11" name="Shape 11"/>
          <p:cNvSpPr txBox="1"/>
          <p:nvPr>
            <p:ph idx="12" type="sldNum"/>
          </p:nvPr>
        </p:nvSpPr>
        <p:spPr>
          <a:xfrm>
            <a:off x="36576000" y="87783"/>
            <a:ext cx="5120639" cy="1580083"/>
          </a:xfrm>
          <a:prstGeom prst="rect">
            <a:avLst/>
          </a:prstGeom>
          <a:noFill/>
          <a:ln>
            <a:noFill/>
          </a:ln>
        </p:spPr>
        <p:txBody>
          <a:bodyPr anchorCtr="0" anchor="ctr" bIns="219450" lIns="438900" rIns="438900" tIns="219450">
            <a:noAutofit/>
          </a:bodyPr>
          <a:lstStyle>
            <a:lvl1pPr indent="0" marL="0" marR="0" rtl="0" algn="l">
              <a:spcBef>
                <a:spcPts val="0"/>
              </a:spcBef>
              <a:buNone/>
              <a:defRPr b="1" baseline="0" i="0" sz="6700" u="none" cap="none" strike="noStrike">
                <a:solidFill>
                  <a:srgbClr val="FFFFFF"/>
                </a:solidFill>
                <a:latin typeface="Arial"/>
                <a:ea typeface="Arial"/>
                <a:cs typeface="Arial"/>
                <a:sym typeface="Arial"/>
              </a:defRPr>
            </a:lvl1pPr>
          </a:lstStyle>
          <a:p>
            <a:pPr indent="0" lvl="0" marL="0">
              <a:spcBef>
                <a:spcPts val="0"/>
              </a:spcBef>
              <a:buSzPct val="25000"/>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04.png"/><Relationship Id="rId3" Type="http://schemas.openxmlformats.org/officeDocument/2006/relationships/image" Target="../media/image00.jpg"/><Relationship Id="rId6" Type="http://schemas.openxmlformats.org/officeDocument/2006/relationships/image" Target="../media/image01.jpg"/><Relationship Id="rId5" Type="http://schemas.openxmlformats.org/officeDocument/2006/relationships/image" Target="../media/image02.jpg"/><Relationship Id="rId7"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p:nvPr/>
        </p:nvSpPr>
        <p:spPr>
          <a:xfrm>
            <a:off x="0" y="28956000"/>
            <a:ext cx="43891199" cy="3962399"/>
          </a:xfrm>
          <a:prstGeom prst="rect">
            <a:avLst/>
          </a:prstGeom>
          <a:solidFill>
            <a:schemeClr val="dk1"/>
          </a:solidFill>
          <a:ln cap="flat" cmpd="sng" w="26425">
            <a:solidFill>
              <a:srgbClr val="6B767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8700" u="none" cap="none" strike="noStrike">
              <a:solidFill>
                <a:schemeClr val="lt1"/>
              </a:solidFill>
              <a:latin typeface="Arial"/>
              <a:ea typeface="Arial"/>
              <a:cs typeface="Arial"/>
              <a:sym typeface="Arial"/>
            </a:endParaRPr>
          </a:p>
        </p:txBody>
      </p:sp>
      <p:pic>
        <p:nvPicPr>
          <p:cNvPr id="86" name="Shape 86"/>
          <p:cNvPicPr preferRelativeResize="0"/>
          <p:nvPr/>
        </p:nvPicPr>
        <p:blipFill rotWithShape="1">
          <a:blip r:embed="rId3">
            <a:alphaModFix/>
          </a:blip>
          <a:srcRect b="0" l="0" r="0" t="0"/>
          <a:stretch/>
        </p:blipFill>
        <p:spPr>
          <a:xfrm>
            <a:off x="36576000" y="29596556"/>
            <a:ext cx="6008914" cy="2464594"/>
          </a:xfrm>
          <a:prstGeom prst="rect">
            <a:avLst/>
          </a:prstGeom>
          <a:noFill/>
          <a:ln>
            <a:noFill/>
          </a:ln>
        </p:spPr>
      </p:pic>
      <p:sp>
        <p:nvSpPr>
          <p:cNvPr id="87" name="Shape 87"/>
          <p:cNvSpPr txBox="1"/>
          <p:nvPr/>
        </p:nvSpPr>
        <p:spPr>
          <a:xfrm>
            <a:off x="914400" y="3962400"/>
            <a:ext cx="10058399" cy="23083248"/>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baseline="0" i="0" lang="en-US" sz="6000" u="sng" cap="none" strike="noStrike">
                <a:solidFill>
                  <a:schemeClr val="dk1"/>
                </a:solidFill>
                <a:latin typeface="Domine"/>
                <a:ea typeface="Domine"/>
                <a:cs typeface="Domine"/>
                <a:sym typeface="Domine"/>
              </a:rPr>
              <a:t>Project and Motivation</a:t>
            </a:r>
          </a:p>
          <a:p>
            <a:pPr indent="0" lvl="0" marL="0" marR="0" rtl="0" algn="ctr">
              <a:spcBef>
                <a:spcPts val="0"/>
              </a:spcBef>
              <a:buNone/>
            </a:pPr>
            <a:r>
              <a:t/>
            </a:r>
            <a:endParaRPr b="1" baseline="0" i="0" sz="1800" u="sng" cap="none" strike="noStrike">
              <a:solidFill>
                <a:schemeClr val="dk1"/>
              </a:solidFill>
              <a:latin typeface="Arial"/>
              <a:ea typeface="Arial"/>
              <a:cs typeface="Arial"/>
              <a:sym typeface="Arial"/>
            </a:endParaRPr>
          </a:p>
          <a:p>
            <a:pPr lvl="0" rtl="0" algn="just">
              <a:spcBef>
                <a:spcPts val="0"/>
              </a:spcBef>
              <a:buClr>
                <a:srgbClr val="000000"/>
              </a:buClr>
              <a:buSzPct val="25000"/>
              <a:buFont typeface="Arial"/>
              <a:buNone/>
            </a:pPr>
            <a:r>
              <a:rPr lang="en-US" sz="3200">
                <a:solidFill>
                  <a:schemeClr val="dk1"/>
                </a:solidFill>
                <a:latin typeface="Domine"/>
                <a:ea typeface="Domine"/>
                <a:cs typeface="Domine"/>
                <a:sym typeface="Domine"/>
              </a:rPr>
              <a:t>  The purpose of this project is to create a faster, cost-effective alternative to current metal casting processes. The project goal is to create a 3D metal printer that is capable of quickly creating metal components at a lower cost. Our objective is proof-of-concept for future exploration, creating highly precise parts is beyond the scope of this project. </a:t>
            </a:r>
          </a:p>
          <a:p>
            <a:pPr lvl="0" rtl="0" algn="just">
              <a:spcBef>
                <a:spcPts val="0"/>
              </a:spcBef>
              <a:buClr>
                <a:srgbClr val="000000"/>
              </a:buClr>
              <a:buFont typeface="Arial"/>
              <a:buNone/>
            </a:pPr>
            <a:r>
              <a:t/>
            </a:r>
            <a:endParaRPr>
              <a:solidFill>
                <a:schemeClr val="dk1"/>
              </a:solidFill>
              <a:latin typeface="Domine"/>
              <a:ea typeface="Domine"/>
              <a:cs typeface="Domine"/>
              <a:sym typeface="Domine"/>
            </a:endParaRPr>
          </a:p>
          <a:p>
            <a:pPr lvl="0" rtl="0" algn="just">
              <a:spcBef>
                <a:spcPts val="0"/>
              </a:spcBef>
              <a:buClr>
                <a:srgbClr val="000000"/>
              </a:buClr>
              <a:buSzPct val="25000"/>
              <a:buFont typeface="Arial"/>
              <a:buNone/>
            </a:pPr>
            <a:r>
              <a:rPr lang="en-US" sz="3200">
                <a:solidFill>
                  <a:schemeClr val="dk1"/>
                </a:solidFill>
                <a:latin typeface="Domine"/>
                <a:ea typeface="Domine"/>
                <a:cs typeface="Domine"/>
                <a:sym typeface="Domine"/>
              </a:rPr>
              <a:t>   A Metal Inert Gas (MIG) welder is combined with a Computer Numerical Control (CNC) machine more typically used for computer-aided machining of metal parts, as seen in Figure 1. Welding wire is fed through the nozzle of the MIG welder, creating the weld pool. The CNC is programmed to precisely position the MIG for accurate deposition (“printing”). Building upon previous layers of deposition, a 3D object will be printed.</a:t>
            </a:r>
          </a:p>
          <a:p>
            <a:pPr indent="0" lvl="0" marL="0" marR="0" rtl="0" algn="just">
              <a:spcBef>
                <a:spcPts val="0"/>
              </a:spcBef>
              <a:buNone/>
            </a:pPr>
            <a:r>
              <a:t/>
            </a:r>
            <a:endParaRPr b="0" baseline="0" i="0" sz="4400" u="none" cap="none" strike="noStrike">
              <a:solidFill>
                <a:schemeClr val="dk1"/>
              </a:solidFill>
              <a:latin typeface="Arial"/>
              <a:ea typeface="Arial"/>
              <a:cs typeface="Arial"/>
              <a:sym typeface="Arial"/>
            </a:endParaRPr>
          </a:p>
          <a:p>
            <a:pPr indent="0" lvl="0" marL="0" marR="0" rtl="0" algn="just">
              <a:spcBef>
                <a:spcPts val="0"/>
              </a:spcBef>
              <a:buNone/>
            </a:pPr>
            <a:r>
              <a:t/>
            </a:r>
            <a:endParaRPr b="0" baseline="0" i="0" sz="4400" u="none" cap="none" strike="noStrike">
              <a:solidFill>
                <a:schemeClr val="dk1"/>
              </a:solidFill>
              <a:latin typeface="Arial"/>
              <a:ea typeface="Arial"/>
              <a:cs typeface="Arial"/>
              <a:sym typeface="Arial"/>
            </a:endParaRPr>
          </a:p>
          <a:p>
            <a:pPr indent="0" lvl="0" marL="0" marR="0" rtl="0" algn="just">
              <a:spcBef>
                <a:spcPts val="0"/>
              </a:spcBef>
              <a:buNone/>
            </a:pPr>
            <a:r>
              <a:t/>
            </a:r>
            <a:endParaRPr b="0" baseline="0" i="0" sz="4400" u="none" cap="none" strike="noStrike">
              <a:solidFill>
                <a:schemeClr val="dk1"/>
              </a:solidFill>
              <a:latin typeface="Arial"/>
              <a:ea typeface="Arial"/>
              <a:cs typeface="Arial"/>
              <a:sym typeface="Arial"/>
            </a:endParaRPr>
          </a:p>
          <a:p>
            <a:pPr indent="0" lvl="0" marL="0" marR="0" rtl="0" algn="just">
              <a:spcBef>
                <a:spcPts val="0"/>
              </a:spcBef>
              <a:buNone/>
            </a:pPr>
            <a:r>
              <a:t/>
            </a:r>
            <a:endParaRPr b="0" baseline="0" i="0" sz="4400" u="none" cap="none" strike="noStrike">
              <a:solidFill>
                <a:schemeClr val="dk1"/>
              </a:solidFill>
              <a:latin typeface="Arial"/>
              <a:ea typeface="Arial"/>
              <a:cs typeface="Arial"/>
              <a:sym typeface="Arial"/>
            </a:endParaRPr>
          </a:p>
          <a:p>
            <a:pPr indent="0" lvl="0" marL="0" marR="0" rtl="0" algn="just">
              <a:spcBef>
                <a:spcPts val="0"/>
              </a:spcBef>
              <a:buNone/>
            </a:pPr>
            <a:r>
              <a:t/>
            </a:r>
            <a:endParaRPr b="0" baseline="0" i="0" sz="4400" u="none" cap="none" strike="noStrike">
              <a:solidFill>
                <a:schemeClr val="dk1"/>
              </a:solidFill>
              <a:latin typeface="Arial"/>
              <a:ea typeface="Arial"/>
              <a:cs typeface="Arial"/>
              <a:sym typeface="Arial"/>
            </a:endParaRPr>
          </a:p>
          <a:p>
            <a:pPr indent="0" lvl="0" marL="0" marR="0" rtl="0" algn="just">
              <a:spcBef>
                <a:spcPts val="0"/>
              </a:spcBef>
              <a:buNone/>
            </a:pPr>
            <a:r>
              <a:t/>
            </a:r>
            <a:endParaRPr b="0" baseline="0" i="0" sz="4400" u="none" cap="none" strike="noStrike">
              <a:solidFill>
                <a:schemeClr val="dk1"/>
              </a:solidFill>
              <a:latin typeface="Arial"/>
              <a:ea typeface="Arial"/>
              <a:cs typeface="Arial"/>
              <a:sym typeface="Arial"/>
            </a:endParaRPr>
          </a:p>
          <a:p>
            <a:pPr indent="0" lvl="0" marL="0" marR="0" rtl="0" algn="just">
              <a:spcBef>
                <a:spcPts val="0"/>
              </a:spcBef>
              <a:buNone/>
            </a:pPr>
            <a:r>
              <a:t/>
            </a:r>
            <a:endParaRPr b="0" baseline="0" i="0" sz="4400" u="none" cap="none" strike="noStrike">
              <a:solidFill>
                <a:schemeClr val="dk1"/>
              </a:solidFill>
              <a:latin typeface="Arial"/>
              <a:ea typeface="Arial"/>
              <a:cs typeface="Arial"/>
              <a:sym typeface="Arial"/>
            </a:endParaRPr>
          </a:p>
          <a:p>
            <a:pPr indent="0" lvl="0" marL="0" marR="0" rtl="0" algn="just">
              <a:spcBef>
                <a:spcPts val="0"/>
              </a:spcBef>
              <a:buNone/>
            </a:pPr>
            <a:r>
              <a:t/>
            </a:r>
            <a:endParaRPr b="0" baseline="0" i="0" sz="4400" u="none" cap="none" strike="noStrike">
              <a:solidFill>
                <a:schemeClr val="dk1"/>
              </a:solidFill>
              <a:latin typeface="Arial"/>
              <a:ea typeface="Arial"/>
              <a:cs typeface="Arial"/>
              <a:sym typeface="Arial"/>
            </a:endParaRPr>
          </a:p>
          <a:p>
            <a:pPr indent="0" lvl="0" marL="0" marR="0" rtl="0" algn="just">
              <a:spcBef>
                <a:spcPts val="0"/>
              </a:spcBef>
              <a:buNone/>
            </a:pPr>
            <a:r>
              <a:t/>
            </a:r>
            <a:endParaRPr b="0" baseline="0" i="0" sz="4400" u="none" cap="none" strike="noStrike">
              <a:solidFill>
                <a:schemeClr val="dk1"/>
              </a:solidFill>
              <a:latin typeface="Arial"/>
              <a:ea typeface="Arial"/>
              <a:cs typeface="Arial"/>
              <a:sym typeface="Arial"/>
            </a:endParaRPr>
          </a:p>
          <a:p>
            <a:pPr indent="0" lvl="0" marL="0" marR="0" rtl="0" algn="just">
              <a:spcBef>
                <a:spcPts val="0"/>
              </a:spcBef>
              <a:buNone/>
            </a:pPr>
            <a:r>
              <a:t/>
            </a:r>
            <a:endParaRPr b="0" baseline="0" i="0" sz="4400" u="none" cap="none" strike="noStrike">
              <a:solidFill>
                <a:schemeClr val="dk1"/>
              </a:solidFill>
              <a:latin typeface="Arial"/>
              <a:ea typeface="Arial"/>
              <a:cs typeface="Arial"/>
              <a:sym typeface="Arial"/>
            </a:endParaRPr>
          </a:p>
          <a:p>
            <a:pPr indent="0" lvl="0" marL="0" marR="0" rtl="0" algn="just">
              <a:spcBef>
                <a:spcPts val="0"/>
              </a:spcBef>
              <a:buNone/>
            </a:pPr>
            <a:r>
              <a:t/>
            </a:r>
            <a:endParaRPr b="0" baseline="0" i="0" sz="4400" u="none" cap="none" strike="noStrike">
              <a:solidFill>
                <a:schemeClr val="dk1"/>
              </a:solidFill>
              <a:latin typeface="Arial"/>
              <a:ea typeface="Arial"/>
              <a:cs typeface="Arial"/>
              <a:sym typeface="Arial"/>
            </a:endParaRPr>
          </a:p>
          <a:p>
            <a:pPr indent="0" lvl="0" marL="0" marR="0" rtl="0" algn="just">
              <a:spcBef>
                <a:spcPts val="0"/>
              </a:spcBef>
              <a:buNone/>
            </a:pPr>
            <a:r>
              <a:t/>
            </a:r>
            <a:endParaRPr b="0" baseline="0" i="0" sz="4400" u="none" cap="none" strike="noStrike">
              <a:solidFill>
                <a:schemeClr val="dk1"/>
              </a:solidFill>
              <a:latin typeface="Arial"/>
              <a:ea typeface="Arial"/>
              <a:cs typeface="Arial"/>
              <a:sym typeface="Arial"/>
            </a:endParaRPr>
          </a:p>
          <a:p>
            <a:pPr indent="0" lvl="0" marL="0" marR="0" rtl="0" algn="just">
              <a:spcBef>
                <a:spcPts val="0"/>
              </a:spcBef>
              <a:buNone/>
            </a:pPr>
            <a:r>
              <a:t/>
            </a:r>
            <a:endParaRPr b="0" baseline="0" i="0" sz="4400" u="none" cap="none" strike="noStrike">
              <a:solidFill>
                <a:schemeClr val="dk1"/>
              </a:solidFill>
              <a:latin typeface="Arial"/>
              <a:ea typeface="Arial"/>
              <a:cs typeface="Arial"/>
              <a:sym typeface="Arial"/>
            </a:endParaRPr>
          </a:p>
          <a:p>
            <a:pPr indent="0" lvl="0" marL="0" marR="0" rtl="0" algn="ctr">
              <a:spcBef>
                <a:spcPts val="0"/>
              </a:spcBef>
              <a:buNone/>
            </a:pPr>
            <a:r>
              <a:t/>
            </a:r>
            <a:endParaRPr b="1" baseline="0" i="0" sz="5400" u="sng" cap="none" strike="noStrike">
              <a:solidFill>
                <a:schemeClr val="dk1"/>
              </a:solidFill>
              <a:latin typeface="Domine"/>
              <a:ea typeface="Domine"/>
              <a:cs typeface="Domine"/>
              <a:sym typeface="Domine"/>
            </a:endParaRPr>
          </a:p>
          <a:p>
            <a:pPr indent="0" lvl="0" marL="0" marR="0" rtl="0" algn="ctr">
              <a:spcBef>
                <a:spcPts val="0"/>
              </a:spcBef>
              <a:buSzPct val="25000"/>
              <a:buNone/>
            </a:pPr>
            <a:r>
              <a:rPr b="1" baseline="0" i="0" lang="en-US" sz="5400" u="sng" cap="none" strike="noStrike">
                <a:solidFill>
                  <a:schemeClr val="dk1"/>
                </a:solidFill>
                <a:latin typeface="Domine"/>
                <a:ea typeface="Domine"/>
                <a:cs typeface="Domine"/>
                <a:sym typeface="Domine"/>
              </a:rPr>
              <a:t>Goals</a:t>
            </a:r>
          </a:p>
          <a:p>
            <a:pPr indent="-457200" lvl="0" marL="457200" marR="0" rtl="0" algn="just">
              <a:spcBef>
                <a:spcPts val="1800"/>
              </a:spcBef>
              <a:buClr>
                <a:schemeClr val="dk1"/>
              </a:buClr>
              <a:buSzPct val="100000"/>
              <a:buFont typeface="Arial"/>
              <a:buChar char="•"/>
            </a:pPr>
            <a:r>
              <a:rPr b="0" baseline="0" i="0" lang="en-US" sz="3200" u="none" cap="none" strike="noStrike">
                <a:solidFill>
                  <a:schemeClr val="dk1"/>
                </a:solidFill>
                <a:latin typeface="Domine"/>
                <a:ea typeface="Domine"/>
                <a:cs typeface="Domine"/>
                <a:sym typeface="Domine"/>
              </a:rPr>
              <a:t>Interface the MIG welder with CNC machine.</a:t>
            </a:r>
          </a:p>
          <a:p>
            <a:pPr indent="-457200" lvl="0" marL="457200" marR="0" rtl="0" algn="just">
              <a:spcBef>
                <a:spcPts val="1800"/>
              </a:spcBef>
              <a:buClr>
                <a:schemeClr val="dk1"/>
              </a:buClr>
              <a:buSzPct val="100000"/>
              <a:buFont typeface="Arial"/>
              <a:buChar char="•"/>
            </a:pPr>
            <a:r>
              <a:rPr b="0" baseline="0" i="0" lang="en-US" sz="3200" u="none" cap="none" strike="noStrike">
                <a:solidFill>
                  <a:schemeClr val="dk1"/>
                </a:solidFill>
                <a:latin typeface="Domine"/>
                <a:ea typeface="Domine"/>
                <a:cs typeface="Domine"/>
                <a:sym typeface="Domine"/>
              </a:rPr>
              <a:t>Determine quality of deposition based on temperature and current.</a:t>
            </a:r>
          </a:p>
          <a:p>
            <a:pPr indent="-457200" lvl="0" marL="457200" marR="0" rtl="0" algn="just">
              <a:spcBef>
                <a:spcPts val="1800"/>
              </a:spcBef>
              <a:buClr>
                <a:schemeClr val="dk1"/>
              </a:buClr>
              <a:buSzPct val="100000"/>
              <a:buFont typeface="Arial"/>
              <a:buChar char="•"/>
            </a:pPr>
            <a:r>
              <a:rPr b="0" baseline="0" i="0" lang="en-US" sz="3200" u="none" cap="none" strike="noStrike">
                <a:solidFill>
                  <a:schemeClr val="dk1"/>
                </a:solidFill>
                <a:latin typeface="Domine"/>
                <a:ea typeface="Domine"/>
                <a:cs typeface="Domine"/>
                <a:sym typeface="Domine"/>
              </a:rPr>
              <a:t>Control the MIG welder based on quality of deposition.</a:t>
            </a:r>
          </a:p>
          <a:p>
            <a:pPr indent="-457200" lvl="0" marL="457200" marR="0" rtl="0" algn="just">
              <a:spcBef>
                <a:spcPts val="1800"/>
              </a:spcBef>
              <a:buClr>
                <a:schemeClr val="dk1"/>
              </a:buClr>
              <a:buSzPct val="100000"/>
              <a:buFont typeface="Arial"/>
              <a:buChar char="•"/>
            </a:pPr>
            <a:r>
              <a:rPr b="0" baseline="0" i="0" lang="en-US" sz="3200" u="none" cap="none" strike="noStrike">
                <a:solidFill>
                  <a:schemeClr val="dk1"/>
                </a:solidFill>
                <a:latin typeface="Domine"/>
                <a:ea typeface="Domine"/>
                <a:cs typeface="Domine"/>
                <a:sym typeface="Domine"/>
              </a:rPr>
              <a:t>Allow for future expandability</a:t>
            </a:r>
          </a:p>
        </p:txBody>
      </p:sp>
      <p:sp>
        <p:nvSpPr>
          <p:cNvPr id="88" name="Shape 88"/>
          <p:cNvSpPr txBox="1"/>
          <p:nvPr/>
        </p:nvSpPr>
        <p:spPr>
          <a:xfrm>
            <a:off x="11353800" y="3962400"/>
            <a:ext cx="21183600" cy="326243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baseline="0" i="0" lang="en-US" sz="6000" u="sng" cap="none" strike="noStrike">
                <a:solidFill>
                  <a:schemeClr val="dk1"/>
                </a:solidFill>
                <a:latin typeface="Domine"/>
                <a:ea typeface="Domine"/>
                <a:cs typeface="Domine"/>
                <a:sym typeface="Domine"/>
              </a:rPr>
              <a:t>Control System</a:t>
            </a:r>
          </a:p>
          <a:p>
            <a:pPr indent="0" lvl="0" marL="0" marR="0" rtl="0" algn="ctr">
              <a:spcBef>
                <a:spcPts val="0"/>
              </a:spcBef>
              <a:buNone/>
            </a:pPr>
            <a:r>
              <a:t/>
            </a:r>
            <a:endParaRPr b="1" baseline="0" i="0" sz="1800" u="sng" cap="none" strike="noStrike">
              <a:solidFill>
                <a:schemeClr val="dk1"/>
              </a:solidFill>
              <a:latin typeface="Domine"/>
              <a:ea typeface="Domine"/>
              <a:cs typeface="Domine"/>
              <a:sym typeface="Domine"/>
            </a:endParaRPr>
          </a:p>
          <a:p>
            <a:pPr indent="0" lvl="0" marL="0" marR="0" rtl="0" algn="l">
              <a:spcBef>
                <a:spcPts val="0"/>
              </a:spcBef>
              <a:buSzPct val="25000"/>
              <a:buNone/>
            </a:pPr>
            <a:r>
              <a:rPr b="0" baseline="0" i="0" lang="en-US" sz="3200" u="none" cap="none" strike="noStrike">
                <a:solidFill>
                  <a:schemeClr val="dk1"/>
                </a:solidFill>
                <a:latin typeface="Domine"/>
                <a:ea typeface="Domine"/>
                <a:cs typeface="Domine"/>
                <a:sym typeface="Domine"/>
              </a:rPr>
              <a:t> Control of the system is done using a PCI Express DAQ board from Sensoray CO Inc. The controller receives inputs from 4 sensors that monitor the deposition. Based on these inputs, the controller will adjust wire feed speed to ensure a quality deposition. If at any point an error occurs, the system will pause and wait for corrections to be made.</a:t>
            </a:r>
          </a:p>
        </p:txBody>
      </p:sp>
      <p:sp>
        <p:nvSpPr>
          <p:cNvPr id="89" name="Shape 89"/>
          <p:cNvSpPr txBox="1"/>
          <p:nvPr/>
        </p:nvSpPr>
        <p:spPr>
          <a:xfrm>
            <a:off x="32918400" y="3962400"/>
            <a:ext cx="10058399" cy="18689735"/>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baseline="0" i="0" lang="en-US" sz="6000" u="sng" cap="none" strike="noStrike">
                <a:solidFill>
                  <a:schemeClr val="dk1"/>
                </a:solidFill>
                <a:latin typeface="Domine"/>
                <a:ea typeface="Domine"/>
                <a:cs typeface="Domine"/>
                <a:sym typeface="Domine"/>
              </a:rPr>
              <a:t>Project Outcomes</a:t>
            </a:r>
          </a:p>
          <a:p>
            <a:pPr indent="0" lvl="0" marL="0" marR="0" rtl="0" algn="ctr">
              <a:spcBef>
                <a:spcPts val="0"/>
              </a:spcBef>
              <a:buNone/>
            </a:pPr>
            <a:r>
              <a:t/>
            </a:r>
            <a:endParaRPr b="1" baseline="0" i="0" sz="2800" u="sng" cap="none" strike="noStrike">
              <a:solidFill>
                <a:schemeClr val="dk1"/>
              </a:solidFill>
              <a:latin typeface="Domine"/>
              <a:ea typeface="Domine"/>
              <a:cs typeface="Domine"/>
              <a:sym typeface="Domine"/>
            </a:endParaRPr>
          </a:p>
          <a:p>
            <a:pPr indent="0" lvl="0" marL="0" marR="0" rtl="0" algn="ctr">
              <a:spcBef>
                <a:spcPts val="0"/>
              </a:spcBef>
              <a:buNone/>
            </a:pPr>
            <a:r>
              <a:t/>
            </a:r>
            <a:endParaRPr b="1" baseline="0" i="0" sz="6000" u="sng" cap="none" strike="noStrike">
              <a:solidFill>
                <a:schemeClr val="dk1"/>
              </a:solidFill>
              <a:latin typeface="Domine"/>
              <a:ea typeface="Domine"/>
              <a:cs typeface="Domine"/>
              <a:sym typeface="Domine"/>
            </a:endParaRPr>
          </a:p>
          <a:p>
            <a:pPr indent="0" lvl="0" marL="0" marR="0" rtl="0" algn="ctr">
              <a:spcBef>
                <a:spcPts val="0"/>
              </a:spcBef>
              <a:buNone/>
            </a:pPr>
            <a:r>
              <a:t/>
            </a:r>
            <a:endParaRPr b="1" baseline="0" i="0" sz="6000" u="sng" cap="none" strike="noStrike">
              <a:solidFill>
                <a:schemeClr val="dk1"/>
              </a:solidFill>
              <a:latin typeface="Domine"/>
              <a:ea typeface="Domine"/>
              <a:cs typeface="Domine"/>
              <a:sym typeface="Domine"/>
            </a:endParaRPr>
          </a:p>
          <a:p>
            <a:pPr indent="0" lvl="0" marL="0" marR="0" rtl="0" algn="ctr">
              <a:spcBef>
                <a:spcPts val="0"/>
              </a:spcBef>
              <a:buNone/>
            </a:pPr>
            <a:r>
              <a:t/>
            </a:r>
            <a:endParaRPr b="1" baseline="0" i="0" sz="6000" u="sng" cap="none" strike="noStrike">
              <a:solidFill>
                <a:schemeClr val="dk1"/>
              </a:solidFill>
              <a:latin typeface="Domine"/>
              <a:ea typeface="Domine"/>
              <a:cs typeface="Domine"/>
              <a:sym typeface="Domine"/>
            </a:endParaRPr>
          </a:p>
          <a:p>
            <a:pPr indent="0" lvl="0" marL="0" marR="0" rtl="0" algn="ctr">
              <a:spcBef>
                <a:spcPts val="0"/>
              </a:spcBef>
              <a:buNone/>
            </a:pPr>
            <a:r>
              <a:t/>
            </a:r>
            <a:endParaRPr b="1" baseline="0" i="0" sz="6000" u="sng" cap="none" strike="noStrike">
              <a:solidFill>
                <a:schemeClr val="dk1"/>
              </a:solidFill>
              <a:latin typeface="Domine"/>
              <a:ea typeface="Domine"/>
              <a:cs typeface="Domine"/>
              <a:sym typeface="Domine"/>
            </a:endParaRPr>
          </a:p>
          <a:p>
            <a:pPr indent="0" lvl="0" marL="0" marR="0" rtl="0" algn="ctr">
              <a:spcBef>
                <a:spcPts val="0"/>
              </a:spcBef>
              <a:buNone/>
            </a:pPr>
            <a:r>
              <a:t/>
            </a:r>
            <a:endParaRPr b="1" baseline="0" i="0" sz="6000" u="sng" cap="none" strike="noStrike">
              <a:solidFill>
                <a:schemeClr val="dk1"/>
              </a:solidFill>
              <a:latin typeface="Domine"/>
              <a:ea typeface="Domine"/>
              <a:cs typeface="Domine"/>
              <a:sym typeface="Domine"/>
            </a:endParaRPr>
          </a:p>
          <a:p>
            <a:pPr indent="0" lvl="0" marL="0" marR="0" rtl="0" algn="ctr">
              <a:spcBef>
                <a:spcPts val="0"/>
              </a:spcBef>
              <a:buNone/>
            </a:pPr>
            <a:r>
              <a:t/>
            </a:r>
            <a:endParaRPr b="1" baseline="0" i="0" sz="6000" u="sng" cap="none" strike="noStrike">
              <a:solidFill>
                <a:schemeClr val="dk1"/>
              </a:solidFill>
              <a:latin typeface="Domine"/>
              <a:ea typeface="Domine"/>
              <a:cs typeface="Domine"/>
              <a:sym typeface="Domine"/>
            </a:endParaRPr>
          </a:p>
          <a:p>
            <a:pPr indent="0" lvl="0" marL="0" marR="0" rtl="0" algn="ctr">
              <a:spcBef>
                <a:spcPts val="0"/>
              </a:spcBef>
              <a:buNone/>
            </a:pPr>
            <a:r>
              <a:t/>
            </a:r>
            <a:endParaRPr b="1" baseline="0" i="0" sz="6000" u="sng" cap="none" strike="noStrike">
              <a:solidFill>
                <a:schemeClr val="dk1"/>
              </a:solidFill>
              <a:latin typeface="Domine"/>
              <a:ea typeface="Domine"/>
              <a:cs typeface="Domine"/>
              <a:sym typeface="Domine"/>
            </a:endParaRPr>
          </a:p>
          <a:p>
            <a:pPr indent="0" lvl="0" marL="0" marR="0" rtl="0" algn="ctr">
              <a:spcBef>
                <a:spcPts val="0"/>
              </a:spcBef>
              <a:buNone/>
            </a:pPr>
            <a:r>
              <a:t/>
            </a:r>
            <a:endParaRPr b="1" baseline="0" i="0" sz="6000" u="sng" cap="none" strike="noStrike">
              <a:solidFill>
                <a:schemeClr val="dk1"/>
              </a:solidFill>
              <a:latin typeface="Domine"/>
              <a:ea typeface="Domine"/>
              <a:cs typeface="Domine"/>
              <a:sym typeface="Domine"/>
            </a:endParaRPr>
          </a:p>
          <a:p>
            <a:pPr indent="0" lvl="0" marL="0" marR="0" rtl="0" algn="ctr">
              <a:spcBef>
                <a:spcPts val="0"/>
              </a:spcBef>
              <a:buNone/>
            </a:pPr>
            <a:r>
              <a:t/>
            </a:r>
            <a:endParaRPr b="0" baseline="0" i="0" sz="1800" u="none" cap="none" strike="noStrike">
              <a:solidFill>
                <a:schemeClr val="dk1"/>
              </a:solidFill>
              <a:latin typeface="Domine"/>
              <a:ea typeface="Domine"/>
              <a:cs typeface="Domine"/>
              <a:sym typeface="Domine"/>
            </a:endParaRPr>
          </a:p>
          <a:p>
            <a:pPr indent="0" lvl="0" marL="0" marR="0" rtl="0" algn="ctr">
              <a:spcBef>
                <a:spcPts val="0"/>
              </a:spcBef>
              <a:buNone/>
            </a:pPr>
            <a:r>
              <a:t/>
            </a:r>
            <a:endParaRPr b="0" baseline="0" i="0" sz="1800" u="none" cap="none" strike="noStrike">
              <a:solidFill>
                <a:schemeClr val="dk1"/>
              </a:solidFill>
              <a:latin typeface="Domine"/>
              <a:ea typeface="Domine"/>
              <a:cs typeface="Domine"/>
              <a:sym typeface="Domine"/>
            </a:endParaRPr>
          </a:p>
          <a:p>
            <a:pPr indent="0" lvl="0" marL="0" marR="0" rtl="0" algn="just">
              <a:spcBef>
                <a:spcPts val="0"/>
              </a:spcBef>
              <a:buSzPct val="25000"/>
              <a:buNone/>
            </a:pPr>
            <a:r>
              <a:rPr b="0" baseline="0" i="0" lang="en-US" sz="3200" u="none" cap="none" strike="noStrike">
                <a:solidFill>
                  <a:schemeClr val="dk1"/>
                </a:solidFill>
                <a:latin typeface="Domine"/>
                <a:ea typeface="Domine"/>
                <a:cs typeface="Domine"/>
                <a:sym typeface="Domine"/>
              </a:rPr>
              <a:t>The following outcomes were successfully completed:</a:t>
            </a:r>
          </a:p>
          <a:p>
            <a:pPr indent="0" lvl="0" marL="0" marR="0" rtl="0" algn="just">
              <a:spcBef>
                <a:spcPts val="0"/>
              </a:spcBef>
              <a:buNone/>
            </a:pPr>
            <a:r>
              <a:t/>
            </a:r>
            <a:endParaRPr b="0" baseline="0" i="0" sz="2400" u="none" cap="none" strike="noStrike">
              <a:solidFill>
                <a:schemeClr val="dk1"/>
              </a:solidFill>
              <a:latin typeface="Domine"/>
              <a:ea typeface="Domine"/>
              <a:cs typeface="Domine"/>
              <a:sym typeface="Domine"/>
            </a:endParaRPr>
          </a:p>
          <a:p>
            <a:pPr indent="-571500" lvl="0" marL="571500" marR="0" rtl="0" algn="just">
              <a:spcBef>
                <a:spcPts val="0"/>
              </a:spcBef>
              <a:buClr>
                <a:schemeClr val="dk1"/>
              </a:buClr>
              <a:buSzPct val="100000"/>
              <a:buFont typeface="Arial"/>
              <a:buChar char="•"/>
            </a:pPr>
            <a:r>
              <a:rPr b="0" baseline="0" i="0" lang="en-US" sz="3200" u="none" cap="none" strike="noStrike">
                <a:solidFill>
                  <a:schemeClr val="dk1"/>
                </a:solidFill>
                <a:latin typeface="Domine"/>
                <a:ea typeface="Domine"/>
                <a:cs typeface="Domine"/>
                <a:sym typeface="Domine"/>
              </a:rPr>
              <a:t>Selected a controller that minimized limitations of future expansion. </a:t>
            </a:r>
          </a:p>
          <a:p>
            <a:pPr indent="-571500" lvl="0" marL="571500" marR="0" rtl="0" algn="just">
              <a:spcBef>
                <a:spcPts val="0"/>
              </a:spcBef>
              <a:buClr>
                <a:schemeClr val="dk1"/>
              </a:buClr>
              <a:buSzPct val="100000"/>
              <a:buFont typeface="Arial"/>
              <a:buChar char="•"/>
            </a:pPr>
            <a:r>
              <a:rPr b="0" baseline="0" i="0" lang="en-US" sz="3200" u="none" cap="none" strike="noStrike">
                <a:solidFill>
                  <a:schemeClr val="dk1"/>
                </a:solidFill>
                <a:latin typeface="Domine"/>
                <a:ea typeface="Domine"/>
                <a:cs typeface="Domine"/>
                <a:sym typeface="Domine"/>
              </a:rPr>
              <a:t>Accurately measured speed of wire leaving the welder.</a:t>
            </a:r>
          </a:p>
          <a:p>
            <a:pPr indent="-571500" lvl="0" marL="571500" marR="0" rtl="0" algn="just">
              <a:spcBef>
                <a:spcPts val="0"/>
              </a:spcBef>
              <a:buClr>
                <a:schemeClr val="dk1"/>
              </a:buClr>
              <a:buSzPct val="100000"/>
              <a:buFont typeface="Arial"/>
              <a:buChar char="•"/>
            </a:pPr>
            <a:r>
              <a:rPr b="0" baseline="0" i="0" lang="en-US" sz="3200" u="none" cap="none" strike="noStrike">
                <a:solidFill>
                  <a:schemeClr val="dk1"/>
                </a:solidFill>
                <a:latin typeface="Domine"/>
                <a:ea typeface="Domine"/>
                <a:cs typeface="Domine"/>
                <a:sym typeface="Domine"/>
              </a:rPr>
              <a:t>Created a system that dynamically calculates and controls the wire feed rate.</a:t>
            </a:r>
          </a:p>
          <a:p>
            <a:pPr indent="-571500" lvl="0" marL="571500" marR="0" rtl="0" algn="just">
              <a:spcBef>
                <a:spcPts val="0"/>
              </a:spcBef>
              <a:buClr>
                <a:schemeClr val="dk1"/>
              </a:buClr>
              <a:buSzPct val="100000"/>
              <a:buFont typeface="Arial"/>
              <a:buChar char="•"/>
            </a:pPr>
            <a:r>
              <a:rPr b="0" baseline="0" i="0" lang="en-US" sz="3200" u="none" cap="none" strike="noStrike">
                <a:solidFill>
                  <a:schemeClr val="dk1"/>
                </a:solidFill>
                <a:latin typeface="Domine"/>
                <a:ea typeface="Domine"/>
                <a:cs typeface="Domine"/>
                <a:sym typeface="Domine"/>
              </a:rPr>
              <a:t>Determined welder settings in correlation with CNC settings to achieve a quality weld.</a:t>
            </a:r>
          </a:p>
          <a:p>
            <a:pPr indent="-571500" lvl="0" marL="571500" marR="0" rtl="0" algn="just">
              <a:spcBef>
                <a:spcPts val="0"/>
              </a:spcBef>
              <a:buClr>
                <a:schemeClr val="dk1"/>
              </a:buClr>
              <a:buSzPct val="100000"/>
              <a:buFont typeface="Arial"/>
              <a:buChar char="•"/>
            </a:pPr>
            <a:r>
              <a:rPr b="0" baseline="0" i="0" lang="en-US" sz="3200" u="none" cap="none" strike="noStrike">
                <a:solidFill>
                  <a:schemeClr val="dk1"/>
                </a:solidFill>
                <a:latin typeface="Domine"/>
                <a:ea typeface="Domine"/>
                <a:cs typeface="Domine"/>
                <a:sym typeface="Domine"/>
              </a:rPr>
              <a:t>Created a homing and calibration procedure for the welder settings.</a:t>
            </a:r>
          </a:p>
          <a:p>
            <a:pPr indent="-571500" lvl="0" marL="571500" marR="0" rtl="0" algn="just">
              <a:spcBef>
                <a:spcPts val="0"/>
              </a:spcBef>
              <a:buClr>
                <a:schemeClr val="dk1"/>
              </a:buClr>
              <a:buSzPct val="100000"/>
              <a:buFont typeface="Arial"/>
              <a:buChar char="•"/>
            </a:pPr>
            <a:r>
              <a:rPr b="0" baseline="0" i="0" lang="en-US" sz="3200" u="none" cap="none" strike="noStrike">
                <a:solidFill>
                  <a:schemeClr val="dk1"/>
                </a:solidFill>
                <a:latin typeface="Domine"/>
                <a:ea typeface="Domine"/>
                <a:cs typeface="Domine"/>
                <a:sym typeface="Domine"/>
              </a:rPr>
              <a:t>Controlled the temperature of the plate being welded to via feedback from the temperature sensor.</a:t>
            </a:r>
          </a:p>
          <a:p>
            <a:pPr indent="-368300" lvl="0" marL="571500" marR="0" rtl="0" algn="just">
              <a:spcBef>
                <a:spcPts val="0"/>
              </a:spcBef>
              <a:buClr>
                <a:schemeClr val="dk1"/>
              </a:buClr>
              <a:buFont typeface="Arial"/>
              <a:buNone/>
            </a:pPr>
            <a:r>
              <a:t/>
            </a:r>
            <a:endParaRPr b="0" baseline="0" i="0" sz="3200" u="none" cap="none" strike="noStrike">
              <a:solidFill>
                <a:schemeClr val="dk1"/>
              </a:solidFill>
              <a:latin typeface="Arial"/>
              <a:ea typeface="Arial"/>
              <a:cs typeface="Arial"/>
              <a:sym typeface="Arial"/>
            </a:endParaRPr>
          </a:p>
          <a:p>
            <a:pPr indent="-457200" lvl="0" marL="571500" marR="0" rtl="0" algn="just">
              <a:spcBef>
                <a:spcPts val="0"/>
              </a:spcBef>
              <a:buClr>
                <a:schemeClr val="dk1"/>
              </a:buClr>
              <a:buFont typeface="Arial"/>
              <a:buNone/>
            </a:pPr>
            <a:r>
              <a:t/>
            </a:r>
            <a:endParaRPr b="0" baseline="0" i="0" sz="1800" u="none" cap="none" strike="noStrike">
              <a:solidFill>
                <a:schemeClr val="dk1"/>
              </a:solidFill>
              <a:latin typeface="Arial"/>
              <a:ea typeface="Arial"/>
              <a:cs typeface="Arial"/>
              <a:sym typeface="Arial"/>
            </a:endParaRPr>
          </a:p>
          <a:p>
            <a:pPr indent="-368300" lvl="0" marL="571500" marR="0" rtl="0" algn="just">
              <a:spcBef>
                <a:spcPts val="0"/>
              </a:spcBef>
              <a:buClr>
                <a:schemeClr val="dk1"/>
              </a:buClr>
              <a:buFont typeface="Arial"/>
              <a:buNone/>
            </a:pPr>
            <a:r>
              <a:t/>
            </a:r>
            <a:endParaRPr b="0" baseline="0" i="0" sz="3200" u="none" cap="none" strike="noStrike">
              <a:solidFill>
                <a:schemeClr val="dk1"/>
              </a:solidFill>
              <a:latin typeface="Arial"/>
              <a:ea typeface="Arial"/>
              <a:cs typeface="Arial"/>
              <a:sym typeface="Arial"/>
            </a:endParaRPr>
          </a:p>
        </p:txBody>
      </p:sp>
      <p:sp>
        <p:nvSpPr>
          <p:cNvPr id="90" name="Shape 90"/>
          <p:cNvSpPr txBox="1"/>
          <p:nvPr/>
        </p:nvSpPr>
        <p:spPr>
          <a:xfrm>
            <a:off x="1502228" y="29994690"/>
            <a:ext cx="30044571" cy="1413391"/>
          </a:xfrm>
          <a:prstGeom prst="rect">
            <a:avLst/>
          </a:prstGeom>
          <a:noFill/>
          <a:ln>
            <a:noFill/>
          </a:ln>
        </p:spPr>
        <p:txBody>
          <a:bodyPr anchorCtr="0" anchor="t" bIns="36900" lIns="73825" rIns="73825" tIns="36900">
            <a:noAutofit/>
          </a:bodyPr>
          <a:lstStyle/>
          <a:p>
            <a:pPr indent="0" lvl="0" marL="0" marR="0" rtl="0" algn="l">
              <a:spcBef>
                <a:spcPts val="0"/>
              </a:spcBef>
              <a:buSzPct val="25000"/>
              <a:buNone/>
            </a:pPr>
            <a:r>
              <a:rPr b="0" baseline="0" i="0" lang="en-US" sz="8700" u="none" cap="none" strike="noStrike">
                <a:solidFill>
                  <a:schemeClr val="lt1"/>
                </a:solidFill>
                <a:latin typeface="Arial"/>
                <a:ea typeface="Arial"/>
                <a:cs typeface="Arial"/>
                <a:sym typeface="Arial"/>
              </a:rPr>
              <a:t>Department of Electrical and Computer Engineering</a:t>
            </a:r>
          </a:p>
        </p:txBody>
      </p:sp>
      <p:sp>
        <p:nvSpPr>
          <p:cNvPr id="91" name="Shape 91"/>
          <p:cNvSpPr/>
          <p:nvPr/>
        </p:nvSpPr>
        <p:spPr>
          <a:xfrm>
            <a:off x="0" y="685800"/>
            <a:ext cx="43891199" cy="2666999"/>
          </a:xfrm>
          <a:prstGeom prst="rect">
            <a:avLst/>
          </a:prstGeom>
          <a:solidFill>
            <a:schemeClr val="accent1"/>
          </a:solidFill>
          <a:ln cap="flat" cmpd="sng" w="9525">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8700" u="none" cap="none" strike="noStrike">
              <a:solidFill>
                <a:schemeClr val="lt1"/>
              </a:solidFill>
              <a:latin typeface="Arial"/>
              <a:ea typeface="Arial"/>
              <a:cs typeface="Arial"/>
              <a:sym typeface="Arial"/>
            </a:endParaRPr>
          </a:p>
        </p:txBody>
      </p:sp>
      <p:sp>
        <p:nvSpPr>
          <p:cNvPr id="92" name="Shape 92"/>
          <p:cNvSpPr txBox="1"/>
          <p:nvPr/>
        </p:nvSpPr>
        <p:spPr>
          <a:xfrm>
            <a:off x="609600" y="0"/>
            <a:ext cx="22293282" cy="315471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9900" u="none" cap="none" strike="noStrike">
                <a:solidFill>
                  <a:srgbClr val="FFFFFF"/>
                </a:solidFill>
                <a:latin typeface="Domine"/>
                <a:ea typeface="Domine"/>
                <a:cs typeface="Domine"/>
                <a:sym typeface="Domine"/>
              </a:rPr>
              <a:t>3D Metal Printing</a:t>
            </a:r>
          </a:p>
        </p:txBody>
      </p:sp>
      <p:sp>
        <p:nvSpPr>
          <p:cNvPr id="93" name="Shape 93"/>
          <p:cNvSpPr txBox="1"/>
          <p:nvPr/>
        </p:nvSpPr>
        <p:spPr>
          <a:xfrm>
            <a:off x="25628704" y="728008"/>
            <a:ext cx="18288000" cy="193899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4000" u="none" cap="none" strike="noStrike">
                <a:solidFill>
                  <a:srgbClr val="55556F"/>
                </a:solidFill>
                <a:latin typeface="Arial"/>
                <a:ea typeface="Arial"/>
                <a:cs typeface="Arial"/>
                <a:sym typeface="Arial"/>
              </a:rPr>
              <a:t>Industry Sponsor – Aram Kasparov </a:t>
            </a:r>
          </a:p>
          <a:p>
            <a:pPr indent="0" lvl="0" marL="0" marR="0" rtl="0" algn="l">
              <a:spcBef>
                <a:spcPts val="0"/>
              </a:spcBef>
              <a:buSzPct val="25000"/>
              <a:buNone/>
            </a:pPr>
            <a:r>
              <a:rPr b="0" baseline="0" i="0" lang="en-US" sz="4000" u="none" cap="none" strike="noStrike">
                <a:solidFill>
                  <a:srgbClr val="55556F"/>
                </a:solidFill>
                <a:latin typeface="Arial"/>
                <a:ea typeface="Arial"/>
                <a:cs typeface="Arial"/>
                <a:sym typeface="Arial"/>
              </a:rPr>
              <a:t>Team Members – Brian Andrews, Branden Driver, Cameron Tribe, Ahmad Qazi</a:t>
            </a:r>
          </a:p>
          <a:p>
            <a:pPr indent="0" lvl="0" marL="0" marR="0" rtl="0" algn="l">
              <a:spcBef>
                <a:spcPts val="0"/>
              </a:spcBef>
              <a:buSzPct val="25000"/>
              <a:buNone/>
            </a:pPr>
            <a:r>
              <a:rPr b="0" baseline="0" i="0" lang="en-US" sz="4000" u="none" cap="none" strike="noStrike">
                <a:solidFill>
                  <a:srgbClr val="55556F"/>
                </a:solidFill>
                <a:latin typeface="Arial"/>
                <a:ea typeface="Arial"/>
                <a:cs typeface="Arial"/>
                <a:sym typeface="Arial"/>
              </a:rPr>
              <a:t>Faculty Advisor – Marek Perkowski</a:t>
            </a:r>
          </a:p>
        </p:txBody>
      </p:sp>
      <p:cxnSp>
        <p:nvCxnSpPr>
          <p:cNvPr id="94" name="Shape 94"/>
          <p:cNvCxnSpPr/>
          <p:nvPr/>
        </p:nvCxnSpPr>
        <p:spPr>
          <a:xfrm>
            <a:off x="25374600" y="990600"/>
            <a:ext cx="0" cy="1447800"/>
          </a:xfrm>
          <a:prstGeom prst="straightConnector1">
            <a:avLst/>
          </a:prstGeom>
          <a:noFill/>
          <a:ln cap="flat" cmpd="sng" w="26425">
            <a:solidFill>
              <a:srgbClr val="55556F"/>
            </a:solidFill>
            <a:prstDash val="solid"/>
            <a:round/>
            <a:headEnd len="med" w="med" type="none"/>
            <a:tailEnd len="med" w="med" type="none"/>
          </a:ln>
        </p:spPr>
      </p:cxnSp>
      <p:pic>
        <p:nvPicPr>
          <p:cNvPr id="95" name="Shape 95"/>
          <p:cNvPicPr preferRelativeResize="0"/>
          <p:nvPr/>
        </p:nvPicPr>
        <p:blipFill rotWithShape="1">
          <a:blip r:embed="rId4">
            <a:alphaModFix/>
          </a:blip>
          <a:srcRect b="10541" l="2873" r="21126" t="524"/>
          <a:stretch/>
        </p:blipFill>
        <p:spPr>
          <a:xfrm>
            <a:off x="878304" y="15087600"/>
            <a:ext cx="10058399" cy="6617699"/>
          </a:xfrm>
          <a:prstGeom prst="rect">
            <a:avLst/>
          </a:prstGeom>
          <a:noFill/>
          <a:ln cap="sq" cmpd="sng" w="38100">
            <a:solidFill>
              <a:srgbClr val="000000"/>
            </a:solidFill>
            <a:prstDash val="solid"/>
            <a:miter/>
            <a:headEnd len="med" w="med" type="none"/>
            <a:tailEnd len="med" w="med" type="none"/>
          </a:ln>
        </p:spPr>
      </p:pic>
      <p:sp>
        <p:nvSpPr>
          <p:cNvPr id="96" name="Shape 96"/>
          <p:cNvSpPr txBox="1"/>
          <p:nvPr/>
        </p:nvSpPr>
        <p:spPr>
          <a:xfrm>
            <a:off x="34137600" y="28422600"/>
            <a:ext cx="9753599" cy="53339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r>
              <a:rPr b="0" baseline="0" i="1" lang="en-US" sz="2800" u="none" cap="none" strike="noStrike">
                <a:solidFill>
                  <a:schemeClr val="dk1"/>
                </a:solidFill>
                <a:latin typeface="Arial"/>
                <a:ea typeface="Arial"/>
                <a:cs typeface="Arial"/>
                <a:sym typeface="Arial"/>
              </a:rPr>
              <a:t>A special thanks to Jim Lamberson at Sensoray</a:t>
            </a:r>
          </a:p>
        </p:txBody>
      </p:sp>
      <p:sp>
        <p:nvSpPr>
          <p:cNvPr id="97" name="Shape 97"/>
          <p:cNvSpPr txBox="1"/>
          <p:nvPr/>
        </p:nvSpPr>
        <p:spPr>
          <a:xfrm>
            <a:off x="6172200" y="21869400"/>
            <a:ext cx="5333999" cy="461699"/>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1" lang="en-US" sz="2400" u="none" cap="none" strike="noStrike">
                <a:solidFill>
                  <a:schemeClr val="dk1"/>
                </a:solidFill>
                <a:latin typeface="Arial"/>
                <a:ea typeface="Arial"/>
                <a:cs typeface="Arial"/>
                <a:sym typeface="Arial"/>
              </a:rPr>
              <a:t>Fig 1. System in Deposition Mode</a:t>
            </a:r>
          </a:p>
        </p:txBody>
      </p:sp>
      <p:sp>
        <p:nvSpPr>
          <p:cNvPr id="98" name="Shape 98"/>
          <p:cNvSpPr txBox="1"/>
          <p:nvPr/>
        </p:nvSpPr>
        <p:spPr>
          <a:xfrm>
            <a:off x="27051000" y="28041600"/>
            <a:ext cx="53339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1" lang="en-US" sz="2400" u="none" cap="none" strike="noStrike">
                <a:solidFill>
                  <a:schemeClr val="dk1"/>
                </a:solidFill>
                <a:latin typeface="Arial"/>
                <a:ea typeface="Arial"/>
                <a:cs typeface="Arial"/>
                <a:sym typeface="Arial"/>
              </a:rPr>
              <a:t>Fig 2. Block Diagram of System</a:t>
            </a:r>
          </a:p>
        </p:txBody>
      </p:sp>
      <p:sp>
        <p:nvSpPr>
          <p:cNvPr id="99" name="Shape 99"/>
          <p:cNvSpPr txBox="1"/>
          <p:nvPr/>
        </p:nvSpPr>
        <p:spPr>
          <a:xfrm>
            <a:off x="38328600" y="27736800"/>
            <a:ext cx="5333999" cy="46166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baseline="0" i="1" lang="en-US" sz="2400" u="none" cap="none" strike="noStrike">
                <a:solidFill>
                  <a:schemeClr val="dk1"/>
                </a:solidFill>
                <a:latin typeface="Arial"/>
                <a:ea typeface="Arial"/>
                <a:cs typeface="Arial"/>
                <a:sym typeface="Arial"/>
              </a:rPr>
              <a:t>Fig 4. Deposition Testing</a:t>
            </a:r>
          </a:p>
        </p:txBody>
      </p:sp>
      <p:pic>
        <p:nvPicPr>
          <p:cNvPr id="100" name="Shape 100"/>
          <p:cNvPicPr preferRelativeResize="0"/>
          <p:nvPr/>
        </p:nvPicPr>
        <p:blipFill rotWithShape="1">
          <a:blip r:embed="rId5">
            <a:alphaModFix/>
          </a:blip>
          <a:srcRect b="0" l="0" r="0" t="0"/>
          <a:stretch/>
        </p:blipFill>
        <p:spPr>
          <a:xfrm>
            <a:off x="32707275" y="5669064"/>
            <a:ext cx="10498126" cy="6980135"/>
          </a:xfrm>
          <a:prstGeom prst="rect">
            <a:avLst/>
          </a:prstGeom>
          <a:noFill/>
          <a:ln cap="sq" cmpd="sng" w="38100">
            <a:solidFill>
              <a:srgbClr val="000000"/>
            </a:solidFill>
            <a:prstDash val="solid"/>
            <a:miter/>
            <a:headEnd len="med" w="med" type="none"/>
            <a:tailEnd len="med" w="med" type="none"/>
          </a:ln>
        </p:spPr>
      </p:pic>
      <p:sp>
        <p:nvSpPr>
          <p:cNvPr id="101" name="Shape 101"/>
          <p:cNvSpPr txBox="1"/>
          <p:nvPr/>
        </p:nvSpPr>
        <p:spPr>
          <a:xfrm>
            <a:off x="37795200" y="12644735"/>
            <a:ext cx="5333999"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1" lang="en-US" sz="2400" u="none" cap="none" strike="noStrike">
                <a:solidFill>
                  <a:schemeClr val="dk1"/>
                </a:solidFill>
                <a:latin typeface="Arial"/>
                <a:ea typeface="Arial"/>
                <a:cs typeface="Arial"/>
                <a:sym typeface="Arial"/>
              </a:rPr>
              <a:t>Fig 3. Initial Z-axis Resolution Testing </a:t>
            </a:r>
          </a:p>
        </p:txBody>
      </p:sp>
      <p:pic>
        <p:nvPicPr>
          <p:cNvPr id="102" name="Shape 102"/>
          <p:cNvPicPr preferRelativeResize="0"/>
          <p:nvPr/>
        </p:nvPicPr>
        <p:blipFill rotWithShape="1">
          <a:blip r:embed="rId6">
            <a:alphaModFix/>
          </a:blip>
          <a:srcRect b="0" l="0" r="0" t="0"/>
          <a:stretch/>
        </p:blipFill>
        <p:spPr>
          <a:xfrm>
            <a:off x="33132125" y="21183600"/>
            <a:ext cx="9920876" cy="6596327"/>
          </a:xfrm>
          <a:prstGeom prst="rect">
            <a:avLst/>
          </a:prstGeom>
          <a:noFill/>
          <a:ln cap="sq" cmpd="sng" w="38100">
            <a:solidFill>
              <a:srgbClr val="000000"/>
            </a:solidFill>
            <a:prstDash val="solid"/>
            <a:miter/>
            <a:headEnd len="med" w="med" type="none"/>
            <a:tailEnd len="med" w="med" type="none"/>
          </a:ln>
        </p:spPr>
      </p:pic>
      <p:pic>
        <p:nvPicPr>
          <p:cNvPr id="103" name="Shape 103"/>
          <p:cNvPicPr preferRelativeResize="0"/>
          <p:nvPr/>
        </p:nvPicPr>
        <p:blipFill rotWithShape="1">
          <a:blip r:embed="rId7">
            <a:alphaModFix/>
          </a:blip>
          <a:srcRect b="0" l="0" r="0" t="0"/>
          <a:stretch/>
        </p:blipFill>
        <p:spPr>
          <a:xfrm>
            <a:off x="11734800" y="7238999"/>
            <a:ext cx="20421599" cy="20265655"/>
          </a:xfrm>
          <a:prstGeom prst="rect">
            <a:avLst/>
          </a:prstGeom>
          <a:noFill/>
          <a:ln cap="sq" cmpd="sng" w="38100">
            <a:solidFill>
              <a:srgbClr val="000000"/>
            </a:solidFill>
            <a:prstDash val="solid"/>
            <a:miter/>
            <a:headEnd len="med" w="med" type="none"/>
            <a:tailEnd len="med" w="med" type="none"/>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