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3" r:id="rId5"/>
    <p:sldId id="261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EA78-202F-4A0D-9AE5-CA2F6341E61A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639A-3BC5-4652-B37D-89AD0222CAC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391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EA78-202F-4A0D-9AE5-CA2F6341E61A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639A-3BC5-4652-B37D-89AD0222C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9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EA78-202F-4A0D-9AE5-CA2F6341E61A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639A-3BC5-4652-B37D-89AD0222C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EA78-202F-4A0D-9AE5-CA2F6341E61A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639A-3BC5-4652-B37D-89AD0222C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01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EA78-202F-4A0D-9AE5-CA2F6341E61A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639A-3BC5-4652-B37D-89AD0222CAC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53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EA78-202F-4A0D-9AE5-CA2F6341E61A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639A-3BC5-4652-B37D-89AD0222C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9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EA78-202F-4A0D-9AE5-CA2F6341E61A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639A-3BC5-4652-B37D-89AD0222C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69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EA78-202F-4A0D-9AE5-CA2F6341E61A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639A-3BC5-4652-B37D-89AD0222C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9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EA78-202F-4A0D-9AE5-CA2F6341E61A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639A-3BC5-4652-B37D-89AD0222C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1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0EA78-202F-4A0D-9AE5-CA2F6341E61A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57639A-3BC5-4652-B37D-89AD0222C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9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EA78-202F-4A0D-9AE5-CA2F6341E61A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639A-3BC5-4652-B37D-89AD0222C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9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0EA78-202F-4A0D-9AE5-CA2F6341E61A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57639A-3BC5-4652-B37D-89AD0222CAC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29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3D Metal Printing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40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&amp; Scope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43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23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Must use a wire feed welder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Welder must have a Control System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Must measure weld temperature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Must measure weld current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Must use both previous parameters to estimate current quality of weld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Must use “G code” as inputs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And must control when material is being deposited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Should allow for welder thermal shutdown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May display estimated finish time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700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74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Diagonal Corner Rectangle 1"/>
          <p:cNvSpPr/>
          <p:nvPr/>
        </p:nvSpPr>
        <p:spPr>
          <a:xfrm>
            <a:off x="3593989" y="1248354"/>
            <a:ext cx="5510254" cy="3355451"/>
          </a:xfrm>
          <a:prstGeom prst="snip2DiagRect">
            <a:avLst/>
          </a:prstGeom>
          <a:solidFill>
            <a:schemeClr val="accent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3D Metal Printer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639833" y="1846116"/>
            <a:ext cx="954156" cy="21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2639833" y="2418522"/>
            <a:ext cx="954156" cy="21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635024" y="2897825"/>
            <a:ext cx="954156" cy="21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647784" y="3492082"/>
            <a:ext cx="954156" cy="21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05171" y="1603178"/>
            <a:ext cx="778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05171" y="2199996"/>
            <a:ext cx="75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28227" y="2685939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13122" y="3281657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G1/G0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9104243" y="2199996"/>
            <a:ext cx="954156" cy="21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104243" y="2772402"/>
            <a:ext cx="954156" cy="21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099434" y="3251705"/>
            <a:ext cx="954156" cy="21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112194" y="3845962"/>
            <a:ext cx="954156" cy="21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114835" y="2026255"/>
            <a:ext cx="1314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Weld on/off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137405" y="2601636"/>
            <a:ext cx="149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Weld  Current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140743" y="3118204"/>
            <a:ext cx="1752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Weld wire speed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142027" y="3683147"/>
            <a:ext cx="1811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speed/Pause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112194" y="4281563"/>
            <a:ext cx="954156" cy="21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142027" y="411874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E-stop</a:t>
            </a:r>
          </a:p>
        </p:txBody>
      </p:sp>
    </p:spTree>
    <p:extLst>
      <p:ext uri="{BB962C8B-B14F-4D97-AF65-F5344CB8AC3E}">
        <p14:creationId xmlns:p14="http://schemas.microsoft.com/office/powerpoint/2010/main" val="2108993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Diagonal Corner Rectangle 1"/>
          <p:cNvSpPr/>
          <p:nvPr/>
        </p:nvSpPr>
        <p:spPr>
          <a:xfrm>
            <a:off x="4003732" y="1890445"/>
            <a:ext cx="5362575" cy="2449167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nip Diagonal Corner Rectangle 2"/>
          <p:cNvSpPr/>
          <p:nvPr/>
        </p:nvSpPr>
        <p:spPr>
          <a:xfrm>
            <a:off x="6893782" y="2475010"/>
            <a:ext cx="1478943" cy="985962"/>
          </a:xfrm>
          <a:prstGeom prst="snip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3006919" y="4970394"/>
            <a:ext cx="1478943" cy="985962"/>
          </a:xfrm>
          <a:prstGeom prst="snip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Welder</a:t>
            </a:r>
          </a:p>
        </p:txBody>
      </p:sp>
      <p:sp>
        <p:nvSpPr>
          <p:cNvPr id="5" name="Snip Diagonal Corner Rectangle 4"/>
          <p:cNvSpPr/>
          <p:nvPr/>
        </p:nvSpPr>
        <p:spPr>
          <a:xfrm>
            <a:off x="6893782" y="238539"/>
            <a:ext cx="1478943" cy="985962"/>
          </a:xfrm>
          <a:prstGeom prst="snip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CNC</a:t>
            </a:r>
            <a:endParaRPr lang="en-US" dirty="0"/>
          </a:p>
        </p:txBody>
      </p:sp>
      <p:sp>
        <p:nvSpPr>
          <p:cNvPr id="6" name="Snip Diagonal Corner Rectangle 5"/>
          <p:cNvSpPr/>
          <p:nvPr/>
        </p:nvSpPr>
        <p:spPr>
          <a:xfrm>
            <a:off x="987290" y="5582807"/>
            <a:ext cx="825608" cy="475682"/>
          </a:xfrm>
          <a:prstGeom prst="snip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Wire speed stepper motor</a:t>
            </a:r>
            <a:endParaRPr lang="en-US" sz="800" dirty="0"/>
          </a:p>
        </p:txBody>
      </p:sp>
      <p:sp>
        <p:nvSpPr>
          <p:cNvPr id="7" name="Snip Diagonal Corner Rectangle 6"/>
          <p:cNvSpPr/>
          <p:nvPr/>
        </p:nvSpPr>
        <p:spPr>
          <a:xfrm>
            <a:off x="987290" y="4970394"/>
            <a:ext cx="825610" cy="475682"/>
          </a:xfrm>
          <a:prstGeom prst="snip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Current stepper motor</a:t>
            </a:r>
            <a:endParaRPr lang="en-US" sz="800" dirty="0"/>
          </a:p>
        </p:txBody>
      </p:sp>
      <p:sp>
        <p:nvSpPr>
          <p:cNvPr id="8" name="Snip Diagonal Corner Rectangle 7"/>
          <p:cNvSpPr/>
          <p:nvPr/>
        </p:nvSpPr>
        <p:spPr>
          <a:xfrm>
            <a:off x="4485862" y="3428527"/>
            <a:ext cx="833561" cy="461174"/>
          </a:xfrm>
          <a:prstGeom prst="snip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I.R. Temperature Sensor</a:t>
            </a:r>
            <a:endParaRPr lang="en-US" sz="800" dirty="0"/>
          </a:p>
        </p:txBody>
      </p:sp>
      <p:sp>
        <p:nvSpPr>
          <p:cNvPr id="9" name="Snip Diagonal Corner Rectangle 8"/>
          <p:cNvSpPr/>
          <p:nvPr/>
        </p:nvSpPr>
        <p:spPr>
          <a:xfrm>
            <a:off x="4485861" y="2861336"/>
            <a:ext cx="833561" cy="461174"/>
          </a:xfrm>
          <a:prstGeom prst="snip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Current</a:t>
            </a:r>
            <a:r>
              <a:rPr lang="en-US" sz="800" dirty="0" smtClean="0"/>
              <a:t> </a:t>
            </a:r>
            <a:r>
              <a:rPr lang="en-US" sz="800" dirty="0" smtClean="0"/>
              <a:t>Sensor</a:t>
            </a:r>
            <a:endParaRPr lang="en-US" sz="800" dirty="0"/>
          </a:p>
        </p:txBody>
      </p:sp>
      <p:cxnSp>
        <p:nvCxnSpPr>
          <p:cNvPr id="10" name="Elbow Connector 9"/>
          <p:cNvCxnSpPr/>
          <p:nvPr/>
        </p:nvCxnSpPr>
        <p:spPr>
          <a:xfrm flipV="1">
            <a:off x="5299129" y="3069696"/>
            <a:ext cx="1594651" cy="38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flipV="1">
            <a:off x="5319422" y="3197417"/>
            <a:ext cx="1574358" cy="4603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834888" y="4070570"/>
            <a:ext cx="914400" cy="47707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240V Power</a:t>
            </a:r>
          </a:p>
        </p:txBody>
      </p:sp>
      <p:cxnSp>
        <p:nvCxnSpPr>
          <p:cNvPr id="13" name="Straight Connector 12"/>
          <p:cNvCxnSpPr>
            <a:stCxn id="12" idx="3"/>
          </p:cNvCxnSpPr>
          <p:nvPr/>
        </p:nvCxnSpPr>
        <p:spPr>
          <a:xfrm>
            <a:off x="1749288" y="4309109"/>
            <a:ext cx="1674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3698" y="4309109"/>
            <a:ext cx="0" cy="661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</p:cNvCxnSpPr>
          <p:nvPr/>
        </p:nvCxnSpPr>
        <p:spPr>
          <a:xfrm>
            <a:off x="1812900" y="5208235"/>
            <a:ext cx="1194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0"/>
            <a:endCxn id="4" idx="2"/>
          </p:cNvCxnSpPr>
          <p:nvPr/>
        </p:nvCxnSpPr>
        <p:spPr>
          <a:xfrm flipV="1">
            <a:off x="1812898" y="5463375"/>
            <a:ext cx="1194021" cy="3572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372725" y="3365556"/>
            <a:ext cx="2623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635119" y="3365556"/>
            <a:ext cx="7952" cy="2838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nip Diagonal Corner Rectangle 18"/>
          <p:cNvSpPr/>
          <p:nvPr/>
        </p:nvSpPr>
        <p:spPr>
          <a:xfrm>
            <a:off x="3162629" y="6080344"/>
            <a:ext cx="522137" cy="324515"/>
          </a:xfrm>
          <a:prstGeom prst="snip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switch</a:t>
            </a:r>
            <a:endParaRPr lang="en-US" sz="8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684766" y="6206578"/>
            <a:ext cx="4958309" cy="11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nip Diagonal Corner Rectangle 20"/>
          <p:cNvSpPr/>
          <p:nvPr/>
        </p:nvSpPr>
        <p:spPr>
          <a:xfrm>
            <a:off x="2517831" y="2288671"/>
            <a:ext cx="644798" cy="424568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Low power regulator</a:t>
            </a:r>
            <a:endParaRPr lang="en-US" sz="800" dirty="0"/>
          </a:p>
        </p:txBody>
      </p:sp>
      <p:cxnSp>
        <p:nvCxnSpPr>
          <p:cNvPr id="22" name="Straight Connector 21"/>
          <p:cNvCxnSpPr>
            <a:stCxn id="21" idx="0"/>
          </p:cNvCxnSpPr>
          <p:nvPr/>
        </p:nvCxnSpPr>
        <p:spPr>
          <a:xfrm>
            <a:off x="3162629" y="2500955"/>
            <a:ext cx="1740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9" idx="3"/>
          </p:cNvCxnSpPr>
          <p:nvPr/>
        </p:nvCxnSpPr>
        <p:spPr>
          <a:xfrm>
            <a:off x="4902641" y="2500955"/>
            <a:ext cx="1" cy="360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213280" y="2500955"/>
            <a:ext cx="0" cy="1026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213280" y="3527255"/>
            <a:ext cx="272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9" idx="2"/>
          </p:cNvCxnSpPr>
          <p:nvPr/>
        </p:nvCxnSpPr>
        <p:spPr>
          <a:xfrm flipH="1">
            <a:off x="2784531" y="6242602"/>
            <a:ext cx="378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794056" y="5688992"/>
            <a:ext cx="0" cy="553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784531" y="5679467"/>
            <a:ext cx="222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372725" y="3229062"/>
            <a:ext cx="345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718606" y="3229062"/>
            <a:ext cx="0" cy="3260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834888" y="6489092"/>
            <a:ext cx="7883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834888" y="5820648"/>
            <a:ext cx="0" cy="668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6" idx="2"/>
          </p:cNvCxnSpPr>
          <p:nvPr/>
        </p:nvCxnSpPr>
        <p:spPr>
          <a:xfrm>
            <a:off x="834888" y="5820648"/>
            <a:ext cx="152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72725" y="3098526"/>
            <a:ext cx="4411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813856" y="3098526"/>
            <a:ext cx="0" cy="3514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746181" y="6612917"/>
            <a:ext cx="80676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746181" y="5208235"/>
            <a:ext cx="0" cy="1404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7" idx="2"/>
          </p:cNvCxnSpPr>
          <p:nvPr/>
        </p:nvCxnSpPr>
        <p:spPr>
          <a:xfrm>
            <a:off x="727131" y="5208235"/>
            <a:ext cx="2601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8" idx="2"/>
          </p:cNvCxnSpPr>
          <p:nvPr/>
        </p:nvCxnSpPr>
        <p:spPr>
          <a:xfrm flipV="1">
            <a:off x="3837044" y="3659114"/>
            <a:ext cx="648818" cy="1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41" idx="0"/>
          </p:cNvCxnSpPr>
          <p:nvPr/>
        </p:nvCxnSpPr>
        <p:spPr>
          <a:xfrm flipV="1">
            <a:off x="3684766" y="3212596"/>
            <a:ext cx="433264" cy="3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40"/>
          <p:cNvSpPr/>
          <p:nvPr/>
        </p:nvSpPr>
        <p:spPr>
          <a:xfrm>
            <a:off x="4118030" y="3069696"/>
            <a:ext cx="190500" cy="152425"/>
          </a:xfrm>
          <a:custGeom>
            <a:avLst/>
            <a:gdLst>
              <a:gd name="connsiteX0" fmla="*/ 0 w 190500"/>
              <a:gd name="connsiteY0" fmla="*/ 142900 h 152425"/>
              <a:gd name="connsiteX1" fmla="*/ 104775 w 190500"/>
              <a:gd name="connsiteY1" fmla="*/ 25 h 152425"/>
              <a:gd name="connsiteX2" fmla="*/ 190500 w 190500"/>
              <a:gd name="connsiteY2" fmla="*/ 152425 h 1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500" h="152425">
                <a:moveTo>
                  <a:pt x="0" y="142900"/>
                </a:moveTo>
                <a:cubicBezTo>
                  <a:pt x="36512" y="70668"/>
                  <a:pt x="73025" y="-1563"/>
                  <a:pt x="104775" y="25"/>
                </a:cubicBezTo>
                <a:cubicBezTo>
                  <a:pt x="136525" y="1613"/>
                  <a:pt x="177800" y="138137"/>
                  <a:pt x="190500" y="1524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308530" y="3216493"/>
            <a:ext cx="174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nip Diagonal Corner Rectangle 42"/>
          <p:cNvSpPr/>
          <p:nvPr/>
        </p:nvSpPr>
        <p:spPr>
          <a:xfrm>
            <a:off x="10055666" y="2399924"/>
            <a:ext cx="1590675" cy="829138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3" idx="0"/>
          </p:cNvCxnSpPr>
          <p:nvPr/>
        </p:nvCxnSpPr>
        <p:spPr>
          <a:xfrm>
            <a:off x="8372725" y="2967991"/>
            <a:ext cx="1682941" cy="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372725" y="2814493"/>
            <a:ext cx="14603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9842556" y="574067"/>
            <a:ext cx="0" cy="2240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8372725" y="574067"/>
            <a:ext cx="1460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372725" y="2717179"/>
            <a:ext cx="12031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9585381" y="731520"/>
            <a:ext cx="0" cy="1985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5" idx="0"/>
          </p:cNvCxnSpPr>
          <p:nvPr/>
        </p:nvCxnSpPr>
        <p:spPr>
          <a:xfrm flipH="1">
            <a:off x="8372725" y="731520"/>
            <a:ext cx="1203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604056" y="878867"/>
            <a:ext cx="2897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604056" y="878867"/>
            <a:ext cx="0" cy="1802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604056" y="2681145"/>
            <a:ext cx="289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6368996" y="500435"/>
            <a:ext cx="524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376947" y="492483"/>
            <a:ext cx="0" cy="2368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368996" y="2861336"/>
            <a:ext cx="524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856719" y="3007705"/>
            <a:ext cx="1026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Serial Data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9883141" y="1309364"/>
            <a:ext cx="1026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EStop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8359577" y="2426506"/>
            <a:ext cx="1026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Analog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425609" y="712426"/>
            <a:ext cx="1026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Run Speed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760819" y="5368290"/>
            <a:ext cx="1268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Current Adjust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106601" y="6243227"/>
            <a:ext cx="1268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Wire Speed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613039" y="5956356"/>
            <a:ext cx="1268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Weld On/Off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560988" y="1388005"/>
            <a:ext cx="1026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Run Speed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433476" y="1163550"/>
            <a:ext cx="1158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      </a:t>
            </a:r>
            <a:r>
              <a:rPr lang="en-US" sz="1400" dirty="0" err="1" smtClean="0"/>
              <a:t>EStop</a:t>
            </a:r>
            <a:endParaRPr lang="en-US" dirty="0"/>
          </a:p>
        </p:txBody>
      </p:sp>
      <p:cxnSp>
        <p:nvCxnSpPr>
          <p:cNvPr id="66" name="Straight Connector 65"/>
          <p:cNvCxnSpPr/>
          <p:nvPr/>
        </p:nvCxnSpPr>
        <p:spPr>
          <a:xfrm>
            <a:off x="3837044" y="3664415"/>
            <a:ext cx="0" cy="1305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684766" y="3212596"/>
            <a:ext cx="0" cy="1757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779236" y="4426292"/>
            <a:ext cx="1026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Weld Temp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578992" y="3657098"/>
            <a:ext cx="1172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Weld Current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6185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130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3D Metal Printing Proposal</vt:lpstr>
      <vt:lpstr>Intro &amp; Scope</vt:lpstr>
      <vt:lpstr>Goals</vt:lpstr>
      <vt:lpstr>Requirements</vt:lpstr>
      <vt:lpstr>Block Diagram</vt:lpstr>
      <vt:lpstr>PowerPoint Presentation</vt:lpstr>
      <vt:lpstr>PowerPoint Presentation</vt:lpstr>
    </vt:vector>
  </TitlesOfParts>
  <Company>Portland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Metal Printing Proposal</dc:title>
  <dc:creator>Brian Andrews</dc:creator>
  <cp:lastModifiedBy>Brian Andrews</cp:lastModifiedBy>
  <cp:revision>4</cp:revision>
  <dcterms:created xsi:type="dcterms:W3CDTF">2015-01-28T23:29:10Z</dcterms:created>
  <dcterms:modified xsi:type="dcterms:W3CDTF">2015-01-29T00:27:43Z</dcterms:modified>
</cp:coreProperties>
</file>