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A"/>
    <a:srgbClr val="6A7F10"/>
    <a:srgbClr val="A1D8E0"/>
    <a:srgbClr val="B0C7E2"/>
    <a:srgbClr val="FAFFBD"/>
    <a:srgbClr val="A8B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666" y="-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solidFill>
            <a:srgbClr val="A8B400">
              <a:alpha val="41000"/>
            </a:srgbClr>
          </a:solidFill>
        </p:spPr>
        <p:txBody>
          <a:bodyPr>
            <a:normAutofit/>
          </a:bodyPr>
          <a:lstStyle/>
          <a:p>
            <a:endParaRPr lang="en-US" sz="19000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6" name="Picture 5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3" y="5200650"/>
            <a:ext cx="15923556" cy="89154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53314" y="5257801"/>
            <a:ext cx="13454743" cy="8247368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pPr algn="just"/>
            <a:r>
              <a:rPr lang="en-US" dirty="0" smtClean="0">
                <a:latin typeface="Verdana" pitchFamily="34" charset="0"/>
              </a:rPr>
              <a:t>Note: Although this example font is quite large for this example,  24 size font would work best in the text boxes.</a:t>
            </a:r>
          </a:p>
        </p:txBody>
      </p:sp>
      <p:pic>
        <p:nvPicPr>
          <p:cNvPr id="8" name="Picture 7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4" y="6915150"/>
            <a:ext cx="10175900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pic>
        <p:nvPicPr>
          <p:cNvPr id="9" name="Picture 8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728" y="13716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63486" y="14916150"/>
            <a:ext cx="15806057" cy="13695012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pPr algn="just"/>
            <a:r>
              <a:rPr lang="en-US" dirty="0" smtClean="0">
                <a:latin typeface="Verdana" pitchFamily="34" charset="0"/>
              </a:rPr>
              <a:t>Note: There needs to be at least a 1” border around the edge of the poster for mounting purposes.  Leave the white border on the bottom as is – the department, college and University name need to be there.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rgbClr val="00759A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1D8E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r>
              <a:rPr lang="en-US" sz="19000" b="1" dirty="0" smtClean="0">
                <a:solidFill>
                  <a:srgbClr val="6A7F10"/>
                </a:solidFill>
                <a:latin typeface="Garamond" pitchFamily="18" charset="0"/>
              </a:rPr>
              <a:t>Capstone Project Title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7" name="Picture 16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64" y="20574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8620509" y="15201900"/>
            <a:ext cx="12857018" cy="110337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34746" tIns="67373" rIns="134746" bIns="67373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r>
              <a:rPr lang="en-US" dirty="0" smtClean="0">
                <a:latin typeface="Verdana" pitchFamily="34" charset="0"/>
              </a:rPr>
              <a:t>Note: You  can add a border to a text box to accent it by right clicking on it &gt; format shape &gt; line color.  Then choose the color you like.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amyj</cp:lastModifiedBy>
  <cp:revision>28</cp:revision>
  <dcterms:created xsi:type="dcterms:W3CDTF">2008-12-19T19:08:39Z</dcterms:created>
  <dcterms:modified xsi:type="dcterms:W3CDTF">2009-04-23T21:38:02Z</dcterms:modified>
</cp:coreProperties>
</file>