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1"/>
  </p:notesMasterIdLst>
  <p:handoutMasterIdLst>
    <p:handoutMasterId r:id="rId32"/>
  </p:handoutMasterIdLst>
  <p:sldIdLst>
    <p:sldId id="925" r:id="rId2"/>
    <p:sldId id="1167" r:id="rId3"/>
    <p:sldId id="1153" r:id="rId4"/>
    <p:sldId id="1194" r:id="rId5"/>
    <p:sldId id="1155" r:id="rId6"/>
    <p:sldId id="1176" r:id="rId7"/>
    <p:sldId id="1178" r:id="rId8"/>
    <p:sldId id="1196" r:id="rId9"/>
    <p:sldId id="1199" r:id="rId10"/>
    <p:sldId id="1205" r:id="rId11"/>
    <p:sldId id="1177" r:id="rId12"/>
    <p:sldId id="1201" r:id="rId13"/>
    <p:sldId id="1156" r:id="rId14"/>
    <p:sldId id="1193" r:id="rId15"/>
    <p:sldId id="1157" r:id="rId16"/>
    <p:sldId id="1158" r:id="rId17"/>
    <p:sldId id="1208" r:id="rId18"/>
    <p:sldId id="1181" r:id="rId19"/>
    <p:sldId id="1190" r:id="rId20"/>
    <p:sldId id="1188" r:id="rId21"/>
    <p:sldId id="1179" r:id="rId22"/>
    <p:sldId id="1182" r:id="rId23"/>
    <p:sldId id="1183" r:id="rId24"/>
    <p:sldId id="1184" r:id="rId25"/>
    <p:sldId id="1165" r:id="rId26"/>
    <p:sldId id="1180" r:id="rId27"/>
    <p:sldId id="1212" r:id="rId28"/>
    <p:sldId id="1210" r:id="rId29"/>
    <p:sldId id="1211" r:id="rId30"/>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In the last two rows conditions are added, referring to the containing folder name and even file contents.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the resource value is given by the fooValue elements found in the document. They are checked against a codelist defined in a file found by a navigation across the file system. The constraint is expressed by a foxpath.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by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Reminder: according to the model, a value is a sequence of items, and an item is either an atomic value, or an XDM node, or a map, or an array.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of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folder content names. These constraints apply to a target, a set of resources selected by the target declaration. Do we already have everything we need? What about constraints which must be applied to the value of an XPath expression, rather than a predefined resource property? We introduce a second kind of shape, called a value shape. A value shape combines an expression with a set of constraints against which to check the expression value. The expression is evaluated in the context of the resource, and its value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may satisfy or violate. </a:t>
            </a:r>
            <a:r>
              <a:rPr lang="de-DE" smtClean="0"/>
              <a:t>A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resource property, or a </a:t>
            </a:r>
            <a:r>
              <a:rPr lang="de-DE" b="1" baseline="0" smtClean="0"/>
              <a:t>resource value</a:t>
            </a:r>
            <a:r>
              <a:rPr lang="de-DE" baseline="0" smtClean="0"/>
              <a:t>, which is a value created by an expession. A resource value can be anything expressable in XDM. Usually it captures some kind of content, something found within the resource. But it may as well reflect something found in the surroundings of the resource, for example a file in a sibling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elements. The @empty attribute declares an </a:t>
            </a:r>
            <a:r>
              <a:rPr lang="de-DE" b="1" baseline="0" smtClean="0"/>
              <a:t>ExpressionValueEmpty</a:t>
            </a:r>
            <a:r>
              <a:rPr lang="de-DE" baseline="0" smtClean="0"/>
              <a:t> constraint. The validation result is a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be created by XPath or foxpath expression. </a:t>
            </a:r>
            <a:r>
              <a:rPr lang="de-DE" baseline="0" smtClean="0"/>
              <a:t>Let us look at a few expressions creating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a distant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and validation. Each &lt;focusNode&gt; element defines a new validation context, which is the set of items selected by its XPath or foxpath expression. The value shapes are re-evaluated for each item selected by the parent focus 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As this slide illustrates, the definition of a component is not difficult: you specify a constraint name and the names and types of constraint parameters. The validator is provided by an XPath or foxpath expression, which references the parameter values via prebound variables. Simple rules guide the mapping of the expression value to a validation result. User-defined components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Similarly,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Most systems are large and heterogeneous sets of resources.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as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all URIs found in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Note that target declarations do not necessarily select a child or descendant of the current resource. The 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3727182175"/>
              </p:ext>
            </p:extLst>
          </p:nvPr>
        </p:nvGraphicFramePr>
        <p:xfrm>
          <a:off x="35496" y="2052424"/>
          <a:ext cx="9073008" cy="330708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a:t>
                      </a:r>
                      <a:r>
                        <a:rPr lang="de-DE" i="1" baseline="0" smtClean="0"/>
                        <a:t>in</a:t>
                      </a:r>
                      <a:r>
                        <a:rPr lang="de-DE" baseline="0"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a:t>
                      </a:r>
                      <a:r>
                        <a:rPr lang="de-DE" i="1" smtClean="0"/>
                        <a:t>under</a:t>
                      </a:r>
                      <a:r>
                        <a:rPr lang="de-DE"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    [parent~::xsd]</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filtering</a:t>
                      </a:r>
                      <a:r>
                        <a:rPr lang="de-DE" baseline="0" smtClean="0"/>
                        <a:t> by name of containing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    [parent~::xsd]</a:t>
                      </a:r>
                    </a:p>
                    <a:p>
                      <a:r>
                        <a:rPr lang="de-DE" smtClean="0">
                          <a:latin typeface="Courier New" panose="02070309020205020404" pitchFamily="49" charset="0"/>
                          <a:cs typeface="Courier New" panose="02070309020205020404" pitchFamily="49" charset="0"/>
                        </a:rPr>
                        <a:t>    [//@rewritePrefix]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filtering also by file content</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a:ln>
            <a:solidFill>
              <a:srgbClr val="006600"/>
            </a:solidFill>
          </a:ln>
        </p:spPr>
      </p:pic>
      <p:sp>
        <p:nvSpPr>
          <p:cNvPr id="10" name="Rounded Rectangle 9"/>
          <p:cNvSpPr/>
          <p:nvPr/>
        </p:nvSpPr>
        <p:spPr bwMode="auto">
          <a:xfrm>
            <a:off x="1331784" y="4170346"/>
            <a:ext cx="122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331640" y="3861048"/>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7601976"/>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under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..\config\\*.json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Implementation</a:t>
            </a:r>
            <a:endParaRPr lang="de-DE">
              <a:solidFill>
                <a:srgbClr val="006600"/>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2743</Words>
  <Application>Microsoft Office PowerPoint</Application>
  <PresentationFormat>On-screen Show (4:3)</PresentationFormat>
  <Paragraphs>307</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Example resource values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PowerPoint Presentation</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17813</cp:revision>
  <cp:lastPrinted>2020-02-11T20:09:32Z</cp:lastPrinted>
  <dcterms:created xsi:type="dcterms:W3CDTF">2010-07-11T14:21:59Z</dcterms:created>
  <dcterms:modified xsi:type="dcterms:W3CDTF">2020-02-11T21:15:41Z</dcterms:modified>
</cp:coreProperties>
</file>