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6"/>
  </p:notesMasterIdLst>
  <p:handoutMasterIdLst>
    <p:handoutMasterId r:id="rId27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30" r:id="rId14"/>
    <p:sldId id="1231" r:id="rId15"/>
    <p:sldId id="1233" r:id="rId16"/>
    <p:sldId id="1235" r:id="rId17"/>
    <p:sldId id="1232" r:id="rId18"/>
    <p:sldId id="1236" r:id="rId19"/>
    <p:sldId id="1237" r:id="rId20"/>
    <p:sldId id="1238" r:id="rId21"/>
    <p:sldId id="1239" r:id="rId22"/>
    <p:sldId id="1240" r:id="rId23"/>
    <p:sldId id="1241" r:id="rId24"/>
    <p:sldId id="1242" r:id="rId25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 autoAdjust="0"/>
    <p:restoredTop sz="8156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786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2852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has a type, a set of parameters, a facet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type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parameters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facet is the name of 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used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     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has a type, a a set of parameters, a facet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type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parameters are provided by attributes / child elements</a:t>
            </a:r>
          </a:p>
          <a:p>
            <a:pPr lvl="1"/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facet is the name of the </a:t>
            </a:r>
            <a:r>
              <a:rPr lang="de-DE" sz="20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used</a:t>
            </a:r>
            <a:endParaRPr lang="de-DE" sz="20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     Distinct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447878"/>
            <a:ext cx="853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Pair-based constraints	&lt;valueCompared&gt;, &lt;docSimilar&gt;, … 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constraints	&lt;hyperdocTree&gt;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 elements &lt;linkDef&gt;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726250"/>
            <a:ext cx="8915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a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(local | referenced)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33"/>
            <a:ext cx="9144000" cy="46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&lt;links&gt;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07369"/>
            <a:ext cx="80581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pair-based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151856"/>
            <a:ext cx="8591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some folder +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check: conformance to a set of constraints =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a „schema“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Selected constraint 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" y="2453439"/>
            <a:ext cx="9144000" cy="30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8" y="1563347"/>
            <a:ext cx="7126610" cy="52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450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(on his way home, returning from the</a:t>
            </a:r>
            <a:endParaRPr lang="de-DE" sz="2400" smtClean="0">
              <a:latin typeface="Bradley Hand ITC" panose="03070402050302030203" pitchFamily="66" charset="0"/>
            </a:endParaRPr>
          </a:p>
          <a:p>
            <a:r>
              <a:rPr lang="de-DE" sz="2400" smtClean="0">
                <a:latin typeface="Bradley Hand ITC" panose="03070402050302030203" pitchFamily="66" charset="0"/>
              </a:rPr>
              <a:t>  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</a:t>
            </a:r>
            <a:r>
              <a:rPr lang="de-DE" sz="2400" smtClean="0">
                <a:latin typeface="Bradley Hand ITC" panose="03070402050302030203" pitchFamily="66" charset="0"/>
              </a:rPr>
              <a:t>tutorial at Decl. Amst. </a:t>
            </a:r>
            <a:r>
              <a:rPr lang="de-DE" sz="2400" smtClean="0">
                <a:latin typeface="Bradley Hand ITC" panose="03070402050302030203" pitchFamily="66" charset="0"/>
              </a:rPr>
              <a:t>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7022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Bradley Hand ITC" panose="03070402050302030203" pitchFamily="66" charset="0"/>
              </a:rPr>
              <a:t>By Cédric Philippe</a:t>
            </a:r>
            <a:endParaRPr lang="de-DE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(XSD, RelaxNG, JSON Schema, SHACL,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; examples:</a:t>
            </a:r>
          </a:p>
          <a:p>
            <a:pPr marL="0" indent="0">
              <a:buNone/>
            </a:pP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</a:rPr>
              <a:t>SAMPLE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</a:rPr>
              <a:t>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Guided tour – hands-on 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– concepts and major features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of available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Zooming in - look at a few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now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tutorial at Decl. Amst. </a:t>
            </a:r>
            <a:r>
              <a:rPr lang="de-DE" sz="2400" smtClean="0">
                <a:latin typeface="Bradley Hand ITC" panose="03070402050302030203" pitchFamily="66" charset="0"/>
              </a:rPr>
              <a:t>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7022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Bradley Hand ITC" panose="03070402050302030203" pitchFamily="66" charset="0"/>
              </a:rPr>
              <a:t>By Cédric Philippe</a:t>
            </a:r>
            <a:endParaRPr lang="de-DE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On-screen Show (4:3)</PresentationFormat>
  <Paragraphs>222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Shapes</vt:lpstr>
      <vt:lpstr>Target declaration</vt:lpstr>
      <vt:lpstr>Link definition</vt:lpstr>
      <vt:lpstr>Link Definition elements &lt;linkDef&gt;</vt:lpstr>
      <vt:lpstr>Target Declaration:    a Link Definition (local | referenced)</vt:lpstr>
      <vt:lpstr>Link using element:     &lt;links&gt; constraints</vt:lpstr>
      <vt:lpstr>Link using elements:     pair-based constraints</vt:lpstr>
      <vt:lpstr>Results &amp; Reports</vt:lpstr>
      <vt:lpstr>Validation result: example</vt:lpstr>
      <vt:lpstr>Validation report: example</vt:lpstr>
      <vt:lpstr>Constraint types</vt:lpstr>
      <vt:lpstr>PowerPoint Presentation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18089</cp:revision>
  <cp:lastPrinted>2020-02-11T20:09:32Z</cp:lastPrinted>
  <dcterms:created xsi:type="dcterms:W3CDTF">2010-07-11T14:21:59Z</dcterms:created>
  <dcterms:modified xsi:type="dcterms:W3CDTF">2020-10-07T09:27:36Z</dcterms:modified>
</cp:coreProperties>
</file>