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8A461E5-CD09-4527-9AAC-03AA3A2D1F1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capstone_tableau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ECA5D1F-948D-412A-8473-4F00774BD99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8/15/2022 11:31:40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geSex" id="2" name="slide2">
            <a:extLst>
              <a:ext uri="{FF2B5EF4-FFF2-40B4-BE49-F238E27FC236}">
                <a16:creationId xmlns:a16="http://schemas.microsoft.com/office/drawing/2014/main" id="{FE33119F-A0FE-454E-834B-42A145A0EF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2022-08-16T06:31:41Z</dcterms:created>
  <dcterms:modified xsi:type="dcterms:W3CDTF">2022-08-16T06:31:41Z</dcterms:modified>
</cp:coreProperties>
</file>