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263" r:id="rId3"/>
    <p:sldId id="260" r:id="rId4"/>
    <p:sldId id="258" r:id="rId5"/>
    <p:sldId id="261" r:id="rId6"/>
    <p:sldId id="259" r:id="rId7"/>
    <p:sldId id="270" r:id="rId8"/>
    <p:sldId id="268" r:id="rId9"/>
    <p:sldId id="262" r:id="rId10"/>
    <p:sldId id="264" r:id="rId11"/>
    <p:sldId id="266" r:id="rId12"/>
    <p:sldId id="267" r:id="rId13"/>
    <p:sldId id="269" r:id="rId14"/>
    <p:sldId id="271" r:id="rId15"/>
    <p:sldId id="272"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3" autoAdjust="0"/>
    <p:restoredTop sz="86483" autoAdjust="0"/>
  </p:normalViewPr>
  <p:slideViewPr>
    <p:cSldViewPr snapToGrid="0" showGuides="1">
      <p:cViewPr varScale="1">
        <p:scale>
          <a:sx n="55" d="100"/>
          <a:sy n="55" d="100"/>
        </p:scale>
        <p:origin x="56" y="9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t>2024/5/2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DF29172-F2D1-2AA3-EBD8-AD03F8346C27}"/>
              </a:ext>
            </a:extLst>
          </p:cNvPr>
          <p:cNvGrpSpPr/>
          <p:nvPr/>
        </p:nvGrpSpPr>
        <p:grpSpPr>
          <a:xfrm>
            <a:off x="0" y="0"/>
            <a:ext cx="12191999" cy="6858000"/>
            <a:chOff x="0" y="0"/>
            <a:chExt cx="12191999" cy="6858000"/>
          </a:xfrm>
        </p:grpSpPr>
        <p:sp>
          <p:nvSpPr>
            <p:cNvPr id="15" name="Freeform: Shape 14">
              <a:extLst>
                <a:ext uri="{FF2B5EF4-FFF2-40B4-BE49-F238E27FC236}">
                  <a16:creationId xmlns:a16="http://schemas.microsoft.com/office/drawing/2014/main" id="{63FD636B-708B-E2F2-98D0-5BD062D73EBD}"/>
                </a:ext>
              </a:extLst>
            </p:cNvPr>
            <p:cNvSpPr>
              <a:spLocks/>
            </p:cNvSpPr>
            <p:nvPr/>
          </p:nvSpPr>
          <p:spPr bwMode="auto">
            <a:xfrm>
              <a:off x="0" y="28575"/>
              <a:ext cx="5354308" cy="6829425"/>
            </a:xfrm>
            <a:custGeom>
              <a:avLst/>
              <a:gdLst>
                <a:gd name="connsiteX0" fmla="*/ 0 w 5354308"/>
                <a:gd name="connsiteY0" fmla="*/ 0 h 6829425"/>
                <a:gd name="connsiteX1" fmla="*/ 20259 w 5354308"/>
                <a:gd name="connsiteY1" fmla="*/ 0 h 6829425"/>
                <a:gd name="connsiteX2" fmla="*/ 2852202 w 5354308"/>
                <a:gd name="connsiteY2" fmla="*/ 0 h 6829425"/>
                <a:gd name="connsiteX3" fmla="*/ 5295129 w 5354308"/>
                <a:gd name="connsiteY3" fmla="*/ 4234065 h 6829425"/>
                <a:gd name="connsiteX4" fmla="*/ 5295129 w 5354308"/>
                <a:gd name="connsiteY4" fmla="*/ 4672943 h 6829425"/>
                <a:gd name="connsiteX5" fmla="*/ 4161681 w 5354308"/>
                <a:gd name="connsiteY5" fmla="*/ 6636394 h 6829425"/>
                <a:gd name="connsiteX6" fmla="*/ 4050249 w 5354308"/>
                <a:gd name="connsiteY6" fmla="*/ 6829425 h 6829425"/>
                <a:gd name="connsiteX7" fmla="*/ 0 w 5354308"/>
                <a:gd name="connsiteY7" fmla="*/ 6829425 h 682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308" h="6829425">
                  <a:moveTo>
                    <a:pt x="0" y="0"/>
                  </a:moveTo>
                  <a:lnTo>
                    <a:pt x="20259" y="0"/>
                  </a:lnTo>
                  <a:cubicBezTo>
                    <a:pt x="713373" y="0"/>
                    <a:pt x="1632737" y="0"/>
                    <a:pt x="2852202" y="0"/>
                  </a:cubicBezTo>
                  <a:cubicBezTo>
                    <a:pt x="2852202" y="0"/>
                    <a:pt x="2852202" y="0"/>
                    <a:pt x="5295129" y="4234065"/>
                  </a:cubicBezTo>
                  <a:cubicBezTo>
                    <a:pt x="5374035" y="4369833"/>
                    <a:pt x="5374035" y="4537175"/>
                    <a:pt x="5295129" y="4672943"/>
                  </a:cubicBezTo>
                  <a:cubicBezTo>
                    <a:pt x="5295129" y="4672943"/>
                    <a:pt x="5295129" y="4672943"/>
                    <a:pt x="4161681" y="6636394"/>
                  </a:cubicBezTo>
                  <a:lnTo>
                    <a:pt x="4050249" y="6829425"/>
                  </a:lnTo>
                  <a:lnTo>
                    <a:pt x="0" y="682942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Shape 17">
              <a:extLst>
                <a:ext uri="{FF2B5EF4-FFF2-40B4-BE49-F238E27FC236}">
                  <a16:creationId xmlns:a16="http://schemas.microsoft.com/office/drawing/2014/main" id="{9489DA62-7F8F-FC63-6EAA-B52F4B682628}"/>
                </a:ext>
              </a:extLst>
            </p:cNvPr>
            <p:cNvSpPr>
              <a:spLocks/>
            </p:cNvSpPr>
            <p:nvPr/>
          </p:nvSpPr>
          <p:spPr bwMode="auto">
            <a:xfrm>
              <a:off x="0" y="0"/>
              <a:ext cx="6816757" cy="5813425"/>
            </a:xfrm>
            <a:custGeom>
              <a:avLst/>
              <a:gdLst>
                <a:gd name="connsiteX0" fmla="*/ 0 w 6816757"/>
                <a:gd name="connsiteY0" fmla="*/ 0 h 5813425"/>
                <a:gd name="connsiteX1" fmla="*/ 226231 w 6816757"/>
                <a:gd name="connsiteY1" fmla="*/ 0 h 5813425"/>
                <a:gd name="connsiteX2" fmla="*/ 6802957 w 6816757"/>
                <a:gd name="connsiteY2" fmla="*/ 0 h 5813425"/>
                <a:gd name="connsiteX3" fmla="*/ 6758774 w 6816757"/>
                <a:gd name="connsiteY3" fmla="*/ 328406 h 5813425"/>
                <a:gd name="connsiteX4" fmla="*/ 3719610 w 6816757"/>
                <a:gd name="connsiteY4" fmla="*/ 5592382 h 5813425"/>
                <a:gd name="connsiteX5" fmla="*/ 3340897 w 6816757"/>
                <a:gd name="connsiteY5" fmla="*/ 5813425 h 5813425"/>
                <a:gd name="connsiteX6" fmla="*/ 296043 w 6816757"/>
                <a:gd name="connsiteY6" fmla="*/ 5813425 h 5813425"/>
                <a:gd name="connsiteX7" fmla="*/ 0 w 6816757"/>
                <a:gd name="connsiteY7" fmla="*/ 5813425 h 581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6757" h="5813425">
                  <a:moveTo>
                    <a:pt x="0" y="0"/>
                  </a:moveTo>
                  <a:lnTo>
                    <a:pt x="226231" y="0"/>
                  </a:lnTo>
                  <a:cubicBezTo>
                    <a:pt x="1539257" y="0"/>
                    <a:pt x="3592428" y="0"/>
                    <a:pt x="6802957" y="0"/>
                  </a:cubicBezTo>
                  <a:cubicBezTo>
                    <a:pt x="6831360" y="110522"/>
                    <a:pt x="6815580" y="227358"/>
                    <a:pt x="6758774" y="328406"/>
                  </a:cubicBezTo>
                  <a:cubicBezTo>
                    <a:pt x="6758774" y="328406"/>
                    <a:pt x="6758774" y="328406"/>
                    <a:pt x="3719610" y="5592382"/>
                  </a:cubicBezTo>
                  <a:cubicBezTo>
                    <a:pt x="3640711" y="5728166"/>
                    <a:pt x="3495538" y="5813425"/>
                    <a:pt x="3340897" y="5813425"/>
                  </a:cubicBezTo>
                  <a:cubicBezTo>
                    <a:pt x="3340897" y="5813425"/>
                    <a:pt x="3340897" y="5813425"/>
                    <a:pt x="296043" y="5813425"/>
                  </a:cubicBezTo>
                  <a:lnTo>
                    <a:pt x="0" y="5813425"/>
                  </a:lnTo>
                  <a:close/>
                </a:path>
              </a:pathLst>
            </a:custGeom>
            <a:blipFill rotWithShape="0">
              <a:blip r:embed="rId2"/>
              <a:srcRect/>
              <a:stretch>
                <a:fillRect r="-5222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Freeform: Shape 15">
              <a:extLst>
                <a:ext uri="{FF2B5EF4-FFF2-40B4-BE49-F238E27FC236}">
                  <a16:creationId xmlns:a16="http://schemas.microsoft.com/office/drawing/2014/main" id="{0F5F8292-C4A6-4DDF-E010-DF40646C27BC}"/>
                </a:ext>
              </a:extLst>
            </p:cNvPr>
            <p:cNvSpPr>
              <a:spLocks/>
            </p:cNvSpPr>
            <p:nvPr/>
          </p:nvSpPr>
          <p:spPr bwMode="auto">
            <a:xfrm>
              <a:off x="10759544" y="4159045"/>
              <a:ext cx="1432455" cy="2698955"/>
            </a:xfrm>
            <a:custGeom>
              <a:avLst/>
              <a:gdLst>
                <a:gd name="T0" fmla="*/ 49 w 495"/>
                <a:gd name="T1" fmla="*/ 446 h 932"/>
                <a:gd name="T2" fmla="*/ 13 w 495"/>
                <a:gd name="T3" fmla="*/ 580 h 932"/>
                <a:gd name="T4" fmla="*/ 107 w 495"/>
                <a:gd name="T5" fmla="*/ 932 h 932"/>
                <a:gd name="T6" fmla="*/ 495 w 495"/>
                <a:gd name="T7" fmla="*/ 932 h 932"/>
                <a:gd name="T8" fmla="*/ 495 w 495"/>
                <a:gd name="T9" fmla="*/ 0 h 932"/>
                <a:gd name="T10" fmla="*/ 49 w 495"/>
                <a:gd name="T11" fmla="*/ 446 h 932"/>
              </a:gdLst>
              <a:ahLst/>
              <a:cxnLst>
                <a:cxn ang="0">
                  <a:pos x="T0" y="T1"/>
                </a:cxn>
                <a:cxn ang="0">
                  <a:pos x="T2" y="T3"/>
                </a:cxn>
                <a:cxn ang="0">
                  <a:pos x="T4" y="T5"/>
                </a:cxn>
                <a:cxn ang="0">
                  <a:pos x="T6" y="T7"/>
                </a:cxn>
                <a:cxn ang="0">
                  <a:pos x="T8" y="T9"/>
                </a:cxn>
                <a:cxn ang="0">
                  <a:pos x="T10" y="T11"/>
                </a:cxn>
              </a:cxnLst>
              <a:rect l="0" t="0" r="r" b="b"/>
              <a:pathLst>
                <a:path w="495" h="932">
                  <a:moveTo>
                    <a:pt x="49" y="446"/>
                  </a:moveTo>
                  <a:cubicBezTo>
                    <a:pt x="14" y="481"/>
                    <a:pt x="0" y="532"/>
                    <a:pt x="13" y="580"/>
                  </a:cubicBezTo>
                  <a:cubicBezTo>
                    <a:pt x="107" y="932"/>
                    <a:pt x="107" y="932"/>
                    <a:pt x="107" y="932"/>
                  </a:cubicBezTo>
                  <a:cubicBezTo>
                    <a:pt x="495" y="932"/>
                    <a:pt x="495" y="932"/>
                    <a:pt x="495" y="932"/>
                  </a:cubicBezTo>
                  <a:cubicBezTo>
                    <a:pt x="495" y="0"/>
                    <a:pt x="495" y="0"/>
                    <a:pt x="495" y="0"/>
                  </a:cubicBezTo>
                  <a:lnTo>
                    <a:pt x="49" y="44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Shape 19">
              <a:extLst>
                <a:ext uri="{FF2B5EF4-FFF2-40B4-BE49-F238E27FC236}">
                  <a16:creationId xmlns:a16="http://schemas.microsoft.com/office/drawing/2014/main" id="{E098AE4D-EF0E-8023-1BA9-EAC6E54A418B}"/>
                </a:ext>
              </a:extLst>
            </p:cNvPr>
            <p:cNvSpPr>
              <a:spLocks/>
            </p:cNvSpPr>
            <p:nvPr/>
          </p:nvSpPr>
          <p:spPr bwMode="auto">
            <a:xfrm>
              <a:off x="0" y="3175"/>
              <a:ext cx="7318745" cy="6163727"/>
            </a:xfrm>
            <a:custGeom>
              <a:avLst/>
              <a:gdLst>
                <a:gd name="connsiteX0" fmla="*/ 7296896 w 7318745"/>
                <a:gd name="connsiteY0" fmla="*/ 0 h 6163727"/>
                <a:gd name="connsiteX1" fmla="*/ 7318745 w 7318745"/>
                <a:gd name="connsiteY1" fmla="*/ 12490 h 6163727"/>
                <a:gd name="connsiteX2" fmla="*/ 3904057 w 7318745"/>
                <a:gd name="connsiteY2" fmla="*/ 5923298 h 6163727"/>
                <a:gd name="connsiteX3" fmla="*/ 3485804 w 7318745"/>
                <a:gd name="connsiteY3" fmla="*/ 6163727 h 6163727"/>
                <a:gd name="connsiteX4" fmla="*/ 226161 w 7318745"/>
                <a:gd name="connsiteY4" fmla="*/ 6163727 h 6163727"/>
                <a:gd name="connsiteX5" fmla="*/ 0 w 7318745"/>
                <a:gd name="connsiteY5" fmla="*/ 6163727 h 6163727"/>
                <a:gd name="connsiteX6" fmla="*/ 0 w 7318745"/>
                <a:gd name="connsiteY6" fmla="*/ 6138748 h 6163727"/>
                <a:gd name="connsiteX7" fmla="*/ 40210 w 7318745"/>
                <a:gd name="connsiteY7" fmla="*/ 6138748 h 6163727"/>
                <a:gd name="connsiteX8" fmla="*/ 3485804 w 7318745"/>
                <a:gd name="connsiteY8" fmla="*/ 6138748 h 6163727"/>
                <a:gd name="connsiteX9" fmla="*/ 3882208 w 7318745"/>
                <a:gd name="connsiteY9" fmla="*/ 5910808 h 6163727"/>
                <a:gd name="connsiteX10" fmla="*/ 7296896 w 7318745"/>
                <a:gd name="connsiteY10" fmla="*/ 0 h 616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745" h="6163727">
                  <a:moveTo>
                    <a:pt x="7296896" y="0"/>
                  </a:moveTo>
                  <a:cubicBezTo>
                    <a:pt x="7318745" y="12490"/>
                    <a:pt x="7318745" y="12490"/>
                    <a:pt x="7318745" y="12490"/>
                  </a:cubicBezTo>
                  <a:cubicBezTo>
                    <a:pt x="3904057" y="5923298"/>
                    <a:pt x="3904057" y="5923298"/>
                    <a:pt x="3904057" y="5923298"/>
                  </a:cubicBezTo>
                  <a:cubicBezTo>
                    <a:pt x="3816661" y="6070054"/>
                    <a:pt x="3657476" y="6163727"/>
                    <a:pt x="3485804" y="6163727"/>
                  </a:cubicBezTo>
                  <a:cubicBezTo>
                    <a:pt x="2074367" y="6163727"/>
                    <a:pt x="1017512" y="6163727"/>
                    <a:pt x="226161" y="6163727"/>
                  </a:cubicBezTo>
                  <a:lnTo>
                    <a:pt x="0" y="6163727"/>
                  </a:lnTo>
                  <a:lnTo>
                    <a:pt x="0" y="6138748"/>
                  </a:lnTo>
                  <a:lnTo>
                    <a:pt x="40210" y="6138748"/>
                  </a:lnTo>
                  <a:cubicBezTo>
                    <a:pt x="3485804" y="6138748"/>
                    <a:pt x="3485804" y="6138748"/>
                    <a:pt x="3485804" y="6138748"/>
                  </a:cubicBezTo>
                  <a:cubicBezTo>
                    <a:pt x="3648111" y="6138748"/>
                    <a:pt x="3801055" y="6051319"/>
                    <a:pt x="3882208" y="5910808"/>
                  </a:cubicBezTo>
                  <a:cubicBezTo>
                    <a:pt x="7296896" y="0"/>
                    <a:pt x="7296896" y="0"/>
                    <a:pt x="7296896"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5" name="Title 4"/>
          <p:cNvSpPr>
            <a:spLocks noGrp="1"/>
          </p:cNvSpPr>
          <p:nvPr>
            <p:ph type="ctrTitle" hasCustomPrompt="1"/>
          </p:nvPr>
        </p:nvSpPr>
        <p:spPr>
          <a:xfrm>
            <a:off x="5989983" y="1089026"/>
            <a:ext cx="5528917" cy="3026343"/>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p>
        </p:txBody>
      </p:sp>
      <p:sp>
        <p:nvSpPr>
          <p:cNvPr id="9" name="Subtitle 8"/>
          <p:cNvSpPr>
            <a:spLocks noGrp="1"/>
          </p:cNvSpPr>
          <p:nvPr>
            <p:ph type="subTitle" sz="quarter" idx="1" hasCustomPrompt="1"/>
          </p:nvPr>
        </p:nvSpPr>
        <p:spPr>
          <a:xfrm>
            <a:off x="5989983" y="4410703"/>
            <a:ext cx="3486883" cy="755299"/>
          </a:xfrm>
          <a:prstGeom prst="roundRect">
            <a:avLst>
              <a:gd name="adj" fmla="val 9101"/>
            </a:avLst>
          </a:prstGeom>
          <a:solidFill>
            <a:schemeClr val="accent1"/>
          </a:solidFill>
          <a:ln>
            <a:noFill/>
          </a:ln>
        </p:spPr>
        <p:txBody>
          <a:bodyPr vert="horz" wrap="square" lIns="91440" tIns="45720" rIns="91440" bIns="45720" rtlCol="0" anchor="ctr" anchorCtr="0">
            <a:normAutofit/>
          </a:bodyPr>
          <a:lstStyle>
            <a:lvl1pPr marL="0" indent="0" algn="ctr">
              <a:lnSpc>
                <a:spcPct val="100000"/>
              </a:lnSpc>
              <a:buNone/>
              <a:defRPr lang="en-US" sz="1800" dirty="0">
                <a:solidFill>
                  <a:srgbClr val="FFFFFF"/>
                </a:solidFill>
                <a:latin typeface="+mj-lt"/>
              </a:defRPr>
            </a:lvl1pPr>
          </a:lstStyle>
          <a:p>
            <a:pPr lvl="0"/>
            <a:r>
              <a:rPr lang="en-US"/>
              <a:t>Click to add subtitle</a:t>
            </a:r>
          </a:p>
        </p:txBody>
      </p:sp>
      <p:sp>
        <p:nvSpPr>
          <p:cNvPr id="4" name="Text Placeholder 3"/>
          <p:cNvSpPr>
            <a:spLocks noGrp="1"/>
          </p:cNvSpPr>
          <p:nvPr>
            <p:ph type="body" sz="quarter" idx="13" hasCustomPrompt="1"/>
          </p:nvPr>
        </p:nvSpPr>
        <p:spPr>
          <a:xfrm>
            <a:off x="7733424" y="5857100"/>
            <a:ext cx="1701801"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p>
        </p:txBody>
      </p:sp>
      <p:sp>
        <p:nvSpPr>
          <p:cNvPr id="7" name="Text Placeholder 6"/>
          <p:cNvSpPr>
            <a:spLocks noGrp="1"/>
          </p:cNvSpPr>
          <p:nvPr>
            <p:ph type="body" sz="quarter" idx="14" hasCustomPrompt="1"/>
          </p:nvPr>
        </p:nvSpPr>
        <p:spPr>
          <a:xfrm>
            <a:off x="5989983" y="5857101"/>
            <a:ext cx="1701801" cy="276999"/>
          </a:xfrm>
          <a:prstGeom prst="rect">
            <a:avLst/>
          </a:prstGeom>
        </p:spPr>
        <p:txBody>
          <a:bodyPr wrap="none">
            <a:normAutofit/>
          </a:bodyPr>
          <a:lstStyle>
            <a:lvl1pPr marL="0" indent="0" algn="l">
              <a:lnSpc>
                <a:spcPct val="100000"/>
              </a:lnSpc>
              <a:buNone/>
              <a:defRPr sz="1200"/>
            </a:lvl1pPr>
          </a:lstStyle>
          <a:p>
            <a:pPr lvl="0"/>
            <a:r>
              <a:rPr lang="en-US"/>
              <a:t>www.officeplus.cn</a:t>
            </a:r>
          </a:p>
        </p:txBody>
      </p:sp>
      <p:sp>
        <p:nvSpPr>
          <p:cNvPr id="11" name="文本框 10">
            <a:extLst>
              <a:ext uri="{FF2B5EF4-FFF2-40B4-BE49-F238E27FC236}">
                <a16:creationId xmlns:a16="http://schemas.microsoft.com/office/drawing/2014/main" id="{F14D9F79-5445-2EAB-9E8F-C821CF45164F}"/>
              </a:ext>
            </a:extLst>
          </p:cNvPr>
          <p:cNvSpPr txBox="1"/>
          <p:nvPr userDrawn="1"/>
        </p:nvSpPr>
        <p:spPr>
          <a:xfrm>
            <a:off x="9925050" y="128587"/>
            <a:ext cx="2451100" cy="338554"/>
          </a:xfrm>
          <a:prstGeom prst="rect">
            <a:avLst/>
          </a:prstGeom>
          <a:noFill/>
        </p:spPr>
        <p:txBody>
          <a:bodyPr wrap="square" rtlCol="0">
            <a:spAutoFit/>
          </a:bodyPr>
          <a:lstStyle/>
          <a:p>
            <a:r>
              <a:rPr lang="zh-CN" altLang="en-US" sz="1600" dirty="0">
                <a:solidFill>
                  <a:schemeClr val="accent1"/>
                </a:solidFill>
              </a:rPr>
              <a:t>改革春风吹满地九组</a:t>
            </a:r>
          </a:p>
        </p:txBody>
      </p:sp>
    </p:spTree>
    <p:extLst>
      <p:ext uri="{BB962C8B-B14F-4D97-AF65-F5344CB8AC3E}">
        <p14:creationId xmlns:p14="http://schemas.microsoft.com/office/powerpoint/2010/main" val="15261936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Rectangle 5"/>
          <p:cNvSpPr>
            <a:spLocks/>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p>
        </p:txBody>
      </p:sp>
      <p:sp>
        <p:nvSpPr>
          <p:cNvPr id="8" name="Content Placeholder 7"/>
          <p:cNvSpPr>
            <a:spLocks noGrp="1"/>
          </p:cNvSpPr>
          <p:nvPr>
            <p:ph idx="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0D3978B1-822A-48DD-9412-1B7D6807ED91}" type="datetime1">
              <a:rPr lang="zh-CN" altLang="en-US" smtClean="0"/>
              <a:t>2024/5/2</a:t>
            </a:fld>
            <a:endParaRPr lang="zh-CN" altLang="en-US"/>
          </a:p>
        </p:txBody>
      </p:sp>
      <p:sp>
        <p:nvSpPr>
          <p:cNvPr id="3" name="Footer Placeholder 2"/>
          <p:cNvSpPr>
            <a:spLocks noGrp="1"/>
          </p:cNvSpPr>
          <p:nvPr>
            <p:ph type="ftr" sz="quarter" idx="11"/>
          </p:nvPr>
        </p:nvSpPr>
        <p:spPr/>
        <p:txBody>
          <a:bodyPr/>
          <a:lstStyle/>
          <a:p>
            <a:r>
              <a:rPr lang="af-ZA"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10581553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30A9E11-9A23-515F-2984-E6A9C91CA2AF}"/>
              </a:ext>
            </a:extLst>
          </p:cNvPr>
          <p:cNvGrpSpPr/>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CF663F9D-E091-F480-09B1-0B8C987A388E}"/>
                </a:ext>
              </a:extLst>
            </p:cNvPr>
            <p:cNvSpPr/>
            <p:nvPr/>
          </p:nvSpPr>
          <p:spPr>
            <a:xfrm>
              <a:off x="0" y="0"/>
              <a:ext cx="12192000" cy="6858000"/>
            </a:xfrm>
            <a:prstGeom prst="rect">
              <a:avLst/>
            </a:prstGeom>
            <a:blipFill rotWithShape="0">
              <a:blip r:embed="rId2"/>
              <a:srcRect/>
              <a:stretch>
                <a:fillRect r="-36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a:p>
          </p:txBody>
        </p:sp>
        <p:sp>
          <p:nvSpPr>
            <p:cNvPr id="10" name="Rectangle 9">
              <a:extLst>
                <a:ext uri="{FF2B5EF4-FFF2-40B4-BE49-F238E27FC236}">
                  <a16:creationId xmlns:a16="http://schemas.microsoft.com/office/drawing/2014/main" id="{79828D96-A1F7-64AB-36D3-2E24DF3EF98E}"/>
                </a:ext>
              </a:extLst>
            </p:cNvPr>
            <p:cNvSpPr/>
            <p:nvPr/>
          </p:nvSpPr>
          <p:spPr>
            <a:xfrm>
              <a:off x="0" y="0"/>
              <a:ext cx="12192000" cy="6858000"/>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itle 6"/>
          <p:cNvSpPr>
            <a:spLocks noGrp="1"/>
          </p:cNvSpPr>
          <p:nvPr>
            <p:ph type="title" hasCustomPrompt="1"/>
          </p:nvPr>
        </p:nvSpPr>
        <p:spPr>
          <a:xfrm>
            <a:off x="660400" y="1500188"/>
            <a:ext cx="2836800" cy="914400"/>
          </a:xfrm>
          <a:prstGeom prst="rect">
            <a:avLst/>
          </a:prstGeom>
        </p:spPr>
        <p:txBody>
          <a:bodyPr wrap="none" anchor="t">
            <a:normAutofit/>
          </a:bodyPr>
          <a:lstStyle>
            <a:lvl1pPr algn="r">
              <a:lnSpc>
                <a:spcPct val="100000"/>
              </a:lnSpc>
              <a:defRPr sz="2800">
                <a:solidFill>
                  <a:schemeClr val="accent1"/>
                </a:solidFill>
              </a:defRPr>
            </a:lvl1pPr>
          </a:lstStyle>
          <a:p>
            <a:pPr lvl="0"/>
            <a:r>
              <a:rPr lang="en-US"/>
              <a:t>Agenda</a:t>
            </a:r>
          </a:p>
        </p:txBody>
      </p:sp>
      <p:sp>
        <p:nvSpPr>
          <p:cNvPr id="8" name="Content Placeholder 7"/>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2A27A813-B2FD-42E1-9222-83B574E99074}" type="datetime1">
              <a:rPr lang="zh-CN" altLang="en-US" smtClean="0"/>
              <a:t>2024/5/2</a:t>
            </a:fld>
            <a:endParaRPr lang="en-US" altLang="zh-CN"/>
          </a:p>
        </p:txBody>
      </p:sp>
      <p:sp>
        <p:nvSpPr>
          <p:cNvPr id="4" name="Footer Placeholder 3"/>
          <p:cNvSpPr>
            <a:spLocks noGrp="1"/>
          </p:cNvSpPr>
          <p:nvPr>
            <p:ph type="ftr" sz="quarter" idx="11"/>
          </p:nvPr>
        </p:nvSpPr>
        <p:spPr/>
        <p:txBody>
          <a:bodyPr/>
          <a:lstStyle/>
          <a:p>
            <a:r>
              <a:rPr lang="af-ZA" altLang="zh-CN"/>
              <a:t>OfficePLUS</a:t>
            </a:r>
            <a:endParaRPr lang="zh-CN" altLang="en-US"/>
          </a:p>
        </p:txBody>
      </p:sp>
      <p:sp>
        <p:nvSpPr>
          <p:cNvPr id="5" name="Slide Number Placeholder 4"/>
          <p:cNvSpPr>
            <a:spLocks noGrp="1"/>
          </p:cNvSpPr>
          <p:nvPr>
            <p:ph type="sldNum" sz="quarter" idx="12"/>
          </p:nvPr>
        </p:nvSpPr>
        <p:spPr/>
        <p:txBody>
          <a:bodyPr/>
          <a:lstStyle/>
          <a:p>
            <a:fld id="{7F65B630-C7FF-41C0-9923-C5E5E29EED81}" type="slidenum">
              <a:rPr lang="en-US" altLang="zh-CN" smtClean="0"/>
              <a:pPr/>
              <a:t>‹#›</a:t>
            </a:fld>
            <a:endParaRPr lang="en-US" altLang="zh-CN"/>
          </a:p>
        </p:txBody>
      </p:sp>
      <p:grpSp>
        <p:nvGrpSpPr>
          <p:cNvPr id="11" name="Group 10"/>
          <p:cNvGrpSpPr/>
          <p:nvPr/>
        </p:nvGrpSpPr>
        <p:grpSpPr>
          <a:xfrm>
            <a:off x="2626456" y="1500188"/>
            <a:ext cx="994563" cy="4634686"/>
            <a:chOff x="2626456" y="1500188"/>
            <a:chExt cx="994563" cy="4634686"/>
          </a:xfrm>
        </p:grpSpPr>
        <p:cxnSp>
          <p:nvCxnSpPr>
            <p:cNvPr id="12" name="Straight Connector 11"/>
            <p:cNvCxnSpPr>
              <a:cxnSpLocks/>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3" name="Freeform: Shape 12"/>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
        <p:nvSpPr>
          <p:cNvPr id="14" name="文本框 13">
            <a:extLst>
              <a:ext uri="{FF2B5EF4-FFF2-40B4-BE49-F238E27FC236}">
                <a16:creationId xmlns:a16="http://schemas.microsoft.com/office/drawing/2014/main" id="{1A936082-9004-CF49-2A25-98FA4D12D4DF}"/>
              </a:ext>
            </a:extLst>
          </p:cNvPr>
          <p:cNvSpPr txBox="1"/>
          <p:nvPr userDrawn="1"/>
        </p:nvSpPr>
        <p:spPr>
          <a:xfrm>
            <a:off x="9925050" y="128587"/>
            <a:ext cx="2451100" cy="338554"/>
          </a:xfrm>
          <a:prstGeom prst="rect">
            <a:avLst/>
          </a:prstGeom>
          <a:noFill/>
        </p:spPr>
        <p:txBody>
          <a:bodyPr wrap="square" rtlCol="0">
            <a:spAutoFit/>
          </a:bodyPr>
          <a:lstStyle/>
          <a:p>
            <a:r>
              <a:rPr lang="zh-CN" altLang="en-US" sz="1600" dirty="0">
                <a:solidFill>
                  <a:schemeClr val="accent1"/>
                </a:solidFill>
              </a:rPr>
              <a:t>改革春风吹满地九组</a:t>
            </a:r>
          </a:p>
        </p:txBody>
      </p:sp>
    </p:spTree>
    <p:extLst>
      <p:ext uri="{BB962C8B-B14F-4D97-AF65-F5344CB8AC3E}">
        <p14:creationId xmlns:p14="http://schemas.microsoft.com/office/powerpoint/2010/main" val="3706682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AD6BC20-ACD7-CB31-1408-8D20795E34B4}"/>
              </a:ext>
            </a:extLst>
          </p:cNvPr>
          <p:cNvGrpSpPr/>
          <p:nvPr/>
        </p:nvGrpSpPr>
        <p:grpSpPr>
          <a:xfrm flipH="1">
            <a:off x="1" y="0"/>
            <a:ext cx="12191999" cy="6858000"/>
            <a:chOff x="0" y="0"/>
            <a:chExt cx="12191999" cy="6858000"/>
          </a:xfrm>
        </p:grpSpPr>
        <p:sp>
          <p:nvSpPr>
            <p:cNvPr id="3" name="Freeform: Shape 2">
              <a:extLst>
                <a:ext uri="{FF2B5EF4-FFF2-40B4-BE49-F238E27FC236}">
                  <a16:creationId xmlns:a16="http://schemas.microsoft.com/office/drawing/2014/main" id="{878A6DFB-4CBA-7464-613B-69024E888FF1}"/>
                </a:ext>
              </a:extLst>
            </p:cNvPr>
            <p:cNvSpPr>
              <a:spLocks/>
            </p:cNvSpPr>
            <p:nvPr/>
          </p:nvSpPr>
          <p:spPr bwMode="auto">
            <a:xfrm>
              <a:off x="0" y="28575"/>
              <a:ext cx="5354308" cy="6829425"/>
            </a:xfrm>
            <a:custGeom>
              <a:avLst/>
              <a:gdLst>
                <a:gd name="connsiteX0" fmla="*/ 0 w 5354308"/>
                <a:gd name="connsiteY0" fmla="*/ 0 h 6829425"/>
                <a:gd name="connsiteX1" fmla="*/ 20259 w 5354308"/>
                <a:gd name="connsiteY1" fmla="*/ 0 h 6829425"/>
                <a:gd name="connsiteX2" fmla="*/ 2852202 w 5354308"/>
                <a:gd name="connsiteY2" fmla="*/ 0 h 6829425"/>
                <a:gd name="connsiteX3" fmla="*/ 5295129 w 5354308"/>
                <a:gd name="connsiteY3" fmla="*/ 4234065 h 6829425"/>
                <a:gd name="connsiteX4" fmla="*/ 5295129 w 5354308"/>
                <a:gd name="connsiteY4" fmla="*/ 4672943 h 6829425"/>
                <a:gd name="connsiteX5" fmla="*/ 4161681 w 5354308"/>
                <a:gd name="connsiteY5" fmla="*/ 6636394 h 6829425"/>
                <a:gd name="connsiteX6" fmla="*/ 4050249 w 5354308"/>
                <a:gd name="connsiteY6" fmla="*/ 6829425 h 6829425"/>
                <a:gd name="connsiteX7" fmla="*/ 0 w 5354308"/>
                <a:gd name="connsiteY7" fmla="*/ 6829425 h 682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308" h="6829425">
                  <a:moveTo>
                    <a:pt x="0" y="0"/>
                  </a:moveTo>
                  <a:lnTo>
                    <a:pt x="20259" y="0"/>
                  </a:lnTo>
                  <a:cubicBezTo>
                    <a:pt x="713373" y="0"/>
                    <a:pt x="1632737" y="0"/>
                    <a:pt x="2852202" y="0"/>
                  </a:cubicBezTo>
                  <a:cubicBezTo>
                    <a:pt x="2852202" y="0"/>
                    <a:pt x="2852202" y="0"/>
                    <a:pt x="5295129" y="4234065"/>
                  </a:cubicBezTo>
                  <a:cubicBezTo>
                    <a:pt x="5374035" y="4369833"/>
                    <a:pt x="5374035" y="4537175"/>
                    <a:pt x="5295129" y="4672943"/>
                  </a:cubicBezTo>
                  <a:cubicBezTo>
                    <a:pt x="5295129" y="4672943"/>
                    <a:pt x="5295129" y="4672943"/>
                    <a:pt x="4161681" y="6636394"/>
                  </a:cubicBezTo>
                  <a:lnTo>
                    <a:pt x="4050249" y="6829425"/>
                  </a:lnTo>
                  <a:lnTo>
                    <a:pt x="0" y="682942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7" name="Freeform: Shape 6">
              <a:extLst>
                <a:ext uri="{FF2B5EF4-FFF2-40B4-BE49-F238E27FC236}">
                  <a16:creationId xmlns:a16="http://schemas.microsoft.com/office/drawing/2014/main" id="{8B2AA0D0-D8A9-DB9C-F46C-70E1F5B8AF22}"/>
                </a:ext>
              </a:extLst>
            </p:cNvPr>
            <p:cNvSpPr>
              <a:spLocks/>
            </p:cNvSpPr>
            <p:nvPr/>
          </p:nvSpPr>
          <p:spPr bwMode="auto">
            <a:xfrm>
              <a:off x="0" y="0"/>
              <a:ext cx="6816757" cy="5813425"/>
            </a:xfrm>
            <a:custGeom>
              <a:avLst/>
              <a:gdLst>
                <a:gd name="connsiteX0" fmla="*/ 0 w 6816757"/>
                <a:gd name="connsiteY0" fmla="*/ 0 h 5813425"/>
                <a:gd name="connsiteX1" fmla="*/ 226231 w 6816757"/>
                <a:gd name="connsiteY1" fmla="*/ 0 h 5813425"/>
                <a:gd name="connsiteX2" fmla="*/ 6802957 w 6816757"/>
                <a:gd name="connsiteY2" fmla="*/ 0 h 5813425"/>
                <a:gd name="connsiteX3" fmla="*/ 6758774 w 6816757"/>
                <a:gd name="connsiteY3" fmla="*/ 328406 h 5813425"/>
                <a:gd name="connsiteX4" fmla="*/ 3719610 w 6816757"/>
                <a:gd name="connsiteY4" fmla="*/ 5592382 h 5813425"/>
                <a:gd name="connsiteX5" fmla="*/ 3340897 w 6816757"/>
                <a:gd name="connsiteY5" fmla="*/ 5813425 h 5813425"/>
                <a:gd name="connsiteX6" fmla="*/ 296043 w 6816757"/>
                <a:gd name="connsiteY6" fmla="*/ 5813425 h 5813425"/>
                <a:gd name="connsiteX7" fmla="*/ 0 w 6816757"/>
                <a:gd name="connsiteY7" fmla="*/ 5813425 h 581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6757" h="5813425">
                  <a:moveTo>
                    <a:pt x="0" y="0"/>
                  </a:moveTo>
                  <a:lnTo>
                    <a:pt x="226231" y="0"/>
                  </a:lnTo>
                  <a:cubicBezTo>
                    <a:pt x="1539257" y="0"/>
                    <a:pt x="3592428" y="0"/>
                    <a:pt x="6802957" y="0"/>
                  </a:cubicBezTo>
                  <a:cubicBezTo>
                    <a:pt x="6831360" y="110522"/>
                    <a:pt x="6815580" y="227358"/>
                    <a:pt x="6758774" y="328406"/>
                  </a:cubicBezTo>
                  <a:cubicBezTo>
                    <a:pt x="6758774" y="328406"/>
                    <a:pt x="6758774" y="328406"/>
                    <a:pt x="3719610" y="5592382"/>
                  </a:cubicBezTo>
                  <a:cubicBezTo>
                    <a:pt x="3640711" y="5728166"/>
                    <a:pt x="3495538" y="5813425"/>
                    <a:pt x="3340897" y="5813425"/>
                  </a:cubicBezTo>
                  <a:cubicBezTo>
                    <a:pt x="3340897" y="5813425"/>
                    <a:pt x="3340897" y="5813425"/>
                    <a:pt x="296043" y="5813425"/>
                  </a:cubicBezTo>
                  <a:lnTo>
                    <a:pt x="0" y="5813425"/>
                  </a:lnTo>
                  <a:close/>
                </a:path>
              </a:pathLst>
            </a:custGeom>
            <a:blipFill rotWithShape="0">
              <a:blip r:embed="rId2"/>
              <a:srcRect/>
              <a:stretch>
                <a:fillRect r="-5222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solidFill>
                  <a:schemeClr val="lt1"/>
                </a:solidFill>
                <a:latin typeface="Arial" panose="020B0604020202020204" pitchFamily="34" charset="0"/>
                <a:ea typeface="微软雅黑" panose="020B0503020204020204" pitchFamily="34" charset="-122"/>
              </a:endParaRPr>
            </a:p>
          </p:txBody>
        </p:sp>
        <p:sp>
          <p:nvSpPr>
            <p:cNvPr id="9" name="Freeform: Shape 8">
              <a:extLst>
                <a:ext uri="{FF2B5EF4-FFF2-40B4-BE49-F238E27FC236}">
                  <a16:creationId xmlns:a16="http://schemas.microsoft.com/office/drawing/2014/main" id="{03E0C4DD-1100-8920-2420-A01C61D4A038}"/>
                </a:ext>
              </a:extLst>
            </p:cNvPr>
            <p:cNvSpPr>
              <a:spLocks/>
            </p:cNvSpPr>
            <p:nvPr/>
          </p:nvSpPr>
          <p:spPr bwMode="auto">
            <a:xfrm>
              <a:off x="10759544" y="4159045"/>
              <a:ext cx="1432455" cy="2698955"/>
            </a:xfrm>
            <a:custGeom>
              <a:avLst/>
              <a:gdLst>
                <a:gd name="T0" fmla="*/ 49 w 495"/>
                <a:gd name="T1" fmla="*/ 446 h 932"/>
                <a:gd name="T2" fmla="*/ 13 w 495"/>
                <a:gd name="T3" fmla="*/ 580 h 932"/>
                <a:gd name="T4" fmla="*/ 107 w 495"/>
                <a:gd name="T5" fmla="*/ 932 h 932"/>
                <a:gd name="T6" fmla="*/ 495 w 495"/>
                <a:gd name="T7" fmla="*/ 932 h 932"/>
                <a:gd name="T8" fmla="*/ 495 w 495"/>
                <a:gd name="T9" fmla="*/ 0 h 932"/>
                <a:gd name="T10" fmla="*/ 49 w 495"/>
                <a:gd name="T11" fmla="*/ 446 h 932"/>
              </a:gdLst>
              <a:ahLst/>
              <a:cxnLst>
                <a:cxn ang="0">
                  <a:pos x="T0" y="T1"/>
                </a:cxn>
                <a:cxn ang="0">
                  <a:pos x="T2" y="T3"/>
                </a:cxn>
                <a:cxn ang="0">
                  <a:pos x="T4" y="T5"/>
                </a:cxn>
                <a:cxn ang="0">
                  <a:pos x="T6" y="T7"/>
                </a:cxn>
                <a:cxn ang="0">
                  <a:pos x="T8" y="T9"/>
                </a:cxn>
                <a:cxn ang="0">
                  <a:pos x="T10" y="T11"/>
                </a:cxn>
              </a:cxnLst>
              <a:rect l="0" t="0" r="r" b="b"/>
              <a:pathLst>
                <a:path w="495" h="932">
                  <a:moveTo>
                    <a:pt x="49" y="446"/>
                  </a:moveTo>
                  <a:cubicBezTo>
                    <a:pt x="14" y="481"/>
                    <a:pt x="0" y="532"/>
                    <a:pt x="13" y="580"/>
                  </a:cubicBezTo>
                  <a:cubicBezTo>
                    <a:pt x="107" y="932"/>
                    <a:pt x="107" y="932"/>
                    <a:pt x="107" y="932"/>
                  </a:cubicBezTo>
                  <a:cubicBezTo>
                    <a:pt x="495" y="932"/>
                    <a:pt x="495" y="932"/>
                    <a:pt x="495" y="932"/>
                  </a:cubicBezTo>
                  <a:cubicBezTo>
                    <a:pt x="495" y="0"/>
                    <a:pt x="495" y="0"/>
                    <a:pt x="495" y="0"/>
                  </a:cubicBezTo>
                  <a:lnTo>
                    <a:pt x="49" y="44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Shape 9">
              <a:extLst>
                <a:ext uri="{FF2B5EF4-FFF2-40B4-BE49-F238E27FC236}">
                  <a16:creationId xmlns:a16="http://schemas.microsoft.com/office/drawing/2014/main" id="{FCF04C86-FB28-B35D-7F9B-9C42F57567ED}"/>
                </a:ext>
              </a:extLst>
            </p:cNvPr>
            <p:cNvSpPr>
              <a:spLocks/>
            </p:cNvSpPr>
            <p:nvPr/>
          </p:nvSpPr>
          <p:spPr bwMode="auto">
            <a:xfrm>
              <a:off x="0" y="3175"/>
              <a:ext cx="7318745" cy="6163727"/>
            </a:xfrm>
            <a:custGeom>
              <a:avLst/>
              <a:gdLst>
                <a:gd name="connsiteX0" fmla="*/ 7296896 w 7318745"/>
                <a:gd name="connsiteY0" fmla="*/ 0 h 6163727"/>
                <a:gd name="connsiteX1" fmla="*/ 7318745 w 7318745"/>
                <a:gd name="connsiteY1" fmla="*/ 12490 h 6163727"/>
                <a:gd name="connsiteX2" fmla="*/ 3904057 w 7318745"/>
                <a:gd name="connsiteY2" fmla="*/ 5923298 h 6163727"/>
                <a:gd name="connsiteX3" fmla="*/ 3485804 w 7318745"/>
                <a:gd name="connsiteY3" fmla="*/ 6163727 h 6163727"/>
                <a:gd name="connsiteX4" fmla="*/ 226161 w 7318745"/>
                <a:gd name="connsiteY4" fmla="*/ 6163727 h 6163727"/>
                <a:gd name="connsiteX5" fmla="*/ 0 w 7318745"/>
                <a:gd name="connsiteY5" fmla="*/ 6163727 h 6163727"/>
                <a:gd name="connsiteX6" fmla="*/ 0 w 7318745"/>
                <a:gd name="connsiteY6" fmla="*/ 6138748 h 6163727"/>
                <a:gd name="connsiteX7" fmla="*/ 40210 w 7318745"/>
                <a:gd name="connsiteY7" fmla="*/ 6138748 h 6163727"/>
                <a:gd name="connsiteX8" fmla="*/ 3485804 w 7318745"/>
                <a:gd name="connsiteY8" fmla="*/ 6138748 h 6163727"/>
                <a:gd name="connsiteX9" fmla="*/ 3882208 w 7318745"/>
                <a:gd name="connsiteY9" fmla="*/ 5910808 h 6163727"/>
                <a:gd name="connsiteX10" fmla="*/ 7296896 w 7318745"/>
                <a:gd name="connsiteY10" fmla="*/ 0 h 616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745" h="6163727">
                  <a:moveTo>
                    <a:pt x="7296896" y="0"/>
                  </a:moveTo>
                  <a:cubicBezTo>
                    <a:pt x="7318745" y="12490"/>
                    <a:pt x="7318745" y="12490"/>
                    <a:pt x="7318745" y="12490"/>
                  </a:cubicBezTo>
                  <a:cubicBezTo>
                    <a:pt x="3904057" y="5923298"/>
                    <a:pt x="3904057" y="5923298"/>
                    <a:pt x="3904057" y="5923298"/>
                  </a:cubicBezTo>
                  <a:cubicBezTo>
                    <a:pt x="3816661" y="6070054"/>
                    <a:pt x="3657476" y="6163727"/>
                    <a:pt x="3485804" y="6163727"/>
                  </a:cubicBezTo>
                  <a:cubicBezTo>
                    <a:pt x="2074367" y="6163727"/>
                    <a:pt x="1017512" y="6163727"/>
                    <a:pt x="226161" y="6163727"/>
                  </a:cubicBezTo>
                  <a:lnTo>
                    <a:pt x="0" y="6163727"/>
                  </a:lnTo>
                  <a:lnTo>
                    <a:pt x="0" y="6138748"/>
                  </a:lnTo>
                  <a:lnTo>
                    <a:pt x="40210" y="6138748"/>
                  </a:lnTo>
                  <a:cubicBezTo>
                    <a:pt x="3485804" y="6138748"/>
                    <a:pt x="3485804" y="6138748"/>
                    <a:pt x="3485804" y="6138748"/>
                  </a:cubicBezTo>
                  <a:cubicBezTo>
                    <a:pt x="3648111" y="6138748"/>
                    <a:pt x="3801055" y="6051319"/>
                    <a:pt x="3882208" y="5910808"/>
                  </a:cubicBezTo>
                  <a:cubicBezTo>
                    <a:pt x="7296896" y="0"/>
                    <a:pt x="7296896" y="0"/>
                    <a:pt x="7296896"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5" name="Title 4"/>
          <p:cNvSpPr>
            <a:spLocks noGrp="1"/>
          </p:cNvSpPr>
          <p:nvPr>
            <p:ph type="title" hasCustomPrompt="1"/>
          </p:nvPr>
        </p:nvSpPr>
        <p:spPr>
          <a:xfrm>
            <a:off x="660400" y="2243681"/>
            <a:ext cx="5031013" cy="1370536"/>
          </a:xfrm>
          <a:prstGeom prst="rect">
            <a:avLst/>
          </a:prstGeom>
        </p:spPr>
        <p:txBody>
          <a:bodyPr>
            <a:normAutofit/>
          </a:bodyPr>
          <a:lstStyle>
            <a:lvl1pPr algn="l">
              <a:lnSpc>
                <a:spcPct val="100000"/>
              </a:lnSpc>
              <a:defRPr sz="3200"/>
            </a:lvl1pPr>
          </a:lstStyle>
          <a:p>
            <a:pPr lvl="0"/>
            <a:r>
              <a:rPr lang="en-US"/>
              <a:t>Click to add title</a:t>
            </a:r>
          </a:p>
        </p:txBody>
      </p:sp>
      <p:sp>
        <p:nvSpPr>
          <p:cNvPr id="25" name="Text Placeholder 24"/>
          <p:cNvSpPr>
            <a:spLocks noGrp="1"/>
          </p:cNvSpPr>
          <p:nvPr>
            <p:ph type="body" sz="quarter" idx="1" hasCustomPrompt="1"/>
          </p:nvPr>
        </p:nvSpPr>
        <p:spPr>
          <a:xfrm>
            <a:off x="660400" y="3626070"/>
            <a:ext cx="5031013" cy="1343660"/>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p>
        </p:txBody>
      </p:sp>
      <p:sp>
        <p:nvSpPr>
          <p:cNvPr id="4" name="Date Placeholder 3"/>
          <p:cNvSpPr>
            <a:spLocks noGrp="1"/>
          </p:cNvSpPr>
          <p:nvPr>
            <p:ph type="dt" sz="half" idx="10"/>
          </p:nvPr>
        </p:nvSpPr>
        <p:spPr/>
        <p:txBody>
          <a:bodyPr/>
          <a:lstStyle/>
          <a:p>
            <a:fld id="{2A27A813-B2FD-42E1-9222-83B574E99074}" type="datetime1">
              <a:rPr lang="zh-CN" altLang="en-US" smtClean="0"/>
              <a:t>2024/5/2</a:t>
            </a:fld>
            <a:endParaRPr lang="en-US" altLang="zh-CN"/>
          </a:p>
        </p:txBody>
      </p:sp>
      <p:sp>
        <p:nvSpPr>
          <p:cNvPr id="6" name="Footer Placeholder 5"/>
          <p:cNvSpPr>
            <a:spLocks noGrp="1"/>
          </p:cNvSpPr>
          <p:nvPr>
            <p:ph type="ftr" sz="quarter" idx="11"/>
          </p:nvPr>
        </p:nvSpPr>
        <p:spPr/>
        <p:txBody>
          <a:bodyPr/>
          <a:lstStyle/>
          <a:p>
            <a:r>
              <a:rPr lang="af-ZA"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pPr/>
              <a:t>‹#›</a:t>
            </a:fld>
            <a:endParaRPr lang="en-US" altLang="zh-CN"/>
          </a:p>
        </p:txBody>
      </p:sp>
      <p:sp>
        <p:nvSpPr>
          <p:cNvPr id="13" name="文本框 12">
            <a:extLst>
              <a:ext uri="{FF2B5EF4-FFF2-40B4-BE49-F238E27FC236}">
                <a16:creationId xmlns:a16="http://schemas.microsoft.com/office/drawing/2014/main" id="{9950800C-AC95-68DE-6D1E-2085776A0D3C}"/>
              </a:ext>
            </a:extLst>
          </p:cNvPr>
          <p:cNvSpPr txBox="1"/>
          <p:nvPr userDrawn="1"/>
        </p:nvSpPr>
        <p:spPr>
          <a:xfrm>
            <a:off x="206906" y="6377573"/>
            <a:ext cx="2451100" cy="338554"/>
          </a:xfrm>
          <a:prstGeom prst="rect">
            <a:avLst/>
          </a:prstGeom>
          <a:noFill/>
        </p:spPr>
        <p:txBody>
          <a:bodyPr wrap="square" rtlCol="0">
            <a:spAutoFit/>
          </a:bodyPr>
          <a:lstStyle/>
          <a:p>
            <a:r>
              <a:rPr lang="zh-CN" altLang="en-US" sz="1600" dirty="0">
                <a:solidFill>
                  <a:schemeClr val="accent1"/>
                </a:solidFill>
              </a:rPr>
              <a:t>改革春风吹满地九组</a:t>
            </a:r>
          </a:p>
        </p:txBody>
      </p:sp>
    </p:spTree>
    <p:extLst>
      <p:ext uri="{BB962C8B-B14F-4D97-AF65-F5344CB8AC3E}">
        <p14:creationId xmlns:p14="http://schemas.microsoft.com/office/powerpoint/2010/main" val="89272012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p>
        </p:txBody>
      </p:sp>
      <p:sp>
        <p:nvSpPr>
          <p:cNvPr id="2" name="Date Placeholder 1"/>
          <p:cNvSpPr>
            <a:spLocks noGrp="1"/>
          </p:cNvSpPr>
          <p:nvPr>
            <p:ph type="dt" sz="half" idx="10"/>
          </p:nvPr>
        </p:nvSpPr>
        <p:spPr/>
        <p:txBody>
          <a:bodyPr/>
          <a:lstStyle/>
          <a:p>
            <a:fld id="{A9643B38-FCD2-4D0A-90BC-740ACC77290F}" type="datetime1">
              <a:rPr lang="zh-CN" altLang="en-US" smtClean="0"/>
              <a:t>2024/5/2</a:t>
            </a:fld>
            <a:endParaRPr lang="zh-CN" altLang="en-US"/>
          </a:p>
        </p:txBody>
      </p:sp>
      <p:sp>
        <p:nvSpPr>
          <p:cNvPr id="3" name="Footer Placeholder 2"/>
          <p:cNvSpPr>
            <a:spLocks noGrp="1"/>
          </p:cNvSpPr>
          <p:nvPr>
            <p:ph type="ftr" sz="quarter" idx="11"/>
          </p:nvPr>
        </p:nvSpPr>
        <p:spPr/>
        <p:txBody>
          <a:bodyPr/>
          <a:lstStyle/>
          <a:p>
            <a:r>
              <a:rPr lang="af-ZA"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46302294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t>2024/5/2</a:t>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302924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A2012-7513-1994-5A10-7DE4B44204AE}"/>
              </a:ext>
            </a:extLst>
          </p:cNvPr>
          <p:cNvGrpSpPr/>
          <p:nvPr/>
        </p:nvGrpSpPr>
        <p:grpSpPr>
          <a:xfrm>
            <a:off x="0" y="0"/>
            <a:ext cx="12191999" cy="6858000"/>
            <a:chOff x="0" y="0"/>
            <a:chExt cx="12191999" cy="6858000"/>
          </a:xfrm>
        </p:grpSpPr>
        <p:sp>
          <p:nvSpPr>
            <p:cNvPr id="3" name="Freeform: Shape 2">
              <a:extLst>
                <a:ext uri="{FF2B5EF4-FFF2-40B4-BE49-F238E27FC236}">
                  <a16:creationId xmlns:a16="http://schemas.microsoft.com/office/drawing/2014/main" id="{21345807-1DFC-BEBC-8EA9-68A678FCFC17}"/>
                </a:ext>
              </a:extLst>
            </p:cNvPr>
            <p:cNvSpPr>
              <a:spLocks/>
            </p:cNvSpPr>
            <p:nvPr/>
          </p:nvSpPr>
          <p:spPr bwMode="auto">
            <a:xfrm>
              <a:off x="0" y="28575"/>
              <a:ext cx="5354308" cy="6829425"/>
            </a:xfrm>
            <a:custGeom>
              <a:avLst/>
              <a:gdLst>
                <a:gd name="connsiteX0" fmla="*/ 0 w 5354308"/>
                <a:gd name="connsiteY0" fmla="*/ 0 h 6829425"/>
                <a:gd name="connsiteX1" fmla="*/ 20259 w 5354308"/>
                <a:gd name="connsiteY1" fmla="*/ 0 h 6829425"/>
                <a:gd name="connsiteX2" fmla="*/ 2852202 w 5354308"/>
                <a:gd name="connsiteY2" fmla="*/ 0 h 6829425"/>
                <a:gd name="connsiteX3" fmla="*/ 5295129 w 5354308"/>
                <a:gd name="connsiteY3" fmla="*/ 4234065 h 6829425"/>
                <a:gd name="connsiteX4" fmla="*/ 5295129 w 5354308"/>
                <a:gd name="connsiteY4" fmla="*/ 4672943 h 6829425"/>
                <a:gd name="connsiteX5" fmla="*/ 4161681 w 5354308"/>
                <a:gd name="connsiteY5" fmla="*/ 6636394 h 6829425"/>
                <a:gd name="connsiteX6" fmla="*/ 4050249 w 5354308"/>
                <a:gd name="connsiteY6" fmla="*/ 6829425 h 6829425"/>
                <a:gd name="connsiteX7" fmla="*/ 0 w 5354308"/>
                <a:gd name="connsiteY7" fmla="*/ 6829425 h 682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308" h="6829425">
                  <a:moveTo>
                    <a:pt x="0" y="0"/>
                  </a:moveTo>
                  <a:lnTo>
                    <a:pt x="20259" y="0"/>
                  </a:lnTo>
                  <a:cubicBezTo>
                    <a:pt x="713373" y="0"/>
                    <a:pt x="1632737" y="0"/>
                    <a:pt x="2852202" y="0"/>
                  </a:cubicBezTo>
                  <a:cubicBezTo>
                    <a:pt x="2852202" y="0"/>
                    <a:pt x="2852202" y="0"/>
                    <a:pt x="5295129" y="4234065"/>
                  </a:cubicBezTo>
                  <a:cubicBezTo>
                    <a:pt x="5374035" y="4369833"/>
                    <a:pt x="5374035" y="4537175"/>
                    <a:pt x="5295129" y="4672943"/>
                  </a:cubicBezTo>
                  <a:cubicBezTo>
                    <a:pt x="5295129" y="4672943"/>
                    <a:pt x="5295129" y="4672943"/>
                    <a:pt x="4161681" y="6636394"/>
                  </a:cubicBezTo>
                  <a:lnTo>
                    <a:pt x="4050249" y="6829425"/>
                  </a:lnTo>
                  <a:lnTo>
                    <a:pt x="0" y="682942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 name="Freeform: Shape 5">
              <a:extLst>
                <a:ext uri="{FF2B5EF4-FFF2-40B4-BE49-F238E27FC236}">
                  <a16:creationId xmlns:a16="http://schemas.microsoft.com/office/drawing/2014/main" id="{0393FD84-90D9-A371-1115-1CDBCFF2E096}"/>
                </a:ext>
              </a:extLst>
            </p:cNvPr>
            <p:cNvSpPr>
              <a:spLocks/>
            </p:cNvSpPr>
            <p:nvPr/>
          </p:nvSpPr>
          <p:spPr bwMode="auto">
            <a:xfrm>
              <a:off x="0" y="0"/>
              <a:ext cx="6816757" cy="5813425"/>
            </a:xfrm>
            <a:custGeom>
              <a:avLst/>
              <a:gdLst>
                <a:gd name="connsiteX0" fmla="*/ 0 w 6816757"/>
                <a:gd name="connsiteY0" fmla="*/ 0 h 5813425"/>
                <a:gd name="connsiteX1" fmla="*/ 226231 w 6816757"/>
                <a:gd name="connsiteY1" fmla="*/ 0 h 5813425"/>
                <a:gd name="connsiteX2" fmla="*/ 6802957 w 6816757"/>
                <a:gd name="connsiteY2" fmla="*/ 0 h 5813425"/>
                <a:gd name="connsiteX3" fmla="*/ 6758774 w 6816757"/>
                <a:gd name="connsiteY3" fmla="*/ 328406 h 5813425"/>
                <a:gd name="connsiteX4" fmla="*/ 3719610 w 6816757"/>
                <a:gd name="connsiteY4" fmla="*/ 5592382 h 5813425"/>
                <a:gd name="connsiteX5" fmla="*/ 3340897 w 6816757"/>
                <a:gd name="connsiteY5" fmla="*/ 5813425 h 5813425"/>
                <a:gd name="connsiteX6" fmla="*/ 296043 w 6816757"/>
                <a:gd name="connsiteY6" fmla="*/ 5813425 h 5813425"/>
                <a:gd name="connsiteX7" fmla="*/ 0 w 6816757"/>
                <a:gd name="connsiteY7" fmla="*/ 5813425 h 581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6757" h="5813425">
                  <a:moveTo>
                    <a:pt x="0" y="0"/>
                  </a:moveTo>
                  <a:lnTo>
                    <a:pt x="226231" y="0"/>
                  </a:lnTo>
                  <a:cubicBezTo>
                    <a:pt x="1539257" y="0"/>
                    <a:pt x="3592428" y="0"/>
                    <a:pt x="6802957" y="0"/>
                  </a:cubicBezTo>
                  <a:cubicBezTo>
                    <a:pt x="6831360" y="110522"/>
                    <a:pt x="6815580" y="227358"/>
                    <a:pt x="6758774" y="328406"/>
                  </a:cubicBezTo>
                  <a:cubicBezTo>
                    <a:pt x="6758774" y="328406"/>
                    <a:pt x="6758774" y="328406"/>
                    <a:pt x="3719610" y="5592382"/>
                  </a:cubicBezTo>
                  <a:cubicBezTo>
                    <a:pt x="3640711" y="5728166"/>
                    <a:pt x="3495538" y="5813425"/>
                    <a:pt x="3340897" y="5813425"/>
                  </a:cubicBezTo>
                  <a:cubicBezTo>
                    <a:pt x="3340897" y="5813425"/>
                    <a:pt x="3340897" y="5813425"/>
                    <a:pt x="296043" y="5813425"/>
                  </a:cubicBezTo>
                  <a:lnTo>
                    <a:pt x="0" y="5813425"/>
                  </a:lnTo>
                  <a:close/>
                </a:path>
              </a:pathLst>
            </a:custGeom>
            <a:blipFill rotWithShape="0">
              <a:blip r:embed="rId2"/>
              <a:srcRect/>
              <a:stretch>
                <a:fillRect r="-5222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Freeform: Shape 7">
              <a:extLst>
                <a:ext uri="{FF2B5EF4-FFF2-40B4-BE49-F238E27FC236}">
                  <a16:creationId xmlns:a16="http://schemas.microsoft.com/office/drawing/2014/main" id="{957E5941-C552-2811-5CD4-0E9E406AADB8}"/>
                </a:ext>
              </a:extLst>
            </p:cNvPr>
            <p:cNvSpPr>
              <a:spLocks/>
            </p:cNvSpPr>
            <p:nvPr/>
          </p:nvSpPr>
          <p:spPr bwMode="auto">
            <a:xfrm>
              <a:off x="10759544" y="4159045"/>
              <a:ext cx="1432455" cy="2698955"/>
            </a:xfrm>
            <a:custGeom>
              <a:avLst/>
              <a:gdLst>
                <a:gd name="T0" fmla="*/ 49 w 495"/>
                <a:gd name="T1" fmla="*/ 446 h 932"/>
                <a:gd name="T2" fmla="*/ 13 w 495"/>
                <a:gd name="T3" fmla="*/ 580 h 932"/>
                <a:gd name="T4" fmla="*/ 107 w 495"/>
                <a:gd name="T5" fmla="*/ 932 h 932"/>
                <a:gd name="T6" fmla="*/ 495 w 495"/>
                <a:gd name="T7" fmla="*/ 932 h 932"/>
                <a:gd name="T8" fmla="*/ 495 w 495"/>
                <a:gd name="T9" fmla="*/ 0 h 932"/>
                <a:gd name="T10" fmla="*/ 49 w 495"/>
                <a:gd name="T11" fmla="*/ 446 h 932"/>
              </a:gdLst>
              <a:ahLst/>
              <a:cxnLst>
                <a:cxn ang="0">
                  <a:pos x="T0" y="T1"/>
                </a:cxn>
                <a:cxn ang="0">
                  <a:pos x="T2" y="T3"/>
                </a:cxn>
                <a:cxn ang="0">
                  <a:pos x="T4" y="T5"/>
                </a:cxn>
                <a:cxn ang="0">
                  <a:pos x="T6" y="T7"/>
                </a:cxn>
                <a:cxn ang="0">
                  <a:pos x="T8" y="T9"/>
                </a:cxn>
                <a:cxn ang="0">
                  <a:pos x="T10" y="T11"/>
                </a:cxn>
              </a:cxnLst>
              <a:rect l="0" t="0" r="r" b="b"/>
              <a:pathLst>
                <a:path w="495" h="932">
                  <a:moveTo>
                    <a:pt x="49" y="446"/>
                  </a:moveTo>
                  <a:cubicBezTo>
                    <a:pt x="14" y="481"/>
                    <a:pt x="0" y="532"/>
                    <a:pt x="13" y="580"/>
                  </a:cubicBezTo>
                  <a:cubicBezTo>
                    <a:pt x="107" y="932"/>
                    <a:pt x="107" y="932"/>
                    <a:pt x="107" y="932"/>
                  </a:cubicBezTo>
                  <a:cubicBezTo>
                    <a:pt x="495" y="932"/>
                    <a:pt x="495" y="932"/>
                    <a:pt x="495" y="932"/>
                  </a:cubicBezTo>
                  <a:cubicBezTo>
                    <a:pt x="495" y="0"/>
                    <a:pt x="495" y="0"/>
                    <a:pt x="495" y="0"/>
                  </a:cubicBezTo>
                  <a:lnTo>
                    <a:pt x="49" y="44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Shape 8">
              <a:extLst>
                <a:ext uri="{FF2B5EF4-FFF2-40B4-BE49-F238E27FC236}">
                  <a16:creationId xmlns:a16="http://schemas.microsoft.com/office/drawing/2014/main" id="{420ECD1A-6C04-0D14-7F71-AE6706ED11C1}"/>
                </a:ext>
              </a:extLst>
            </p:cNvPr>
            <p:cNvSpPr>
              <a:spLocks/>
            </p:cNvSpPr>
            <p:nvPr/>
          </p:nvSpPr>
          <p:spPr bwMode="auto">
            <a:xfrm>
              <a:off x="0" y="3175"/>
              <a:ext cx="7318745" cy="6163727"/>
            </a:xfrm>
            <a:custGeom>
              <a:avLst/>
              <a:gdLst>
                <a:gd name="connsiteX0" fmla="*/ 7296896 w 7318745"/>
                <a:gd name="connsiteY0" fmla="*/ 0 h 6163727"/>
                <a:gd name="connsiteX1" fmla="*/ 7318745 w 7318745"/>
                <a:gd name="connsiteY1" fmla="*/ 12490 h 6163727"/>
                <a:gd name="connsiteX2" fmla="*/ 3904057 w 7318745"/>
                <a:gd name="connsiteY2" fmla="*/ 5923298 h 6163727"/>
                <a:gd name="connsiteX3" fmla="*/ 3485804 w 7318745"/>
                <a:gd name="connsiteY3" fmla="*/ 6163727 h 6163727"/>
                <a:gd name="connsiteX4" fmla="*/ 226161 w 7318745"/>
                <a:gd name="connsiteY4" fmla="*/ 6163727 h 6163727"/>
                <a:gd name="connsiteX5" fmla="*/ 0 w 7318745"/>
                <a:gd name="connsiteY5" fmla="*/ 6163727 h 6163727"/>
                <a:gd name="connsiteX6" fmla="*/ 0 w 7318745"/>
                <a:gd name="connsiteY6" fmla="*/ 6138748 h 6163727"/>
                <a:gd name="connsiteX7" fmla="*/ 40210 w 7318745"/>
                <a:gd name="connsiteY7" fmla="*/ 6138748 h 6163727"/>
                <a:gd name="connsiteX8" fmla="*/ 3485804 w 7318745"/>
                <a:gd name="connsiteY8" fmla="*/ 6138748 h 6163727"/>
                <a:gd name="connsiteX9" fmla="*/ 3882208 w 7318745"/>
                <a:gd name="connsiteY9" fmla="*/ 5910808 h 6163727"/>
                <a:gd name="connsiteX10" fmla="*/ 7296896 w 7318745"/>
                <a:gd name="connsiteY10" fmla="*/ 0 h 616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745" h="6163727">
                  <a:moveTo>
                    <a:pt x="7296896" y="0"/>
                  </a:moveTo>
                  <a:cubicBezTo>
                    <a:pt x="7318745" y="12490"/>
                    <a:pt x="7318745" y="12490"/>
                    <a:pt x="7318745" y="12490"/>
                  </a:cubicBezTo>
                  <a:cubicBezTo>
                    <a:pt x="3904057" y="5923298"/>
                    <a:pt x="3904057" y="5923298"/>
                    <a:pt x="3904057" y="5923298"/>
                  </a:cubicBezTo>
                  <a:cubicBezTo>
                    <a:pt x="3816661" y="6070054"/>
                    <a:pt x="3657476" y="6163727"/>
                    <a:pt x="3485804" y="6163727"/>
                  </a:cubicBezTo>
                  <a:cubicBezTo>
                    <a:pt x="2074367" y="6163727"/>
                    <a:pt x="1017512" y="6163727"/>
                    <a:pt x="226161" y="6163727"/>
                  </a:cubicBezTo>
                  <a:lnTo>
                    <a:pt x="0" y="6163727"/>
                  </a:lnTo>
                  <a:lnTo>
                    <a:pt x="0" y="6138748"/>
                  </a:lnTo>
                  <a:lnTo>
                    <a:pt x="40210" y="6138748"/>
                  </a:lnTo>
                  <a:cubicBezTo>
                    <a:pt x="3485804" y="6138748"/>
                    <a:pt x="3485804" y="6138748"/>
                    <a:pt x="3485804" y="6138748"/>
                  </a:cubicBezTo>
                  <a:cubicBezTo>
                    <a:pt x="3648111" y="6138748"/>
                    <a:pt x="3801055" y="6051319"/>
                    <a:pt x="3882208" y="5910808"/>
                  </a:cubicBezTo>
                  <a:cubicBezTo>
                    <a:pt x="7296896" y="0"/>
                    <a:pt x="7296896" y="0"/>
                    <a:pt x="7296896"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5" name="Title 4"/>
          <p:cNvSpPr>
            <a:spLocks noGrp="1"/>
          </p:cNvSpPr>
          <p:nvPr>
            <p:ph type="title" hasCustomPrompt="1"/>
          </p:nvPr>
        </p:nvSpPr>
        <p:spPr>
          <a:xfrm>
            <a:off x="6096001" y="1130299"/>
            <a:ext cx="5422899" cy="3180444"/>
          </a:xfrm>
          <a:prstGeom prst="rect">
            <a:avLst/>
          </a:prstGeom>
        </p:spPr>
        <p:txBody>
          <a:bodyPr wrap="square" anchor="b">
            <a:normAutofit/>
          </a:bodyPr>
          <a:lstStyle>
            <a:lvl1pPr>
              <a:lnSpc>
                <a:spcPct val="100000"/>
              </a:lnSpc>
              <a:defRPr sz="6000">
                <a:ln w="19050">
                  <a:noFill/>
                </a:ln>
                <a:solidFill>
                  <a:schemeClr val="tx1"/>
                </a:solidFill>
              </a:defRPr>
            </a:lvl1pPr>
          </a:lstStyle>
          <a:p>
            <a:pPr lvl="0"/>
            <a:r>
              <a:rPr lang="en-US"/>
              <a:t>Click to add title</a:t>
            </a:r>
          </a:p>
        </p:txBody>
      </p:sp>
      <p:sp>
        <p:nvSpPr>
          <p:cNvPr id="4" name="Text Placeholder 3"/>
          <p:cNvSpPr>
            <a:spLocks noGrp="1"/>
          </p:cNvSpPr>
          <p:nvPr>
            <p:ph type="body" sz="quarter" idx="13" hasCustomPrompt="1"/>
          </p:nvPr>
        </p:nvSpPr>
        <p:spPr>
          <a:xfrm>
            <a:off x="7794670" y="5857100"/>
            <a:ext cx="1698670"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p>
        </p:txBody>
      </p:sp>
      <p:sp>
        <p:nvSpPr>
          <p:cNvPr id="7" name="Text Placeholder 6"/>
          <p:cNvSpPr>
            <a:spLocks noGrp="1"/>
          </p:cNvSpPr>
          <p:nvPr>
            <p:ph type="body" sz="quarter" idx="14" hasCustomPrompt="1"/>
          </p:nvPr>
        </p:nvSpPr>
        <p:spPr>
          <a:xfrm>
            <a:off x="6096000" y="5857101"/>
            <a:ext cx="1698670" cy="276999"/>
          </a:xfrm>
          <a:prstGeom prst="rect">
            <a:avLst/>
          </a:prstGeom>
        </p:spPr>
        <p:txBody>
          <a:bodyPr wrap="none">
            <a:normAutofit/>
          </a:bodyPr>
          <a:lstStyle>
            <a:lvl1pPr marL="0" indent="0" algn="l">
              <a:lnSpc>
                <a:spcPct val="100000"/>
              </a:lnSpc>
              <a:buNone/>
              <a:defRPr sz="1200"/>
            </a:lvl1pPr>
          </a:lstStyle>
          <a:p>
            <a:pPr lvl="0"/>
            <a:r>
              <a:rPr lang="en-US"/>
              <a:t>www.officeplus.cn</a:t>
            </a:r>
          </a:p>
        </p:txBody>
      </p:sp>
      <p:sp>
        <p:nvSpPr>
          <p:cNvPr id="10" name="文本框 9">
            <a:extLst>
              <a:ext uri="{FF2B5EF4-FFF2-40B4-BE49-F238E27FC236}">
                <a16:creationId xmlns:a16="http://schemas.microsoft.com/office/drawing/2014/main" id="{78974B4E-D0F4-6DDC-4090-FDD2B89BD54C}"/>
              </a:ext>
            </a:extLst>
          </p:cNvPr>
          <p:cNvSpPr txBox="1"/>
          <p:nvPr userDrawn="1"/>
        </p:nvSpPr>
        <p:spPr>
          <a:xfrm>
            <a:off x="9925050" y="128587"/>
            <a:ext cx="2451100" cy="338554"/>
          </a:xfrm>
          <a:prstGeom prst="rect">
            <a:avLst/>
          </a:prstGeom>
          <a:noFill/>
        </p:spPr>
        <p:txBody>
          <a:bodyPr wrap="square" rtlCol="0">
            <a:spAutoFit/>
          </a:bodyPr>
          <a:lstStyle/>
          <a:p>
            <a:r>
              <a:rPr lang="zh-CN" altLang="en-US" sz="1600" dirty="0">
                <a:solidFill>
                  <a:schemeClr val="accent1"/>
                </a:solidFill>
              </a:rPr>
              <a:t>改革春风吹满地九组</a:t>
            </a:r>
          </a:p>
        </p:txBody>
      </p:sp>
    </p:spTree>
    <p:extLst>
      <p:ext uri="{BB962C8B-B14F-4D97-AF65-F5344CB8AC3E}">
        <p14:creationId xmlns:p14="http://schemas.microsoft.com/office/powerpoint/2010/main" val="3433019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t>2024/5/2</a:t>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
        <p:nvSpPr>
          <p:cNvPr id="7" name="文本框 6">
            <a:extLst>
              <a:ext uri="{FF2B5EF4-FFF2-40B4-BE49-F238E27FC236}">
                <a16:creationId xmlns:a16="http://schemas.microsoft.com/office/drawing/2014/main" id="{DA71C220-16E1-2C60-47C8-397A2A31CF2A}"/>
              </a:ext>
            </a:extLst>
          </p:cNvPr>
          <p:cNvSpPr txBox="1"/>
          <p:nvPr userDrawn="1"/>
        </p:nvSpPr>
        <p:spPr>
          <a:xfrm>
            <a:off x="9925050" y="128587"/>
            <a:ext cx="2451100" cy="338554"/>
          </a:xfrm>
          <a:prstGeom prst="rect">
            <a:avLst/>
          </a:prstGeom>
          <a:noFill/>
        </p:spPr>
        <p:txBody>
          <a:bodyPr wrap="square" rtlCol="0">
            <a:spAutoFit/>
          </a:bodyPr>
          <a:lstStyle/>
          <a:p>
            <a:r>
              <a:rPr lang="zh-CN" altLang="en-US" sz="1600" dirty="0">
                <a:solidFill>
                  <a:schemeClr val="accent1"/>
                </a:solidFill>
              </a:rPr>
              <a:t>改革春风吹满地九组</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0" y="588625"/>
            <a:ext cx="5528917" cy="3026343"/>
          </a:xfrm>
        </p:spPr>
        <p:txBody>
          <a:bodyPr wrap="square">
            <a:normAutofit/>
          </a:bodyPr>
          <a:lstStyle/>
          <a:p>
            <a:r>
              <a:rPr lang="zh-CN" altLang="en-US" sz="6400" dirty="0">
                <a:solidFill>
                  <a:schemeClr val="accent2">
                    <a:lumMod val="75000"/>
                  </a:schemeClr>
                </a:solidFill>
              </a:rPr>
              <a:t>    </a:t>
            </a:r>
            <a:br>
              <a:rPr lang="en-US" altLang="zh-CN" sz="6400" dirty="0">
                <a:solidFill>
                  <a:schemeClr val="accent2">
                    <a:lumMod val="75000"/>
                  </a:schemeClr>
                </a:solidFill>
              </a:rPr>
            </a:br>
            <a:r>
              <a:rPr lang="en-US" altLang="zh-CN" sz="3100" dirty="0">
                <a:solidFill>
                  <a:schemeClr val="accent2">
                    <a:lumMod val="75000"/>
                  </a:schemeClr>
                </a:solidFill>
              </a:rPr>
              <a:t>《</a:t>
            </a:r>
            <a:r>
              <a:rPr lang="zh-CN" altLang="en-US" sz="3100" dirty="0">
                <a:solidFill>
                  <a:schemeClr val="accent2">
                    <a:lumMod val="75000"/>
                  </a:schemeClr>
                </a:solidFill>
              </a:rPr>
              <a:t>共产党宣言</a:t>
            </a:r>
            <a:r>
              <a:rPr lang="en-US" altLang="zh-CN" sz="3100" dirty="0">
                <a:solidFill>
                  <a:schemeClr val="accent2">
                    <a:lumMod val="75000"/>
                  </a:schemeClr>
                </a:solidFill>
              </a:rPr>
              <a:t>》</a:t>
            </a:r>
            <a:r>
              <a:rPr lang="zh-CN" altLang="en-US" sz="3100" dirty="0">
                <a:solidFill>
                  <a:schemeClr val="accent2">
                    <a:lumMod val="75000"/>
                  </a:schemeClr>
                </a:solidFill>
              </a:rPr>
              <a:t>与社会主义理   念的蜕变：从空想到科学</a:t>
            </a:r>
            <a:r>
              <a:rPr lang="en-US" altLang="zh-CN" sz="3100" dirty="0">
                <a:solidFill>
                  <a:schemeClr val="accent2">
                    <a:lumMod val="75000"/>
                  </a:schemeClr>
                </a:solidFill>
              </a:rPr>
              <a:t>——</a:t>
            </a:r>
            <a:br>
              <a:rPr lang="en-US" altLang="zh-CN" sz="3100" dirty="0">
                <a:solidFill>
                  <a:schemeClr val="accent2">
                    <a:lumMod val="75000"/>
                  </a:schemeClr>
                </a:solidFill>
              </a:rPr>
            </a:br>
            <a:r>
              <a:rPr lang="zh-CN" altLang="en-US" sz="4800" dirty="0">
                <a:solidFill>
                  <a:schemeClr val="accent2">
                    <a:lumMod val="75000"/>
                  </a:schemeClr>
                </a:solidFill>
              </a:rPr>
              <a:t>共产主义必将实现！</a:t>
            </a:r>
            <a:endParaRPr lang="zh-CN" altLang="en-US" sz="4800" dirty="0"/>
          </a:p>
        </p:txBody>
      </p:sp>
      <p:sp>
        <p:nvSpPr>
          <p:cNvPr id="9" name="Subtitle 8"/>
          <p:cNvSpPr>
            <a:spLocks noGrp="1"/>
          </p:cNvSpPr>
          <p:nvPr>
            <p:ph type="subTitle" sz="quarter" idx="1"/>
          </p:nvPr>
        </p:nvSpPr>
        <p:spPr>
          <a:xfrm>
            <a:off x="6096000" y="4398591"/>
            <a:ext cx="5303520" cy="755299"/>
          </a:xfrm>
        </p:spPr>
        <p:txBody>
          <a:bodyPr wrap="square">
            <a:normAutofit/>
          </a:bodyPr>
          <a:lstStyle/>
          <a:p>
            <a:pPr lvl="0"/>
            <a:r>
              <a:rPr lang="en-US" altLang="zh-CN" dirty="0"/>
              <a:t>《</a:t>
            </a:r>
            <a:r>
              <a:rPr lang="zh-CN" altLang="en-US" dirty="0"/>
              <a:t>共产党宣言</a:t>
            </a:r>
            <a:r>
              <a:rPr lang="en-US" altLang="zh-CN" dirty="0"/>
              <a:t>》&amp;《</a:t>
            </a:r>
            <a:r>
              <a:rPr lang="zh-CN" altLang="en-US" dirty="0"/>
              <a:t>社会主义从空想到科学的发展</a:t>
            </a:r>
            <a:r>
              <a:rPr lang="en-US" altLang="zh-CN" dirty="0"/>
              <a:t>》</a:t>
            </a:r>
            <a:r>
              <a:rPr lang="zh-CN" altLang="en-US" dirty="0"/>
              <a:t>读书汇报</a:t>
            </a:r>
          </a:p>
        </p:txBody>
      </p:sp>
    </p:spTree>
    <p:custDataLst>
      <p:tags r:id="rId1"/>
    </p:custDataLst>
    <p:extLst>
      <p:ext uri="{BB962C8B-B14F-4D97-AF65-F5344CB8AC3E}">
        <p14:creationId xmlns:p14="http://schemas.microsoft.com/office/powerpoint/2010/main" val="398581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extLst>
              <a:ext uri="{BEBA8EAE-BF5A-486C-A8C5-ECC9F3942E4B}">
                <a14:imgProps xmlns:a14="http://schemas.microsoft.com/office/drawing/2010/main">
                  <a14:imgLayer r:embed="rId3">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FF0A5259-9C3E-861F-0F90-4112E2C240A5}"/>
              </a:ext>
            </a:extLst>
          </p:cNvPr>
          <p:cNvSpPr/>
          <p:nvPr/>
        </p:nvSpPr>
        <p:spPr>
          <a:xfrm>
            <a:off x="1387578" y="1021326"/>
            <a:ext cx="9416845" cy="4815348"/>
          </a:xfrm>
          <a:prstGeom prst="roundRect">
            <a:avLst/>
          </a:prstGeom>
          <a:gradFill flip="none" rotWithShape="1">
            <a:gsLst>
              <a:gs pos="100000">
                <a:srgbClr val="FFC98F"/>
              </a:gs>
              <a:gs pos="100000">
                <a:srgbClr val="FFCA91"/>
              </a:gs>
              <a:gs pos="85000">
                <a:srgbClr val="FFC78A">
                  <a:alpha val="42000"/>
                </a:srgbClr>
              </a:gs>
              <a:gs pos="57448">
                <a:srgbClr val="FFD09C">
                  <a:alpha val="25000"/>
                </a:srgbClr>
              </a:gs>
              <a:gs pos="0">
                <a:schemeClr val="accent1">
                  <a:lumMod val="5000"/>
                  <a:lumOff val="95000"/>
                  <a:alpha val="14000"/>
                </a:schemeClr>
              </a:gs>
              <a:gs pos="100000">
                <a:schemeClr val="accent1">
                  <a:lumMod val="45000"/>
                  <a:lumOff val="55000"/>
                  <a:alpha val="26000"/>
                </a:schemeClr>
              </a:gs>
              <a:gs pos="100000">
                <a:schemeClr val="accent1">
                  <a:lumMod val="30000"/>
                  <a:lumOff val="70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5F19502-FE57-BF28-7951-D78B267D574A}"/>
              </a:ext>
            </a:extLst>
          </p:cNvPr>
          <p:cNvSpPr txBox="1"/>
          <p:nvPr/>
        </p:nvSpPr>
        <p:spPr>
          <a:xfrm>
            <a:off x="2268793" y="1638687"/>
            <a:ext cx="7654413" cy="2031325"/>
          </a:xfrm>
          <a:prstGeom prst="rect">
            <a:avLst/>
          </a:prstGeom>
          <a:noFill/>
        </p:spPr>
        <p:txBody>
          <a:bodyPr wrap="square" rtlCol="0">
            <a:spAutoFit/>
          </a:bodyPr>
          <a:lstStyle/>
          <a:p>
            <a:r>
              <a:rPr lang="zh-CN" altLang="en-US" dirty="0"/>
              <a:t>       第一章着重论述了科学社会主义的思想来源，分析了空想社会主义的产生和发展过程，指出了空想社会主义的局限性。空想社会主义看不到无产阶级的力量，寄希望于“天才人物”的善心来实现社会主义。恩格斯指出：“完成这一解放世界的事业，是现代无产阶级的历史使命。”这展示了恩格斯对于坚持这一伟大事业的坚定，他通过深入考察这一事业的历史条件以及了解这一事业的性质本身，从而使负有使命完成这一事业的今天受压迫的阶级认识到自己的行动的条件和性质。</a:t>
            </a:r>
          </a:p>
        </p:txBody>
      </p:sp>
      <p:sp>
        <p:nvSpPr>
          <p:cNvPr id="9" name="文本框 8">
            <a:extLst>
              <a:ext uri="{FF2B5EF4-FFF2-40B4-BE49-F238E27FC236}">
                <a16:creationId xmlns:a16="http://schemas.microsoft.com/office/drawing/2014/main" id="{FAB7D7BD-9CFE-B2BB-A5F7-55BEC6398A0D}"/>
              </a:ext>
            </a:extLst>
          </p:cNvPr>
          <p:cNvSpPr txBox="1"/>
          <p:nvPr/>
        </p:nvSpPr>
        <p:spPr>
          <a:xfrm>
            <a:off x="2268793" y="3799268"/>
            <a:ext cx="7654413" cy="1200329"/>
          </a:xfrm>
          <a:prstGeom prst="rect">
            <a:avLst/>
          </a:prstGeom>
          <a:noFill/>
        </p:spPr>
        <p:txBody>
          <a:bodyPr wrap="square" rtlCol="0">
            <a:spAutoFit/>
          </a:bodyPr>
          <a:lstStyle/>
          <a:p>
            <a:r>
              <a:rPr lang="zh-CN" altLang="en-US" dirty="0"/>
              <a:t>       仅依靠想象和愿望是无法实现真正的社会变革的。而科学社会主义的兴起，指明了前进的方向。它不再是一种幻想，而是建立在深入研究和科学分析的基础之上。科学社会主义关注现实社会的问题，致力于寻找解决之道，让社会主义从空想变为了可能。</a:t>
            </a:r>
          </a:p>
        </p:txBody>
      </p:sp>
      <p:grpSp>
        <p:nvGrpSpPr>
          <p:cNvPr id="10" name="组合 9">
            <a:extLst>
              <a:ext uri="{FF2B5EF4-FFF2-40B4-BE49-F238E27FC236}">
                <a16:creationId xmlns:a16="http://schemas.microsoft.com/office/drawing/2014/main" id="{490CF782-F0E2-AB18-564A-AAA89733C02C}"/>
              </a:ext>
            </a:extLst>
          </p:cNvPr>
          <p:cNvGrpSpPr/>
          <p:nvPr/>
        </p:nvGrpSpPr>
        <p:grpSpPr>
          <a:xfrm>
            <a:off x="1043349" y="596202"/>
            <a:ext cx="2333914" cy="369332"/>
            <a:chOff x="844715" y="363974"/>
            <a:chExt cx="2652485" cy="369332"/>
          </a:xfrm>
          <a:effectLst>
            <a:reflection blurRad="6350" stA="52000" endA="300" endPos="35000" dir="5400000" sy="-100000" algn="bl" rotWithShape="0"/>
          </a:effectLst>
        </p:grpSpPr>
        <p:sp>
          <p:nvSpPr>
            <p:cNvPr id="11" name="平行四边形 10">
              <a:extLst>
                <a:ext uri="{FF2B5EF4-FFF2-40B4-BE49-F238E27FC236}">
                  <a16:creationId xmlns:a16="http://schemas.microsoft.com/office/drawing/2014/main" id="{3007D16E-C8EA-4C23-41D3-EA97AC6E67E1}"/>
                </a:ext>
              </a:extLst>
            </p:cNvPr>
            <p:cNvSpPr/>
            <p:nvPr/>
          </p:nvSpPr>
          <p:spPr>
            <a:xfrm rot="10800000">
              <a:off x="844715" y="363974"/>
              <a:ext cx="849085"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7C8E7ACA-88B9-F764-EE6E-A27F45308D9D}"/>
                </a:ext>
              </a:extLst>
            </p:cNvPr>
            <p:cNvSpPr/>
            <p:nvPr/>
          </p:nvSpPr>
          <p:spPr>
            <a:xfrm>
              <a:off x="1574057" y="363974"/>
              <a:ext cx="1923143"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A9979FFE-CB54-6DAA-7B8E-B0E189FBCF35}"/>
              </a:ext>
            </a:extLst>
          </p:cNvPr>
          <p:cNvSpPr txBox="1"/>
          <p:nvPr/>
        </p:nvSpPr>
        <p:spPr>
          <a:xfrm>
            <a:off x="1971675" y="587366"/>
            <a:ext cx="1405588" cy="400110"/>
          </a:xfrm>
          <a:prstGeom prst="rect">
            <a:avLst/>
          </a:prstGeom>
          <a:noFill/>
        </p:spPr>
        <p:txBody>
          <a:bodyPr wrap="square" rtlCol="0">
            <a:spAutoFit/>
          </a:bodyPr>
          <a:lstStyle/>
          <a:p>
            <a:r>
              <a:rPr lang="zh-CN" altLang="en-US" sz="2000" dirty="0">
                <a:solidFill>
                  <a:schemeClr val="accent3"/>
                </a:solidFill>
              </a:rPr>
              <a:t>内容介绍</a:t>
            </a:r>
          </a:p>
        </p:txBody>
      </p:sp>
    </p:spTree>
    <p:extLst>
      <p:ext uri="{BB962C8B-B14F-4D97-AF65-F5344CB8AC3E}">
        <p14:creationId xmlns:p14="http://schemas.microsoft.com/office/powerpoint/2010/main" val="19327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extLst>
              <a:ext uri="{BEBA8EAE-BF5A-486C-A8C5-ECC9F3942E4B}">
                <a14:imgProps xmlns:a14="http://schemas.microsoft.com/office/drawing/2010/main">
                  <a14:imgLayer r:embed="rId3">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FF0A5259-9C3E-861F-0F90-4112E2C240A5}"/>
              </a:ext>
            </a:extLst>
          </p:cNvPr>
          <p:cNvSpPr/>
          <p:nvPr/>
        </p:nvSpPr>
        <p:spPr>
          <a:xfrm>
            <a:off x="1387578" y="1021326"/>
            <a:ext cx="9416845" cy="4815348"/>
          </a:xfrm>
          <a:prstGeom prst="roundRect">
            <a:avLst/>
          </a:prstGeom>
          <a:gradFill flip="none" rotWithShape="1">
            <a:gsLst>
              <a:gs pos="100000">
                <a:srgbClr val="FFC98F"/>
              </a:gs>
              <a:gs pos="100000">
                <a:srgbClr val="FFCA91"/>
              </a:gs>
              <a:gs pos="85000">
                <a:srgbClr val="FFC78A">
                  <a:alpha val="42000"/>
                </a:srgbClr>
              </a:gs>
              <a:gs pos="57448">
                <a:srgbClr val="FFD09C">
                  <a:alpha val="25000"/>
                </a:srgbClr>
              </a:gs>
              <a:gs pos="0">
                <a:schemeClr val="accent1">
                  <a:lumMod val="5000"/>
                  <a:lumOff val="95000"/>
                  <a:alpha val="14000"/>
                </a:schemeClr>
              </a:gs>
              <a:gs pos="100000">
                <a:schemeClr val="accent1">
                  <a:lumMod val="45000"/>
                  <a:lumOff val="55000"/>
                  <a:alpha val="26000"/>
                </a:schemeClr>
              </a:gs>
              <a:gs pos="100000">
                <a:schemeClr val="accent1">
                  <a:lumMod val="30000"/>
                  <a:lumOff val="70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5F19502-FE57-BF28-7951-D78B267D574A}"/>
              </a:ext>
            </a:extLst>
          </p:cNvPr>
          <p:cNvSpPr txBox="1"/>
          <p:nvPr/>
        </p:nvSpPr>
        <p:spPr>
          <a:xfrm>
            <a:off x="2268793" y="1638687"/>
            <a:ext cx="7654413" cy="2308324"/>
          </a:xfrm>
          <a:prstGeom prst="rect">
            <a:avLst/>
          </a:prstGeom>
          <a:noFill/>
        </p:spPr>
        <p:txBody>
          <a:bodyPr wrap="square" rtlCol="0">
            <a:spAutoFit/>
          </a:bodyPr>
          <a:lstStyle/>
          <a:p>
            <a:r>
              <a:rPr lang="zh-CN" altLang="en-US" dirty="0"/>
              <a:t>       第二章论述的是，马克思、恩格斯在批判继承人类思想文化优秀成果的基础上，实现了哲学、经济学的革命性变革，创立了唯物史观和剩余价值学说，使社会主义由空想成为科学。唯物史观批判纠正了空想社会主义从抽象的原则出发来阐释社会主义，空想社会主义寄希望于统治者的幻想，空想社会主义没有看到人民群众力量的局限性。剩余价值学说则解开了资本剥削劳动的秘密，阐明了无产阶级和资产阶级对立的经济根源，指明了资本主义制度的本质和必然灭亡的趋势，为科学社会主义提供了经济学论证。</a:t>
            </a:r>
          </a:p>
        </p:txBody>
      </p:sp>
      <p:sp>
        <p:nvSpPr>
          <p:cNvPr id="9" name="文本框 8">
            <a:extLst>
              <a:ext uri="{FF2B5EF4-FFF2-40B4-BE49-F238E27FC236}">
                <a16:creationId xmlns:a16="http://schemas.microsoft.com/office/drawing/2014/main" id="{FAB7D7BD-9CFE-B2BB-A5F7-55BEC6398A0D}"/>
              </a:ext>
            </a:extLst>
          </p:cNvPr>
          <p:cNvSpPr txBox="1"/>
          <p:nvPr/>
        </p:nvSpPr>
        <p:spPr>
          <a:xfrm>
            <a:off x="2268793" y="3968512"/>
            <a:ext cx="7654413" cy="923330"/>
          </a:xfrm>
          <a:prstGeom prst="rect">
            <a:avLst/>
          </a:prstGeom>
          <a:noFill/>
        </p:spPr>
        <p:txBody>
          <a:bodyPr wrap="square" rtlCol="0">
            <a:spAutoFit/>
          </a:bodyPr>
          <a:lstStyle/>
          <a:p>
            <a:r>
              <a:rPr lang="zh-CN" altLang="en-US" dirty="0"/>
              <a:t>       资本主义社会的矛盾根本上是社会的生产和资本主义占有之间的矛盾。这种矛盾的解决要通过无产阶级革命，无产阶级将取得公共权力，并且利用权力把脱离资产阶级掌握的社会生产资料变为公共财产。</a:t>
            </a:r>
          </a:p>
        </p:txBody>
      </p:sp>
      <p:grpSp>
        <p:nvGrpSpPr>
          <p:cNvPr id="5" name="组合 4">
            <a:extLst>
              <a:ext uri="{FF2B5EF4-FFF2-40B4-BE49-F238E27FC236}">
                <a16:creationId xmlns:a16="http://schemas.microsoft.com/office/drawing/2014/main" id="{C58F3889-E60B-1C5A-4854-38BD37D4BC8A}"/>
              </a:ext>
            </a:extLst>
          </p:cNvPr>
          <p:cNvGrpSpPr/>
          <p:nvPr/>
        </p:nvGrpSpPr>
        <p:grpSpPr>
          <a:xfrm>
            <a:off x="1043349" y="596202"/>
            <a:ext cx="2333914" cy="369332"/>
            <a:chOff x="844715" y="363974"/>
            <a:chExt cx="2652485" cy="369332"/>
          </a:xfrm>
          <a:effectLst>
            <a:reflection blurRad="6350" stA="52000" endA="300" endPos="35000" dir="5400000" sy="-100000" algn="bl" rotWithShape="0"/>
          </a:effectLst>
        </p:grpSpPr>
        <p:sp>
          <p:nvSpPr>
            <p:cNvPr id="7" name="平行四边形 6">
              <a:extLst>
                <a:ext uri="{FF2B5EF4-FFF2-40B4-BE49-F238E27FC236}">
                  <a16:creationId xmlns:a16="http://schemas.microsoft.com/office/drawing/2014/main" id="{EB26CFF6-7A81-1A4D-BF9E-D9C1F14E32C0}"/>
                </a:ext>
              </a:extLst>
            </p:cNvPr>
            <p:cNvSpPr/>
            <p:nvPr/>
          </p:nvSpPr>
          <p:spPr>
            <a:xfrm rot="10800000">
              <a:off x="844715" y="363974"/>
              <a:ext cx="849085"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id="{3E83E15B-26E4-7B8E-8A63-392336240B73}"/>
                </a:ext>
              </a:extLst>
            </p:cNvPr>
            <p:cNvSpPr/>
            <p:nvPr/>
          </p:nvSpPr>
          <p:spPr>
            <a:xfrm>
              <a:off x="1574057" y="363974"/>
              <a:ext cx="1923143"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38AF1B67-CBD0-4F64-9507-4CCCE1A4CF41}"/>
              </a:ext>
            </a:extLst>
          </p:cNvPr>
          <p:cNvSpPr txBox="1"/>
          <p:nvPr/>
        </p:nvSpPr>
        <p:spPr>
          <a:xfrm>
            <a:off x="1971675" y="587366"/>
            <a:ext cx="1405588" cy="400110"/>
          </a:xfrm>
          <a:prstGeom prst="rect">
            <a:avLst/>
          </a:prstGeom>
          <a:noFill/>
        </p:spPr>
        <p:txBody>
          <a:bodyPr wrap="square" rtlCol="0">
            <a:spAutoFit/>
          </a:bodyPr>
          <a:lstStyle/>
          <a:p>
            <a:r>
              <a:rPr lang="zh-CN" altLang="en-US" sz="2000" dirty="0">
                <a:solidFill>
                  <a:schemeClr val="accent3"/>
                </a:solidFill>
              </a:rPr>
              <a:t>内容介绍</a:t>
            </a:r>
          </a:p>
        </p:txBody>
      </p:sp>
    </p:spTree>
    <p:extLst>
      <p:ext uri="{BB962C8B-B14F-4D97-AF65-F5344CB8AC3E}">
        <p14:creationId xmlns:p14="http://schemas.microsoft.com/office/powerpoint/2010/main" val="230619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C0C974-387D-8F49-C8A0-6AC5F2DD9F09}"/>
              </a:ext>
            </a:extLst>
          </p:cNvPr>
          <p:cNvSpPr txBox="1"/>
          <p:nvPr/>
        </p:nvSpPr>
        <p:spPr>
          <a:xfrm>
            <a:off x="523875" y="1325462"/>
            <a:ext cx="5572125" cy="4654095"/>
          </a:xfrm>
          <a:prstGeom prst="rect">
            <a:avLst/>
          </a:prstGeom>
          <a:noFill/>
        </p:spPr>
        <p:txBody>
          <a:bodyPr wrap="square" rtlCol="0">
            <a:spAutoFit/>
          </a:bodyPr>
          <a:lstStyle/>
          <a:p>
            <a:pPr>
              <a:lnSpc>
                <a:spcPct val="150000"/>
              </a:lnSpc>
            </a:pPr>
            <a:r>
              <a:rPr lang="en-US" altLang="zh-CN" sz="2000" dirty="0"/>
              <a:t>      《</a:t>
            </a:r>
            <a:r>
              <a:rPr lang="zh-CN" altLang="en-US" sz="2000" dirty="0"/>
              <a:t>社会主义从空想到科学的发展</a:t>
            </a:r>
            <a:r>
              <a:rPr lang="en-US" altLang="zh-CN" sz="2000" dirty="0"/>
              <a:t>》</a:t>
            </a:r>
            <a:r>
              <a:rPr lang="zh-CN" altLang="en-US" sz="2000" dirty="0"/>
              <a:t>是一部具有重要历史意义和理论深度的著作，它系统地总结了社会主义思想的发展历程，揭示了社会主义从空想阶段到科学阶段的演进过程。通过对马克思主义的深入解读和发展，提出了关于无产阶级革命和社会主义建设的理论体系，为社会主义的实践提供了科学的指导和理论支持。</a:t>
            </a:r>
          </a:p>
          <a:p>
            <a:pPr>
              <a:lnSpc>
                <a:spcPct val="150000"/>
              </a:lnSpc>
            </a:pPr>
            <a:r>
              <a:rPr lang="zh-CN" altLang="en-US" sz="2000" dirty="0"/>
              <a:t>       社会主义不是一种空想和幻想，而是一种科学的社会制度，是对资本主义制度的彻底否定和超越。。</a:t>
            </a:r>
          </a:p>
        </p:txBody>
      </p:sp>
      <p:grpSp>
        <p:nvGrpSpPr>
          <p:cNvPr id="5" name="组合 4">
            <a:extLst>
              <a:ext uri="{FF2B5EF4-FFF2-40B4-BE49-F238E27FC236}">
                <a16:creationId xmlns:a16="http://schemas.microsoft.com/office/drawing/2014/main" id="{01821661-AD83-4FEB-5729-90EDC351E6F1}"/>
              </a:ext>
            </a:extLst>
          </p:cNvPr>
          <p:cNvGrpSpPr/>
          <p:nvPr/>
        </p:nvGrpSpPr>
        <p:grpSpPr>
          <a:xfrm>
            <a:off x="757599" y="659368"/>
            <a:ext cx="2333914" cy="369332"/>
            <a:chOff x="844715" y="363974"/>
            <a:chExt cx="2652485" cy="369332"/>
          </a:xfrm>
          <a:effectLst>
            <a:reflection blurRad="6350" stA="52000" endA="300" endPos="35000" dir="5400000" sy="-100000" algn="bl" rotWithShape="0"/>
          </a:effectLst>
        </p:grpSpPr>
        <p:sp>
          <p:nvSpPr>
            <p:cNvPr id="6" name="平行四边形 5">
              <a:extLst>
                <a:ext uri="{FF2B5EF4-FFF2-40B4-BE49-F238E27FC236}">
                  <a16:creationId xmlns:a16="http://schemas.microsoft.com/office/drawing/2014/main" id="{1A678489-C3F6-85C3-5F3D-2F0FEDE2AD00}"/>
                </a:ext>
              </a:extLst>
            </p:cNvPr>
            <p:cNvSpPr/>
            <p:nvPr/>
          </p:nvSpPr>
          <p:spPr>
            <a:xfrm rot="10800000">
              <a:off x="844715" y="363974"/>
              <a:ext cx="849085"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C4832F79-CA5C-FB4D-DA66-77FF43249E29}"/>
                </a:ext>
              </a:extLst>
            </p:cNvPr>
            <p:cNvSpPr/>
            <p:nvPr/>
          </p:nvSpPr>
          <p:spPr>
            <a:xfrm>
              <a:off x="1574057" y="363974"/>
              <a:ext cx="1923143"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4D7735D8-B152-D6F4-220D-9E3EC5DE87F8}"/>
              </a:ext>
            </a:extLst>
          </p:cNvPr>
          <p:cNvSpPr txBox="1"/>
          <p:nvPr/>
        </p:nvSpPr>
        <p:spPr>
          <a:xfrm>
            <a:off x="1607669" y="659368"/>
            <a:ext cx="1533525" cy="400110"/>
          </a:xfrm>
          <a:prstGeom prst="rect">
            <a:avLst/>
          </a:prstGeom>
          <a:noFill/>
        </p:spPr>
        <p:txBody>
          <a:bodyPr wrap="square" rtlCol="0">
            <a:spAutoFit/>
          </a:bodyPr>
          <a:lstStyle/>
          <a:p>
            <a:r>
              <a:rPr lang="zh-CN" altLang="en-US" sz="2000" dirty="0">
                <a:solidFill>
                  <a:schemeClr val="accent3"/>
                </a:solidFill>
              </a:rPr>
              <a:t>阅读总结</a:t>
            </a:r>
          </a:p>
        </p:txBody>
      </p:sp>
    </p:spTree>
    <p:extLst>
      <p:ext uri="{BB962C8B-B14F-4D97-AF65-F5344CB8AC3E}">
        <p14:creationId xmlns:p14="http://schemas.microsoft.com/office/powerpoint/2010/main" val="320290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5E17A1F-0330-6785-0FC9-0DCB554966A1}"/>
              </a:ext>
            </a:extLst>
          </p:cNvPr>
          <p:cNvGrpSpPr/>
          <p:nvPr/>
        </p:nvGrpSpPr>
        <p:grpSpPr>
          <a:xfrm>
            <a:off x="757598" y="666750"/>
            <a:ext cx="3757251" cy="361950"/>
            <a:chOff x="757598" y="666750"/>
            <a:chExt cx="3757251" cy="361950"/>
          </a:xfrm>
        </p:grpSpPr>
        <p:sp>
          <p:nvSpPr>
            <p:cNvPr id="5" name="平行四边形 4">
              <a:extLst>
                <a:ext uri="{FF2B5EF4-FFF2-40B4-BE49-F238E27FC236}">
                  <a16:creationId xmlns:a16="http://schemas.microsoft.com/office/drawing/2014/main" id="{1C6F4BB4-EAFD-DC75-2A53-03397DB4D3D0}"/>
                </a:ext>
              </a:extLst>
            </p:cNvPr>
            <p:cNvSpPr/>
            <p:nvPr/>
          </p:nvSpPr>
          <p:spPr>
            <a:xfrm rot="10800000">
              <a:off x="757598" y="666750"/>
              <a:ext cx="1375523" cy="361950"/>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a:extLst>
                <a:ext uri="{FF2B5EF4-FFF2-40B4-BE49-F238E27FC236}">
                  <a16:creationId xmlns:a16="http://schemas.microsoft.com/office/drawing/2014/main" id="{549D4EC0-1ACE-935D-6F84-CAEA21138623}"/>
                </a:ext>
              </a:extLst>
            </p:cNvPr>
            <p:cNvSpPr/>
            <p:nvPr/>
          </p:nvSpPr>
          <p:spPr>
            <a:xfrm>
              <a:off x="1399344" y="666750"/>
              <a:ext cx="3115505" cy="361950"/>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6EABBEC0-E8E4-CDB6-B367-D72192C22123}"/>
              </a:ext>
            </a:extLst>
          </p:cNvPr>
          <p:cNvSpPr txBox="1"/>
          <p:nvPr/>
        </p:nvSpPr>
        <p:spPr>
          <a:xfrm>
            <a:off x="757598" y="1362075"/>
            <a:ext cx="5243152" cy="5016758"/>
          </a:xfrm>
          <a:prstGeom prst="rect">
            <a:avLst/>
          </a:prstGeom>
          <a:noFill/>
        </p:spPr>
        <p:txBody>
          <a:bodyPr wrap="square" rtlCol="0">
            <a:spAutoFit/>
          </a:bodyPr>
          <a:lstStyle/>
          <a:p>
            <a:r>
              <a:rPr lang="zh-CN" altLang="en-US" sz="2000" dirty="0"/>
              <a:t>        从早期的空想社会主义者，如圣西门、傅立叶等，到马克思和恩格斯创立的科学社会主义，社会主义理论经历了从空想到科学的质的飞跃。此外，这部著作也让我对社会主义的本质有了更深入的理解。社会主义不仅仅是一种经济制度或政治制度，更是一种全面的社会制度，它涉及到经济、政治、文化、教育等多个方面。</a:t>
            </a:r>
            <a:endParaRPr lang="en-US" altLang="zh-CN" sz="2000" dirty="0"/>
          </a:p>
          <a:p>
            <a:endParaRPr lang="zh-CN" altLang="en-US" sz="2000" dirty="0"/>
          </a:p>
          <a:p>
            <a:r>
              <a:rPr lang="zh-CN" altLang="en-US" sz="2000" dirty="0"/>
              <a:t>       这部著作也让我对中国特色社会主义有了更深的认识。中国特色社会主义是在科学社会主义的基础上，根据中国的实际情况进行创新和发展的一种社会主义形式，既坚持了社会主义的基本原则，又根据中国的国情进行了适当的调整和改革，为中国的发展和进步做出了巨大的贡献。</a:t>
            </a:r>
          </a:p>
        </p:txBody>
      </p:sp>
      <p:sp>
        <p:nvSpPr>
          <p:cNvPr id="8" name="矩形 7">
            <a:extLst>
              <a:ext uri="{FF2B5EF4-FFF2-40B4-BE49-F238E27FC236}">
                <a16:creationId xmlns:a16="http://schemas.microsoft.com/office/drawing/2014/main" id="{9D83EB70-24D7-AFE5-A875-D8D0A6799565}"/>
              </a:ext>
            </a:extLst>
          </p:cNvPr>
          <p:cNvSpPr/>
          <p:nvPr/>
        </p:nvSpPr>
        <p:spPr>
          <a:xfrm>
            <a:off x="1768309" y="614272"/>
            <a:ext cx="2377574"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感悟思考  联系国情</a:t>
            </a:r>
          </a:p>
        </p:txBody>
      </p:sp>
    </p:spTree>
    <p:extLst>
      <p:ext uri="{BB962C8B-B14F-4D97-AF65-F5344CB8AC3E}">
        <p14:creationId xmlns:p14="http://schemas.microsoft.com/office/powerpoint/2010/main" val="1718618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0B6BC90-28F3-0054-EE80-27501BE4EE04}"/>
              </a:ext>
            </a:extLst>
          </p:cNvPr>
          <p:cNvSpPr txBox="1"/>
          <p:nvPr/>
        </p:nvSpPr>
        <p:spPr>
          <a:xfrm>
            <a:off x="5891917" y="1237565"/>
            <a:ext cx="5584467" cy="4539833"/>
          </a:xfrm>
          <a:prstGeom prst="rect">
            <a:avLst/>
          </a:prstGeom>
          <a:noFill/>
        </p:spPr>
        <p:txBody>
          <a:bodyPr wrap="square" rtlCol="0">
            <a:spAutoFit/>
          </a:bodyPr>
          <a:lstStyle/>
          <a:p>
            <a:pPr>
              <a:lnSpc>
                <a:spcPct val="150000"/>
              </a:lnSpc>
            </a:pPr>
            <a:r>
              <a:rPr lang="zh-CN" altLang="en-US" sz="2800" dirty="0"/>
              <a:t>       </a:t>
            </a:r>
            <a:r>
              <a:rPr lang="zh-CN" altLang="en-US" sz="2800" dirty="0">
                <a:solidFill>
                  <a:schemeClr val="accent5"/>
                </a:solidFill>
              </a:rPr>
              <a:t>两本书不仅为我们揭示了社会主义从空想走向科学的历程，更指明了未来共产主义社会的必然趋势。坚信共产主义一定会实现。尽管道路曲折，但历史的车轮始终在前进。我们每一个人都应该为实现这一伟大目标而努力奋斗。</a:t>
            </a:r>
          </a:p>
        </p:txBody>
      </p:sp>
      <p:pic>
        <p:nvPicPr>
          <p:cNvPr id="1026" name="Picture 2" descr="《中国共产主义青年团成立一百周年》纪念邮票首发_荔枝网新闻">
            <a:extLst>
              <a:ext uri="{FF2B5EF4-FFF2-40B4-BE49-F238E27FC236}">
                <a16:creationId xmlns:a16="http://schemas.microsoft.com/office/drawing/2014/main" id="{8D3FC2E3-3A1A-D838-9900-B5D14598D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22" y="1330042"/>
            <a:ext cx="5345595" cy="4197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280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63A46-F144-AF4E-76DB-1E2EF9765D8F}"/>
              </a:ext>
            </a:extLst>
          </p:cNvPr>
          <p:cNvSpPr>
            <a:spLocks noGrp="1"/>
          </p:cNvSpPr>
          <p:nvPr>
            <p:ph type="title"/>
          </p:nvPr>
        </p:nvSpPr>
        <p:spPr>
          <a:xfrm>
            <a:off x="6485615" y="1144987"/>
            <a:ext cx="5422899" cy="2752287"/>
          </a:xfrm>
        </p:spPr>
        <p:txBody>
          <a:bodyPr/>
          <a:lstStyle/>
          <a:p>
            <a:r>
              <a:rPr lang="zh-CN" altLang="en-US" dirty="0">
                <a:solidFill>
                  <a:schemeClr val="accent3"/>
                </a:solidFill>
              </a:rPr>
              <a:t>感谢聆听</a:t>
            </a:r>
          </a:p>
        </p:txBody>
      </p:sp>
      <p:sp>
        <p:nvSpPr>
          <p:cNvPr id="4" name="文本占位符 3">
            <a:extLst>
              <a:ext uri="{FF2B5EF4-FFF2-40B4-BE49-F238E27FC236}">
                <a16:creationId xmlns:a16="http://schemas.microsoft.com/office/drawing/2014/main" id="{F50D50E8-7B7D-A366-A535-4A216CA0E6B9}"/>
              </a:ext>
            </a:extLst>
          </p:cNvPr>
          <p:cNvSpPr>
            <a:spLocks noGrp="1"/>
          </p:cNvSpPr>
          <p:nvPr>
            <p:ph type="body" sz="quarter" idx="14"/>
          </p:nvPr>
        </p:nvSpPr>
        <p:spPr>
          <a:xfrm>
            <a:off x="5698435" y="5713013"/>
            <a:ext cx="4884751" cy="481053"/>
          </a:xfrm>
        </p:spPr>
        <p:txBody>
          <a:bodyPr>
            <a:normAutofit/>
          </a:bodyPr>
          <a:lstStyle/>
          <a:p>
            <a:r>
              <a:rPr lang="zh-CN" altLang="en-US" sz="1400" dirty="0">
                <a:solidFill>
                  <a:schemeClr val="accent5"/>
                </a:solidFill>
              </a:rPr>
              <a:t>发言人：张博涵</a:t>
            </a:r>
            <a:r>
              <a:rPr lang="en-US" altLang="zh-CN" sz="1400" dirty="0">
                <a:solidFill>
                  <a:schemeClr val="accent5"/>
                </a:solidFill>
              </a:rPr>
              <a:t>    </a:t>
            </a:r>
            <a:r>
              <a:rPr lang="zh-CN" altLang="en-US" sz="1400" dirty="0">
                <a:solidFill>
                  <a:schemeClr val="accent5"/>
                </a:solidFill>
              </a:rPr>
              <a:t>文稿撰写：黄依伊  张壬瀚</a:t>
            </a:r>
            <a:r>
              <a:rPr lang="en-US" altLang="zh-CN" sz="1400" dirty="0">
                <a:solidFill>
                  <a:schemeClr val="accent5"/>
                </a:solidFill>
              </a:rPr>
              <a:t>    PPT</a:t>
            </a:r>
            <a:r>
              <a:rPr lang="zh-CN" altLang="en-US" sz="1400" dirty="0">
                <a:solidFill>
                  <a:schemeClr val="accent5"/>
                </a:solidFill>
              </a:rPr>
              <a:t>制作：高嘉翊</a:t>
            </a:r>
          </a:p>
        </p:txBody>
      </p:sp>
    </p:spTree>
    <p:extLst>
      <p:ext uri="{BB962C8B-B14F-4D97-AF65-F5344CB8AC3E}">
        <p14:creationId xmlns:p14="http://schemas.microsoft.com/office/powerpoint/2010/main" val="584728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6000" b="-93000"/>
          </a:stretch>
        </a:blipFill>
        <a:effectLst/>
      </p:bgPr>
    </p:bg>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B211288B-99AF-48A9-1545-FD99F7CD270A}"/>
              </a:ext>
            </a:extLst>
          </p:cNvPr>
          <p:cNvGraphicFramePr>
            <a:graphicFrameLocks noGrp="1"/>
          </p:cNvGraphicFramePr>
          <p:nvPr>
            <p:extLst>
              <p:ext uri="{D42A27DB-BD31-4B8C-83A1-F6EECF244321}">
                <p14:modId xmlns:p14="http://schemas.microsoft.com/office/powerpoint/2010/main" val="3206468824"/>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19810190"/>
                    </a:ext>
                  </a:extLst>
                </a:gridCol>
                <a:gridCol w="3048000">
                  <a:extLst>
                    <a:ext uri="{9D8B030D-6E8A-4147-A177-3AD203B41FA5}">
                      <a16:colId xmlns:a16="http://schemas.microsoft.com/office/drawing/2014/main" val="4219335332"/>
                    </a:ext>
                  </a:extLst>
                </a:gridCol>
                <a:gridCol w="3048000">
                  <a:extLst>
                    <a:ext uri="{9D8B030D-6E8A-4147-A177-3AD203B41FA5}">
                      <a16:colId xmlns:a16="http://schemas.microsoft.com/office/drawing/2014/main" val="2770379312"/>
                    </a:ext>
                  </a:extLst>
                </a:gridCol>
                <a:gridCol w="3048000">
                  <a:extLst>
                    <a:ext uri="{9D8B030D-6E8A-4147-A177-3AD203B41FA5}">
                      <a16:colId xmlns:a16="http://schemas.microsoft.com/office/drawing/2014/main" val="3017233266"/>
                    </a:ext>
                  </a:extLst>
                </a:gridCol>
              </a:tblGrid>
              <a:tr h="6858000">
                <a:tc>
                  <a:txBody>
                    <a:bodyPr/>
                    <a:lstStyle/>
                    <a:p>
                      <a:endParaRPr lang="zh-CN" altLang="en-US" dirty="0"/>
                    </a:p>
                  </a:txBody>
                  <a:tcPr>
                    <a:solidFill>
                      <a:schemeClr val="accent1">
                        <a:alpha val="12000"/>
                      </a:schemeClr>
                    </a:solidFill>
                  </a:tcPr>
                </a:tc>
                <a:tc>
                  <a:txBody>
                    <a:bodyPr/>
                    <a:lstStyle/>
                    <a:p>
                      <a:endParaRPr lang="zh-CN" altLang="en-US"/>
                    </a:p>
                  </a:txBody>
                  <a:tcPr>
                    <a:solidFill>
                      <a:schemeClr val="accent1">
                        <a:alpha val="12000"/>
                      </a:schemeClr>
                    </a:solidFill>
                  </a:tcPr>
                </a:tc>
                <a:tc>
                  <a:txBody>
                    <a:bodyPr/>
                    <a:lstStyle/>
                    <a:p>
                      <a:endParaRPr lang="zh-CN" altLang="en-US" dirty="0"/>
                    </a:p>
                  </a:txBody>
                  <a:tcPr>
                    <a:solidFill>
                      <a:schemeClr val="accent1">
                        <a:alpha val="12000"/>
                      </a:schemeClr>
                    </a:solidFill>
                  </a:tcPr>
                </a:tc>
                <a:tc>
                  <a:txBody>
                    <a:bodyPr/>
                    <a:lstStyle/>
                    <a:p>
                      <a:endParaRPr lang="zh-CN" altLang="en-US" dirty="0"/>
                    </a:p>
                  </a:txBody>
                  <a:tcPr>
                    <a:solidFill>
                      <a:schemeClr val="accent1">
                        <a:alpha val="12000"/>
                      </a:schemeClr>
                    </a:solidFill>
                  </a:tcPr>
                </a:tc>
                <a:extLst>
                  <a:ext uri="{0D108BD9-81ED-4DB2-BD59-A6C34878D82A}">
                    <a16:rowId xmlns:a16="http://schemas.microsoft.com/office/drawing/2014/main" val="1796569719"/>
                  </a:ext>
                </a:extLst>
              </a:tr>
            </a:tbl>
          </a:graphicData>
        </a:graphic>
      </p:graphicFrame>
      <p:sp>
        <p:nvSpPr>
          <p:cNvPr id="6" name="矩形 5">
            <a:extLst>
              <a:ext uri="{FF2B5EF4-FFF2-40B4-BE49-F238E27FC236}">
                <a16:creationId xmlns:a16="http://schemas.microsoft.com/office/drawing/2014/main" id="{3806450D-AFD6-672F-EAFF-69E81E1E2132}"/>
              </a:ext>
            </a:extLst>
          </p:cNvPr>
          <p:cNvSpPr/>
          <p:nvPr/>
        </p:nvSpPr>
        <p:spPr>
          <a:xfrm>
            <a:off x="-618438" y="2161471"/>
            <a:ext cx="4071387" cy="2369880"/>
          </a:xfrm>
          <a:prstGeom prst="rect">
            <a:avLst/>
          </a:prstGeom>
          <a:noFill/>
        </p:spPr>
        <p:txBody>
          <a:bodyPr wrap="squar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01</a:t>
            </a:r>
          </a:p>
          <a:p>
            <a:pPr algn="ctr"/>
            <a:endPar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书籍简介</a:t>
            </a:r>
            <a:endParaRPr lang="zh-CN" alt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矩形 7">
            <a:extLst>
              <a:ext uri="{FF2B5EF4-FFF2-40B4-BE49-F238E27FC236}">
                <a16:creationId xmlns:a16="http://schemas.microsoft.com/office/drawing/2014/main" id="{11BA7222-17C3-AF9C-0A6A-D5B6598604C2}"/>
              </a:ext>
            </a:extLst>
          </p:cNvPr>
          <p:cNvSpPr/>
          <p:nvPr/>
        </p:nvSpPr>
        <p:spPr>
          <a:xfrm>
            <a:off x="2910177" y="2161471"/>
            <a:ext cx="3630857" cy="2369880"/>
          </a:xfrm>
          <a:prstGeom prst="rect">
            <a:avLst/>
          </a:prstGeom>
          <a:noFill/>
        </p:spPr>
        <p:txBody>
          <a:bodyPr wrap="squar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02</a:t>
            </a:r>
          </a:p>
          <a:p>
            <a:pPr algn="ctr"/>
            <a:endPar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摘抄感悟</a:t>
            </a:r>
          </a:p>
        </p:txBody>
      </p:sp>
      <p:sp>
        <p:nvSpPr>
          <p:cNvPr id="9" name="矩形 8">
            <a:extLst>
              <a:ext uri="{FF2B5EF4-FFF2-40B4-BE49-F238E27FC236}">
                <a16:creationId xmlns:a16="http://schemas.microsoft.com/office/drawing/2014/main" id="{F593B80B-80FE-4509-B3D4-DF87F33FB062}"/>
              </a:ext>
            </a:extLst>
          </p:cNvPr>
          <p:cNvSpPr/>
          <p:nvPr/>
        </p:nvSpPr>
        <p:spPr>
          <a:xfrm>
            <a:off x="5894895" y="2165571"/>
            <a:ext cx="3630857" cy="2369880"/>
          </a:xfrm>
          <a:prstGeom prst="rect">
            <a:avLst/>
          </a:prstGeom>
          <a:noFill/>
        </p:spPr>
        <p:txBody>
          <a:bodyPr wrap="squar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03</a:t>
            </a:r>
          </a:p>
          <a:p>
            <a:pPr algn="ctr"/>
            <a:endPar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文章介绍</a:t>
            </a:r>
          </a:p>
        </p:txBody>
      </p:sp>
      <p:sp>
        <p:nvSpPr>
          <p:cNvPr id="10" name="矩形 9">
            <a:extLst>
              <a:ext uri="{FF2B5EF4-FFF2-40B4-BE49-F238E27FC236}">
                <a16:creationId xmlns:a16="http://schemas.microsoft.com/office/drawing/2014/main" id="{A8909810-2AF0-6E7E-4A61-7AEA471DDE93}"/>
              </a:ext>
            </a:extLst>
          </p:cNvPr>
          <p:cNvSpPr/>
          <p:nvPr/>
        </p:nvSpPr>
        <p:spPr>
          <a:xfrm>
            <a:off x="9212035" y="2160187"/>
            <a:ext cx="2899097" cy="2369880"/>
          </a:xfrm>
          <a:prstGeom prst="rect">
            <a:avLst/>
          </a:prstGeom>
          <a:noFill/>
        </p:spPr>
        <p:txBody>
          <a:bodyPr wrap="squar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04</a:t>
            </a:r>
          </a:p>
          <a:p>
            <a:pPr algn="ctr"/>
            <a:endPar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思考总结</a:t>
            </a:r>
          </a:p>
        </p:txBody>
      </p:sp>
    </p:spTree>
    <p:extLst>
      <p:ext uri="{BB962C8B-B14F-4D97-AF65-F5344CB8AC3E}">
        <p14:creationId xmlns:p14="http://schemas.microsoft.com/office/powerpoint/2010/main" val="3776994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46818-9936-1E0A-6B6B-91F03DD5414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E68A1C68-7A77-1CA8-4917-CC16CC97276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34527" y="1112044"/>
            <a:ext cx="3962131" cy="4633912"/>
          </a:xfrm>
          <a:prstGeom prst="ellipse">
            <a:avLst/>
          </a:prstGeom>
          <a:ln>
            <a:noFill/>
          </a:ln>
          <a:effectLst>
            <a:softEdge rad="112500"/>
          </a:effectLst>
        </p:spPr>
      </p:pic>
      <p:sp>
        <p:nvSpPr>
          <p:cNvPr id="6" name="文本框 5">
            <a:extLst>
              <a:ext uri="{FF2B5EF4-FFF2-40B4-BE49-F238E27FC236}">
                <a16:creationId xmlns:a16="http://schemas.microsoft.com/office/drawing/2014/main" id="{626CF0BC-222A-2F52-7C6B-DCBBA30C432E}"/>
              </a:ext>
            </a:extLst>
          </p:cNvPr>
          <p:cNvSpPr txBox="1"/>
          <p:nvPr/>
        </p:nvSpPr>
        <p:spPr>
          <a:xfrm>
            <a:off x="5297714" y="1112044"/>
            <a:ext cx="6233886" cy="4458400"/>
          </a:xfrm>
          <a:prstGeom prst="rect">
            <a:avLst/>
          </a:prstGeom>
          <a:noFill/>
        </p:spPr>
        <p:txBody>
          <a:bodyPr wrap="square" rtlCol="0">
            <a:spAutoFit/>
          </a:bodyPr>
          <a:lstStyle/>
          <a:p>
            <a:pPr>
              <a:lnSpc>
                <a:spcPct val="150000"/>
              </a:lnSpc>
            </a:pPr>
            <a:r>
              <a:rPr lang="en-US" altLang="zh-CN" sz="2400" dirty="0">
                <a:solidFill>
                  <a:schemeClr val="accent3"/>
                </a:solidFill>
              </a:rPr>
              <a:t>     《</a:t>
            </a:r>
            <a:r>
              <a:rPr lang="zh-CN" altLang="en-US" sz="2400" dirty="0">
                <a:solidFill>
                  <a:schemeClr val="accent3"/>
                </a:solidFill>
              </a:rPr>
              <a:t>共产党宣言</a:t>
            </a:r>
            <a:r>
              <a:rPr lang="en-US" altLang="zh-CN" sz="2400" dirty="0">
                <a:solidFill>
                  <a:schemeClr val="accent3"/>
                </a:solidFill>
              </a:rPr>
              <a:t>》</a:t>
            </a:r>
            <a:r>
              <a:rPr lang="zh-CN" altLang="en-US" sz="2400" dirty="0">
                <a:solidFill>
                  <a:schemeClr val="accent3"/>
                </a:solidFill>
              </a:rPr>
              <a:t>是马克思和恩格斯合作撰写的一部经典著作，是共产主义运动的重要指导性文献之一。这部著作于</a:t>
            </a:r>
            <a:r>
              <a:rPr lang="en-US" altLang="zh-CN" sz="2400" dirty="0">
                <a:solidFill>
                  <a:schemeClr val="accent3"/>
                </a:solidFill>
              </a:rPr>
              <a:t>1848</a:t>
            </a:r>
            <a:r>
              <a:rPr lang="zh-CN" altLang="en-US" sz="2400" dirty="0">
                <a:solidFill>
                  <a:schemeClr val="accent3"/>
                </a:solidFill>
              </a:rPr>
              <a:t>年首次出版，至今仍具有重要的理论和实践价值。在这部宣言中，马克思和恩格斯深刻地分析了资本主义社会的矛盾和危机，揭示了资本主义制度的本质，提出了无产阶级解放的理论和实践路径。</a:t>
            </a:r>
          </a:p>
        </p:txBody>
      </p:sp>
      <p:grpSp>
        <p:nvGrpSpPr>
          <p:cNvPr id="9" name="组合 8">
            <a:extLst>
              <a:ext uri="{FF2B5EF4-FFF2-40B4-BE49-F238E27FC236}">
                <a16:creationId xmlns:a16="http://schemas.microsoft.com/office/drawing/2014/main" id="{0F6590A6-3D2A-C8B4-15CF-65396990AB3A}"/>
              </a:ext>
            </a:extLst>
          </p:cNvPr>
          <p:cNvGrpSpPr/>
          <p:nvPr/>
        </p:nvGrpSpPr>
        <p:grpSpPr>
          <a:xfrm>
            <a:off x="1043349" y="596202"/>
            <a:ext cx="2333914" cy="369332"/>
            <a:chOff x="844715" y="363974"/>
            <a:chExt cx="2652485" cy="369332"/>
          </a:xfrm>
          <a:effectLst>
            <a:reflection blurRad="6350" stA="52000" endA="300" endPos="35000" dir="5400000" sy="-100000" algn="bl" rotWithShape="0"/>
          </a:effectLst>
        </p:grpSpPr>
        <p:sp>
          <p:nvSpPr>
            <p:cNvPr id="7" name="平行四边形 6">
              <a:extLst>
                <a:ext uri="{FF2B5EF4-FFF2-40B4-BE49-F238E27FC236}">
                  <a16:creationId xmlns:a16="http://schemas.microsoft.com/office/drawing/2014/main" id="{9E208640-890D-454C-D95C-308AF395E285}"/>
                </a:ext>
              </a:extLst>
            </p:cNvPr>
            <p:cNvSpPr/>
            <p:nvPr/>
          </p:nvSpPr>
          <p:spPr>
            <a:xfrm rot="10800000">
              <a:off x="844715" y="363974"/>
              <a:ext cx="849085"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id="{CEABCA79-CE2D-B630-042F-8944E1EE2F21}"/>
                </a:ext>
              </a:extLst>
            </p:cNvPr>
            <p:cNvSpPr/>
            <p:nvPr/>
          </p:nvSpPr>
          <p:spPr>
            <a:xfrm>
              <a:off x="1574057" y="363974"/>
              <a:ext cx="1923143"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37E1B8A0-A77A-B50A-CD97-69FE9593DFA4}"/>
              </a:ext>
            </a:extLst>
          </p:cNvPr>
          <p:cNvSpPr txBox="1"/>
          <p:nvPr/>
        </p:nvSpPr>
        <p:spPr>
          <a:xfrm>
            <a:off x="1892433" y="565424"/>
            <a:ext cx="1332429" cy="400110"/>
          </a:xfrm>
          <a:prstGeom prst="rect">
            <a:avLst/>
          </a:prstGeom>
          <a:noFill/>
        </p:spPr>
        <p:txBody>
          <a:bodyPr wrap="square" rtlCol="0">
            <a:spAutoFit/>
          </a:bodyPr>
          <a:lstStyle/>
          <a:p>
            <a:r>
              <a:rPr lang="zh-CN" altLang="en-US" sz="2000" dirty="0">
                <a:solidFill>
                  <a:schemeClr val="accent1"/>
                </a:solidFill>
              </a:rPr>
              <a:t>书籍简介</a:t>
            </a:r>
          </a:p>
        </p:txBody>
      </p:sp>
    </p:spTree>
    <p:extLst>
      <p:ext uri="{BB962C8B-B14F-4D97-AF65-F5344CB8AC3E}">
        <p14:creationId xmlns:p14="http://schemas.microsoft.com/office/powerpoint/2010/main" val="2237865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形状 26">
            <a:extLst>
              <a:ext uri="{FF2B5EF4-FFF2-40B4-BE49-F238E27FC236}">
                <a16:creationId xmlns:a16="http://schemas.microsoft.com/office/drawing/2014/main" id="{EEF1DAE6-11F4-2F87-BE2B-15A1FA2C374D}"/>
              </a:ext>
            </a:extLst>
          </p:cNvPr>
          <p:cNvSpPr/>
          <p:nvPr/>
        </p:nvSpPr>
        <p:spPr>
          <a:xfrm>
            <a:off x="6204857" y="2046514"/>
            <a:ext cx="6698343" cy="5283200"/>
          </a:xfrm>
          <a:custGeom>
            <a:avLst/>
            <a:gdLst>
              <a:gd name="connsiteX0" fmla="*/ 914400 w 6698343"/>
              <a:gd name="connsiteY0" fmla="*/ 0 h 5283200"/>
              <a:gd name="connsiteX1" fmla="*/ 0 w 6698343"/>
              <a:gd name="connsiteY1" fmla="*/ 1545772 h 5283200"/>
              <a:gd name="connsiteX2" fmla="*/ 2373086 w 6698343"/>
              <a:gd name="connsiteY2" fmla="*/ 5116286 h 5283200"/>
              <a:gd name="connsiteX3" fmla="*/ 6676571 w 6698343"/>
              <a:gd name="connsiteY3" fmla="*/ 5283200 h 5283200"/>
              <a:gd name="connsiteX4" fmla="*/ 6698343 w 6698343"/>
              <a:gd name="connsiteY4" fmla="*/ 674915 h 5283200"/>
              <a:gd name="connsiteX5" fmla="*/ 914400 w 6698343"/>
              <a:gd name="connsiteY5" fmla="*/ 0 h 528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98343" h="5283200">
                <a:moveTo>
                  <a:pt x="914400" y="0"/>
                </a:moveTo>
                <a:lnTo>
                  <a:pt x="0" y="1545772"/>
                </a:lnTo>
                <a:lnTo>
                  <a:pt x="2373086" y="5116286"/>
                </a:lnTo>
                <a:lnTo>
                  <a:pt x="6676571" y="5283200"/>
                </a:lnTo>
                <a:lnTo>
                  <a:pt x="6698343" y="674915"/>
                </a:lnTo>
                <a:lnTo>
                  <a:pt x="914400" y="0"/>
                </a:lnTo>
                <a:close/>
              </a:path>
            </a:pathLst>
          </a:custGeom>
          <a:solidFill>
            <a:schemeClr val="accent3"/>
          </a:solidFill>
          <a:ln/>
          <a:effectLst>
            <a:softEdge rad="381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57983BC0-2E7A-6863-82C6-9CA48B9C9F1C}"/>
              </a:ext>
            </a:extLst>
          </p:cNvPr>
          <p:cNvSpPr/>
          <p:nvPr/>
        </p:nvSpPr>
        <p:spPr>
          <a:xfrm>
            <a:off x="5290457" y="-312057"/>
            <a:ext cx="7141029" cy="5000171"/>
          </a:xfrm>
          <a:custGeom>
            <a:avLst/>
            <a:gdLst>
              <a:gd name="connsiteX0" fmla="*/ 29029 w 7141029"/>
              <a:gd name="connsiteY0" fmla="*/ 152400 h 5000171"/>
              <a:gd name="connsiteX1" fmla="*/ 29029 w 7141029"/>
              <a:gd name="connsiteY1" fmla="*/ 566057 h 5000171"/>
              <a:gd name="connsiteX2" fmla="*/ 2837543 w 7141029"/>
              <a:gd name="connsiteY2" fmla="*/ 5000171 h 5000171"/>
              <a:gd name="connsiteX3" fmla="*/ 7141029 w 7141029"/>
              <a:gd name="connsiteY3" fmla="*/ 5000171 h 5000171"/>
              <a:gd name="connsiteX4" fmla="*/ 7141029 w 7141029"/>
              <a:gd name="connsiteY4" fmla="*/ 0 h 5000171"/>
              <a:gd name="connsiteX5" fmla="*/ 0 w 7141029"/>
              <a:gd name="connsiteY5" fmla="*/ 0 h 5000171"/>
              <a:gd name="connsiteX6" fmla="*/ 29029 w 7141029"/>
              <a:gd name="connsiteY6" fmla="*/ 152400 h 500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1029" h="5000171">
                <a:moveTo>
                  <a:pt x="29029" y="152400"/>
                </a:moveTo>
                <a:lnTo>
                  <a:pt x="29029" y="566057"/>
                </a:lnTo>
                <a:lnTo>
                  <a:pt x="2837543" y="5000171"/>
                </a:lnTo>
                <a:lnTo>
                  <a:pt x="7141029" y="5000171"/>
                </a:lnTo>
                <a:lnTo>
                  <a:pt x="7141029" y="0"/>
                </a:lnTo>
                <a:lnTo>
                  <a:pt x="0" y="0"/>
                </a:lnTo>
                <a:lnTo>
                  <a:pt x="29029" y="152400"/>
                </a:lnTo>
                <a:close/>
              </a:path>
            </a:pathLst>
          </a:custGeom>
          <a:blipFill dpi="0" rotWithShape="1">
            <a:blip r:embed="rId2"/>
            <a:srcRect/>
            <a:tile tx="0" ty="0" sx="100000" sy="100000" flip="none" algn="tl"/>
          </a:blip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5FBA4F32-31F3-7CBF-F2D9-DB114AD86FD4}"/>
              </a:ext>
            </a:extLst>
          </p:cNvPr>
          <p:cNvCxnSpPr>
            <a:cxnSpLocks/>
          </p:cNvCxnSpPr>
          <p:nvPr/>
        </p:nvCxnSpPr>
        <p:spPr>
          <a:xfrm>
            <a:off x="4767943" y="-65314"/>
            <a:ext cx="3193143" cy="4833257"/>
          </a:xfrm>
          <a:prstGeom prst="line">
            <a:avLst/>
          </a:prstGeom>
        </p:spPr>
        <p:style>
          <a:lnRef idx="3">
            <a:schemeClr val="accent1"/>
          </a:lnRef>
          <a:fillRef idx="0">
            <a:schemeClr val="accent1"/>
          </a:fillRef>
          <a:effectRef idx="2">
            <a:schemeClr val="accent1"/>
          </a:effectRef>
          <a:fontRef idx="minor">
            <a:schemeClr val="tx1"/>
          </a:fontRef>
        </p:style>
      </p:cxnSp>
      <p:sp>
        <p:nvSpPr>
          <p:cNvPr id="17" name="弧形 16">
            <a:extLst>
              <a:ext uri="{FF2B5EF4-FFF2-40B4-BE49-F238E27FC236}">
                <a16:creationId xmlns:a16="http://schemas.microsoft.com/office/drawing/2014/main" id="{910127A6-1607-0CDA-0095-074D2ADE53DA}"/>
              </a:ext>
            </a:extLst>
          </p:cNvPr>
          <p:cNvSpPr/>
          <p:nvPr/>
        </p:nvSpPr>
        <p:spPr>
          <a:xfrm rot="9423611">
            <a:off x="7871316" y="4274834"/>
            <a:ext cx="374343" cy="589365"/>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B6793052-4B52-05E8-5757-8A583804A8F6}"/>
              </a:ext>
            </a:extLst>
          </p:cNvPr>
          <p:cNvCxnSpPr>
            <a:cxnSpLocks/>
            <a:stCxn id="17" idx="0"/>
          </p:cNvCxnSpPr>
          <p:nvPr/>
        </p:nvCxnSpPr>
        <p:spPr>
          <a:xfrm>
            <a:off x="8173345" y="4840894"/>
            <a:ext cx="4311998" cy="6878"/>
          </a:xfrm>
          <a:prstGeom prst="line">
            <a:avLst/>
          </a:prstGeom>
        </p:spPr>
        <p:style>
          <a:lnRef idx="3">
            <a:schemeClr val="accent1"/>
          </a:lnRef>
          <a:fillRef idx="0">
            <a:schemeClr val="accent1"/>
          </a:fillRef>
          <a:effectRef idx="2">
            <a:schemeClr val="accent1"/>
          </a:effectRef>
          <a:fontRef idx="minor">
            <a:schemeClr val="tx1"/>
          </a:fontRef>
        </p:style>
      </p:cxnSp>
      <p:sp>
        <p:nvSpPr>
          <p:cNvPr id="30" name="文本框 29">
            <a:extLst>
              <a:ext uri="{FF2B5EF4-FFF2-40B4-BE49-F238E27FC236}">
                <a16:creationId xmlns:a16="http://schemas.microsoft.com/office/drawing/2014/main" id="{0D0914D4-4AD5-6EC4-9FAA-F8B46DE75355}"/>
              </a:ext>
            </a:extLst>
          </p:cNvPr>
          <p:cNvSpPr txBox="1"/>
          <p:nvPr/>
        </p:nvSpPr>
        <p:spPr>
          <a:xfrm>
            <a:off x="812801" y="1429657"/>
            <a:ext cx="5442857" cy="369332"/>
          </a:xfrm>
          <a:prstGeom prst="rect">
            <a:avLst/>
          </a:prstGeom>
          <a:noFill/>
        </p:spPr>
        <p:txBody>
          <a:bodyPr wrap="square" rtlCol="0">
            <a:spAutoFit/>
          </a:bodyPr>
          <a:lstStyle/>
          <a:p>
            <a:r>
              <a:rPr lang="zh-CN" altLang="en-US" dirty="0">
                <a:solidFill>
                  <a:schemeClr val="accent3"/>
                </a:solidFill>
                <a:latin typeface="+mn-ea"/>
              </a:rPr>
              <a:t>“至今一切社会的历史都是阶级斗争的历史。”</a:t>
            </a:r>
          </a:p>
        </p:txBody>
      </p:sp>
      <p:sp>
        <p:nvSpPr>
          <p:cNvPr id="31" name="文本框 30">
            <a:extLst>
              <a:ext uri="{FF2B5EF4-FFF2-40B4-BE49-F238E27FC236}">
                <a16:creationId xmlns:a16="http://schemas.microsoft.com/office/drawing/2014/main" id="{91A115F8-A77A-7C13-BBE9-B514354BE5B8}"/>
              </a:ext>
            </a:extLst>
          </p:cNvPr>
          <p:cNvSpPr txBox="1"/>
          <p:nvPr/>
        </p:nvSpPr>
        <p:spPr>
          <a:xfrm>
            <a:off x="812801" y="2437299"/>
            <a:ext cx="4593771" cy="646331"/>
          </a:xfrm>
          <a:prstGeom prst="rect">
            <a:avLst/>
          </a:prstGeom>
          <a:noFill/>
        </p:spPr>
        <p:txBody>
          <a:bodyPr wrap="square" rtlCol="0">
            <a:spAutoFit/>
          </a:bodyPr>
          <a:lstStyle/>
          <a:p>
            <a:r>
              <a:rPr lang="zh-CN" altLang="zh-CN" sz="1800" dirty="0">
                <a:solidFill>
                  <a:schemeClr val="accent3"/>
                </a:solidFill>
                <a:effectLst/>
                <a:latin typeface="+mn-ea"/>
                <a:cs typeface="宋体" panose="02010600030101010101" pitchFamily="2" charset="-122"/>
              </a:rPr>
              <a:t>“共产党人强调和坚持整个无产阶级共同的不分民族的利益。”</a:t>
            </a:r>
          </a:p>
        </p:txBody>
      </p:sp>
      <p:sp>
        <p:nvSpPr>
          <p:cNvPr id="32" name="文本框 31">
            <a:extLst>
              <a:ext uri="{FF2B5EF4-FFF2-40B4-BE49-F238E27FC236}">
                <a16:creationId xmlns:a16="http://schemas.microsoft.com/office/drawing/2014/main" id="{7D92E9A2-D1AF-62EB-5245-AED1EBBDB04C}"/>
              </a:ext>
            </a:extLst>
          </p:cNvPr>
          <p:cNvSpPr txBox="1"/>
          <p:nvPr/>
        </p:nvSpPr>
        <p:spPr>
          <a:xfrm>
            <a:off x="812801" y="3721940"/>
            <a:ext cx="4709886" cy="923330"/>
          </a:xfrm>
          <a:prstGeom prst="rect">
            <a:avLst/>
          </a:prstGeom>
          <a:noFill/>
        </p:spPr>
        <p:txBody>
          <a:bodyPr wrap="square" rtlCol="0">
            <a:spAutoFit/>
          </a:bodyPr>
          <a:lstStyle/>
          <a:p>
            <a:r>
              <a:rPr lang="zh-CN" altLang="zh-CN" sz="1800" dirty="0">
                <a:solidFill>
                  <a:schemeClr val="accent3"/>
                </a:solidFill>
                <a:effectLst/>
                <a:latin typeface="+mn-ea"/>
                <a:cs typeface="宋体" panose="02010600030101010101" pitchFamily="2" charset="-122"/>
              </a:rPr>
              <a:t>“共产主义并不剥夺任何人占有社会产品的权力，它只剥夺利用这种占有去奴役他人劳动的权力。”</a:t>
            </a:r>
          </a:p>
        </p:txBody>
      </p:sp>
      <p:sp>
        <p:nvSpPr>
          <p:cNvPr id="33" name="文本框 32">
            <a:extLst>
              <a:ext uri="{FF2B5EF4-FFF2-40B4-BE49-F238E27FC236}">
                <a16:creationId xmlns:a16="http://schemas.microsoft.com/office/drawing/2014/main" id="{EB3547F8-D556-7BAD-1DFF-177447CF9F39}"/>
              </a:ext>
            </a:extLst>
          </p:cNvPr>
          <p:cNvSpPr txBox="1"/>
          <p:nvPr/>
        </p:nvSpPr>
        <p:spPr>
          <a:xfrm>
            <a:off x="812801" y="5283580"/>
            <a:ext cx="4709886" cy="369332"/>
          </a:xfrm>
          <a:prstGeom prst="rect">
            <a:avLst/>
          </a:prstGeom>
          <a:noFill/>
        </p:spPr>
        <p:txBody>
          <a:bodyPr wrap="square" rtlCol="0">
            <a:spAutoFit/>
          </a:bodyPr>
          <a:lstStyle/>
          <a:p>
            <a:r>
              <a:rPr lang="zh-CN" altLang="zh-CN" sz="1800" dirty="0">
                <a:solidFill>
                  <a:schemeClr val="accent3"/>
                </a:solidFill>
                <a:effectLst/>
                <a:latin typeface="+mn-ea"/>
                <a:cs typeface="宋体" panose="02010600030101010101" pitchFamily="2" charset="-122"/>
              </a:rPr>
              <a:t>“全世界无产者，联合起来！”</a:t>
            </a:r>
          </a:p>
        </p:txBody>
      </p:sp>
      <p:sp>
        <p:nvSpPr>
          <p:cNvPr id="36" name="平行四边形 35">
            <a:extLst>
              <a:ext uri="{FF2B5EF4-FFF2-40B4-BE49-F238E27FC236}">
                <a16:creationId xmlns:a16="http://schemas.microsoft.com/office/drawing/2014/main" id="{9D2C976E-649D-8794-6F49-AD171B50A016}"/>
              </a:ext>
            </a:extLst>
          </p:cNvPr>
          <p:cNvSpPr/>
          <p:nvPr/>
        </p:nvSpPr>
        <p:spPr>
          <a:xfrm rot="10800000">
            <a:off x="878072" y="682172"/>
            <a:ext cx="986701"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a:extLst>
              <a:ext uri="{FF2B5EF4-FFF2-40B4-BE49-F238E27FC236}">
                <a16:creationId xmlns:a16="http://schemas.microsoft.com/office/drawing/2014/main" id="{ECCF1F8A-62EA-B811-9E77-2DB35D43A9EE}"/>
              </a:ext>
            </a:extLst>
          </p:cNvPr>
          <p:cNvSpPr/>
          <p:nvPr/>
        </p:nvSpPr>
        <p:spPr>
          <a:xfrm>
            <a:off x="1567543" y="682172"/>
            <a:ext cx="2234837"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2EE7EF6C-F0A5-16F7-E226-1F541C8C6FB8}"/>
              </a:ext>
            </a:extLst>
          </p:cNvPr>
          <p:cNvSpPr txBox="1"/>
          <p:nvPr/>
        </p:nvSpPr>
        <p:spPr>
          <a:xfrm>
            <a:off x="1714409" y="666783"/>
            <a:ext cx="2469243" cy="400110"/>
          </a:xfrm>
          <a:prstGeom prst="rect">
            <a:avLst/>
          </a:prstGeom>
          <a:noFill/>
        </p:spPr>
        <p:txBody>
          <a:bodyPr wrap="square" rtlCol="0">
            <a:spAutoFit/>
          </a:bodyPr>
          <a:lstStyle/>
          <a:p>
            <a:r>
              <a:rPr lang="zh-CN" altLang="en-US" sz="2000" dirty="0">
                <a:solidFill>
                  <a:schemeClr val="accent1"/>
                </a:solidFill>
              </a:rPr>
              <a:t>共产党宣言摘抄</a:t>
            </a:r>
          </a:p>
        </p:txBody>
      </p:sp>
    </p:spTree>
    <p:extLst>
      <p:ext uri="{BB962C8B-B14F-4D97-AF65-F5344CB8AC3E}">
        <p14:creationId xmlns:p14="http://schemas.microsoft.com/office/powerpoint/2010/main" val="343896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2B8B0545-82B9-78E3-EC7B-78D847097678}"/>
              </a:ext>
            </a:extLst>
          </p:cNvPr>
          <p:cNvSpPr/>
          <p:nvPr/>
        </p:nvSpPr>
        <p:spPr>
          <a:xfrm>
            <a:off x="1170359" y="1081314"/>
            <a:ext cx="9667171" cy="4513943"/>
          </a:xfrm>
          <a:prstGeom prst="roundRect">
            <a:avLst/>
          </a:prstGeom>
          <a:gradFill>
            <a:gsLst>
              <a:gs pos="0">
                <a:schemeClr val="accent1">
                  <a:lumMod val="5000"/>
                  <a:lumOff val="95000"/>
                </a:schemeClr>
              </a:gs>
              <a:gs pos="100000">
                <a:schemeClr val="accent1">
                  <a:lumMod val="45000"/>
                  <a:lumOff val="55000"/>
                  <a:alpha val="11000"/>
                </a:schemeClr>
              </a:gs>
              <a:gs pos="100000">
                <a:schemeClr val="accent1">
                  <a:lumMod val="30000"/>
                  <a:lumOff val="70000"/>
                </a:schemeClr>
              </a:gs>
            </a:gsLst>
            <a:lin ang="5400000" scaled="1"/>
          </a:gradFill>
          <a:ln>
            <a:noFill/>
          </a:ln>
          <a:effectLst>
            <a:outerShdw blurRad="50800" dist="50800" dir="5400000" algn="ctr" rotWithShape="0">
              <a:srgbClr val="000000">
                <a:alpha val="34000"/>
              </a:srgb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B0D6AA9-1DC0-04A8-18E6-FEE3B9067D61}"/>
              </a:ext>
            </a:extLst>
          </p:cNvPr>
          <p:cNvSpPr txBox="1"/>
          <p:nvPr/>
        </p:nvSpPr>
        <p:spPr>
          <a:xfrm>
            <a:off x="1545115" y="1361609"/>
            <a:ext cx="8917660" cy="1200329"/>
          </a:xfrm>
          <a:prstGeom prst="rect">
            <a:avLst/>
          </a:prstGeom>
          <a:noFill/>
        </p:spPr>
        <p:txBody>
          <a:bodyPr wrap="square" rtlCol="0">
            <a:spAutoFit/>
          </a:bodyPr>
          <a:lstStyle/>
          <a:p>
            <a:pPr>
              <a:spcAft>
                <a:spcPts val="1200"/>
              </a:spcAft>
            </a:pPr>
            <a:r>
              <a:rPr lang="zh-CN" altLang="zh-CN" sz="1800" dirty="0">
                <a:solidFill>
                  <a:srgbClr val="000000"/>
                </a:solidFill>
                <a:effectLst/>
                <a:latin typeface="DM Sans" pitchFamily="2" charset="0"/>
                <a:ea typeface="宋体" panose="02010600030101010101" pitchFamily="2" charset="-122"/>
                <a:cs typeface="宋体" panose="02010600030101010101" pitchFamily="2" charset="-122"/>
              </a:rPr>
              <a:t>首先，马克思和恩格斯在《共产党宣言》中对资本主义社会进行了深刻的剖析。他们指出，资本主义制度的基础是私有制和剥削，资本家剥削无产阶级，导致贫富分化和社会不平等。资本主义社会的矛盾日益尖锐，阶级斗争不可避免，社会的动荡和危机也愈发严重。</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A4E1B3F4-81FB-5578-56F0-19C9F8B5FFFD}"/>
              </a:ext>
            </a:extLst>
          </p:cNvPr>
          <p:cNvSpPr txBox="1"/>
          <p:nvPr/>
        </p:nvSpPr>
        <p:spPr>
          <a:xfrm>
            <a:off x="1545115" y="2811530"/>
            <a:ext cx="8917660" cy="1200329"/>
          </a:xfrm>
          <a:prstGeom prst="rect">
            <a:avLst/>
          </a:prstGeom>
          <a:noFill/>
        </p:spPr>
        <p:txBody>
          <a:bodyPr wrap="square" rtlCol="0">
            <a:spAutoFit/>
          </a:bodyPr>
          <a:lstStyle/>
          <a:p>
            <a:r>
              <a:rPr lang="zh-CN" altLang="zh-CN" sz="1800" dirty="0">
                <a:solidFill>
                  <a:srgbClr val="000000"/>
                </a:solidFill>
                <a:effectLst/>
                <a:latin typeface="DM Sans" pitchFamily="2" charset="0"/>
                <a:ea typeface="宋体" panose="02010600030101010101" pitchFamily="2" charset="-122"/>
                <a:cs typeface="宋体" panose="02010600030101010101" pitchFamily="2" charset="-122"/>
              </a:rPr>
              <a:t>其次，马克思和恩格斯提出了共产主义的理想社会构想。他们认为，共产主义是一种无阶级社会，消灭私有制和阶级对立，实现人民的共同富裕和自由平等。在实现共产主义的过程中，无产阶级需要推翻资产阶级的统治，建立无产阶级专政，最终实现阶级的消亡和社会的共产主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a:extLst>
              <a:ext uri="{FF2B5EF4-FFF2-40B4-BE49-F238E27FC236}">
                <a16:creationId xmlns:a16="http://schemas.microsoft.com/office/drawing/2014/main" id="{17762651-AE1B-6E7A-1BA3-812AB538AFFC}"/>
              </a:ext>
            </a:extLst>
          </p:cNvPr>
          <p:cNvSpPr txBox="1"/>
          <p:nvPr/>
        </p:nvSpPr>
        <p:spPr>
          <a:xfrm>
            <a:off x="1545115" y="4296063"/>
            <a:ext cx="8999514" cy="923330"/>
          </a:xfrm>
          <a:prstGeom prst="rect">
            <a:avLst/>
          </a:prstGeom>
          <a:noFill/>
        </p:spPr>
        <p:txBody>
          <a:bodyPr wrap="square" rtlCol="0">
            <a:spAutoFit/>
          </a:bodyPr>
          <a:lstStyle/>
          <a:p>
            <a:r>
              <a:rPr lang="zh-CN" altLang="zh-CN" sz="1800" dirty="0">
                <a:solidFill>
                  <a:srgbClr val="000000"/>
                </a:solidFill>
                <a:effectLst/>
                <a:latin typeface="DM Sans" pitchFamily="2" charset="0"/>
                <a:ea typeface="宋体" panose="02010600030101010101" pitchFamily="2" charset="-122"/>
                <a:cs typeface="宋体" panose="02010600030101010101" pitchFamily="2" charset="-122"/>
              </a:rPr>
              <a:t>最后，马克思和恩格斯强调，共产主义并不是一种空想或幻想，而是一种历史的必然性和科学的规律。他们指出，资本主义社会的内在矛盾和危机将推动无产阶级革命的爆发，共产主义社会的建立是历史的必然趋势。</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8" name="组合 7">
            <a:extLst>
              <a:ext uri="{FF2B5EF4-FFF2-40B4-BE49-F238E27FC236}">
                <a16:creationId xmlns:a16="http://schemas.microsoft.com/office/drawing/2014/main" id="{F55CB6E8-1BCD-CC81-4D5D-A784CB76D5DD}"/>
              </a:ext>
            </a:extLst>
          </p:cNvPr>
          <p:cNvGrpSpPr/>
          <p:nvPr/>
        </p:nvGrpSpPr>
        <p:grpSpPr>
          <a:xfrm>
            <a:off x="1043349" y="596202"/>
            <a:ext cx="2333914" cy="369332"/>
            <a:chOff x="844715" y="363974"/>
            <a:chExt cx="2652485" cy="369332"/>
          </a:xfrm>
          <a:effectLst>
            <a:reflection blurRad="6350" stA="52000" endA="300" endPos="35000" dir="5400000" sy="-100000" algn="bl" rotWithShape="0"/>
          </a:effectLst>
        </p:grpSpPr>
        <p:sp>
          <p:nvSpPr>
            <p:cNvPr id="9" name="平行四边形 8">
              <a:extLst>
                <a:ext uri="{FF2B5EF4-FFF2-40B4-BE49-F238E27FC236}">
                  <a16:creationId xmlns:a16="http://schemas.microsoft.com/office/drawing/2014/main" id="{8780BA6D-C709-0166-EB6A-BEF6396B1459}"/>
                </a:ext>
              </a:extLst>
            </p:cNvPr>
            <p:cNvSpPr/>
            <p:nvPr/>
          </p:nvSpPr>
          <p:spPr>
            <a:xfrm rot="10800000">
              <a:off x="844715" y="363974"/>
              <a:ext cx="849085"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id="{0F16E775-F563-B836-1C6C-8D3DE9FE43D8}"/>
                </a:ext>
              </a:extLst>
            </p:cNvPr>
            <p:cNvSpPr/>
            <p:nvPr/>
          </p:nvSpPr>
          <p:spPr>
            <a:xfrm>
              <a:off x="1574057" y="363974"/>
              <a:ext cx="1923143"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ADB15501-95D7-248D-5CE9-BBAF56E3C2E5}"/>
              </a:ext>
            </a:extLst>
          </p:cNvPr>
          <p:cNvSpPr txBox="1"/>
          <p:nvPr/>
        </p:nvSpPr>
        <p:spPr>
          <a:xfrm>
            <a:off x="1869263" y="565425"/>
            <a:ext cx="1508000" cy="400110"/>
          </a:xfrm>
          <a:prstGeom prst="rect">
            <a:avLst/>
          </a:prstGeom>
          <a:noFill/>
        </p:spPr>
        <p:txBody>
          <a:bodyPr wrap="square" rtlCol="0">
            <a:spAutoFit/>
          </a:bodyPr>
          <a:lstStyle/>
          <a:p>
            <a:r>
              <a:rPr lang="zh-CN" altLang="en-US" sz="2000" dirty="0">
                <a:solidFill>
                  <a:schemeClr val="accent3"/>
                </a:solidFill>
              </a:rPr>
              <a:t>文章介绍</a:t>
            </a:r>
          </a:p>
        </p:txBody>
      </p:sp>
    </p:spTree>
    <p:extLst>
      <p:ext uri="{BB962C8B-B14F-4D97-AF65-F5344CB8AC3E}">
        <p14:creationId xmlns:p14="http://schemas.microsoft.com/office/powerpoint/2010/main" val="1685555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1943CE-9B7A-6C08-189C-A2052DF9D4D7}"/>
              </a:ext>
            </a:extLst>
          </p:cNvPr>
          <p:cNvSpPr/>
          <p:nvPr/>
        </p:nvSpPr>
        <p:spPr>
          <a:xfrm>
            <a:off x="623056" y="237965"/>
            <a:ext cx="2954655" cy="923330"/>
          </a:xfrm>
          <a:prstGeom prst="rect">
            <a:avLst/>
          </a:prstGeom>
          <a:noFill/>
        </p:spPr>
        <p:txBody>
          <a:bodyPr wrap="none" lIns="91440" tIns="45720" rIns="91440" bIns="45720">
            <a:spAutoFit/>
          </a:bodyPr>
          <a:lstStyle/>
          <a:p>
            <a:pPr algn="ct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思考总结</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文本框 4">
            <a:extLst>
              <a:ext uri="{FF2B5EF4-FFF2-40B4-BE49-F238E27FC236}">
                <a16:creationId xmlns:a16="http://schemas.microsoft.com/office/drawing/2014/main" id="{B836DF40-E1AA-35AF-75A1-BA0520E213F4}"/>
              </a:ext>
            </a:extLst>
          </p:cNvPr>
          <p:cNvSpPr txBox="1"/>
          <p:nvPr/>
        </p:nvSpPr>
        <p:spPr>
          <a:xfrm>
            <a:off x="623056" y="1628979"/>
            <a:ext cx="5472944" cy="1938992"/>
          </a:xfrm>
          <a:prstGeom prst="rect">
            <a:avLst/>
          </a:prstGeom>
          <a:noFill/>
        </p:spPr>
        <p:txBody>
          <a:bodyPr wrap="square" rtlCol="0">
            <a:spAutoFit/>
          </a:bodyPr>
          <a:lstStyle/>
          <a:p>
            <a:r>
              <a:rPr lang="zh-CN" altLang="en-US" sz="2000" dirty="0"/>
              <a:t>       </a:t>
            </a:r>
            <a:r>
              <a:rPr lang="zh-CN" altLang="en-US" sz="2000" dirty="0">
                <a:solidFill>
                  <a:schemeClr val="accent3"/>
                </a:solidFill>
              </a:rPr>
              <a:t>通过阅读</a:t>
            </a:r>
            <a:r>
              <a:rPr lang="en-US" altLang="zh-CN" sz="2000" dirty="0">
                <a:solidFill>
                  <a:schemeClr val="accent3"/>
                </a:solidFill>
              </a:rPr>
              <a:t>《</a:t>
            </a:r>
            <a:r>
              <a:rPr lang="zh-CN" altLang="en-US" sz="2000" dirty="0">
                <a:solidFill>
                  <a:schemeClr val="accent3"/>
                </a:solidFill>
              </a:rPr>
              <a:t>共产党宣言</a:t>
            </a:r>
            <a:r>
              <a:rPr lang="en-US" altLang="zh-CN" sz="2000" dirty="0">
                <a:solidFill>
                  <a:schemeClr val="accent3"/>
                </a:solidFill>
              </a:rPr>
              <a:t>》</a:t>
            </a:r>
            <a:r>
              <a:rPr lang="zh-CN" altLang="en-US" sz="2000" dirty="0">
                <a:solidFill>
                  <a:schemeClr val="accent3"/>
                </a:solidFill>
              </a:rPr>
              <a:t>，我们可以深入了解共产主义的理论原则和实践路径，认识到资本主义社会的不可持续性和革命的必然性。我们也可以从中汲取启示，为实现共产主义的伟大目标而努力奋斗，为建设一个更加公平、公正和和谐的社会而努力奋斗。</a:t>
            </a:r>
          </a:p>
        </p:txBody>
      </p:sp>
      <p:sp>
        <p:nvSpPr>
          <p:cNvPr id="6" name="文本框 5">
            <a:extLst>
              <a:ext uri="{FF2B5EF4-FFF2-40B4-BE49-F238E27FC236}">
                <a16:creationId xmlns:a16="http://schemas.microsoft.com/office/drawing/2014/main" id="{3877AB71-64C8-6205-F392-9A5E87244ABA}"/>
              </a:ext>
            </a:extLst>
          </p:cNvPr>
          <p:cNvSpPr txBox="1"/>
          <p:nvPr/>
        </p:nvSpPr>
        <p:spPr>
          <a:xfrm>
            <a:off x="623056" y="3911601"/>
            <a:ext cx="5290457" cy="2246769"/>
          </a:xfrm>
          <a:prstGeom prst="rect">
            <a:avLst/>
          </a:prstGeom>
          <a:noFill/>
        </p:spPr>
        <p:txBody>
          <a:bodyPr wrap="square" rtlCol="0">
            <a:spAutoFit/>
          </a:bodyPr>
          <a:lstStyle/>
          <a:p>
            <a:r>
              <a:rPr lang="zh-CN" altLang="en-US" sz="2000" dirty="0"/>
              <a:t>       </a:t>
            </a:r>
            <a:r>
              <a:rPr lang="zh-CN" altLang="en-US" sz="2000" dirty="0">
                <a:solidFill>
                  <a:schemeClr val="accent3"/>
                </a:solidFill>
              </a:rPr>
              <a:t>总的来说，</a:t>
            </a:r>
            <a:r>
              <a:rPr lang="en-US" altLang="zh-CN" sz="2000" dirty="0">
                <a:solidFill>
                  <a:schemeClr val="accent3"/>
                </a:solidFill>
              </a:rPr>
              <a:t>《</a:t>
            </a:r>
            <a:r>
              <a:rPr lang="zh-CN" altLang="en-US" sz="2000" dirty="0">
                <a:solidFill>
                  <a:schemeClr val="accent3"/>
                </a:solidFill>
              </a:rPr>
              <a:t>共产党宣言</a:t>
            </a:r>
            <a:r>
              <a:rPr lang="en-US" altLang="zh-CN" sz="2000" dirty="0">
                <a:solidFill>
                  <a:schemeClr val="accent3"/>
                </a:solidFill>
              </a:rPr>
              <a:t>》</a:t>
            </a:r>
            <a:r>
              <a:rPr lang="zh-CN" altLang="en-US" sz="2000" dirty="0">
                <a:solidFill>
                  <a:schemeClr val="accent3"/>
                </a:solidFill>
              </a:rPr>
              <a:t>是一部具有重要历史意义和理论深度的著作，对于我们深入了解共产主义思想、认识资本主义社会的本质和走向共产主义社会具有重要的启示和指导作用。希望大家能够认真阅读这部著作，从中汲取智慧和力量，为实现共产主义的伟大事业而努力奋斗。</a:t>
            </a:r>
          </a:p>
        </p:txBody>
      </p:sp>
    </p:spTree>
    <p:extLst>
      <p:ext uri="{BB962C8B-B14F-4D97-AF65-F5344CB8AC3E}">
        <p14:creationId xmlns:p14="http://schemas.microsoft.com/office/powerpoint/2010/main" val="27532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l="7000" t="-23000" r="-9000" b="-148000"/>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662A185-5246-ECB5-BD94-16C7EC8E686E}"/>
              </a:ext>
            </a:extLst>
          </p:cNvPr>
          <p:cNvGrpSpPr/>
          <p:nvPr/>
        </p:nvGrpSpPr>
        <p:grpSpPr>
          <a:xfrm>
            <a:off x="-3357034" y="-114300"/>
            <a:ext cx="6617759" cy="6972300"/>
            <a:chOff x="-3357034" y="-114300"/>
            <a:chExt cx="6617759" cy="6972300"/>
          </a:xfrm>
        </p:grpSpPr>
        <p:sp>
          <p:nvSpPr>
            <p:cNvPr id="2" name="矩形: 圆角 1">
              <a:extLst>
                <a:ext uri="{FF2B5EF4-FFF2-40B4-BE49-F238E27FC236}">
                  <a16:creationId xmlns:a16="http://schemas.microsoft.com/office/drawing/2014/main" id="{723866DB-2DEB-83F2-682F-E6B82AC9AAAC}"/>
                </a:ext>
              </a:extLst>
            </p:cNvPr>
            <p:cNvSpPr/>
            <p:nvPr/>
          </p:nvSpPr>
          <p:spPr>
            <a:xfrm>
              <a:off x="-1425575" y="-114300"/>
              <a:ext cx="4686300" cy="69723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a:extLst>
                <a:ext uri="{FF2B5EF4-FFF2-40B4-BE49-F238E27FC236}">
                  <a16:creationId xmlns:a16="http://schemas.microsoft.com/office/drawing/2014/main" id="{712D4100-437D-FF2C-E391-D82F697E5ECD}"/>
                </a:ext>
              </a:extLst>
            </p:cNvPr>
            <p:cNvSpPr/>
            <p:nvPr/>
          </p:nvSpPr>
          <p:spPr>
            <a:xfrm>
              <a:off x="-2069394" y="-114300"/>
              <a:ext cx="4686300" cy="69723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1727B99C-DFCF-E6DC-CD90-692957AF40DC}"/>
                </a:ext>
              </a:extLst>
            </p:cNvPr>
            <p:cNvSpPr/>
            <p:nvPr/>
          </p:nvSpPr>
          <p:spPr>
            <a:xfrm>
              <a:off x="-2713214" y="-114300"/>
              <a:ext cx="4686300" cy="69723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514DE261-5E6C-8CE9-A48A-796C17ADDD0C}"/>
                </a:ext>
              </a:extLst>
            </p:cNvPr>
            <p:cNvSpPr/>
            <p:nvPr/>
          </p:nvSpPr>
          <p:spPr>
            <a:xfrm>
              <a:off x="-3357034" y="-114300"/>
              <a:ext cx="4686300" cy="69723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289246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9E5C928-1983-0EA8-EDF0-CE1C01F73936}"/>
              </a:ext>
            </a:extLst>
          </p:cNvPr>
          <p:cNvGrpSpPr/>
          <p:nvPr/>
        </p:nvGrpSpPr>
        <p:grpSpPr>
          <a:xfrm>
            <a:off x="-1666875" y="-57150"/>
            <a:ext cx="14335124" cy="6972300"/>
            <a:chOff x="-1666875" y="-57150"/>
            <a:chExt cx="14335124" cy="6972300"/>
          </a:xfrm>
        </p:grpSpPr>
        <p:sp>
          <p:nvSpPr>
            <p:cNvPr id="6" name="矩形: 圆角 5">
              <a:extLst>
                <a:ext uri="{FF2B5EF4-FFF2-40B4-BE49-F238E27FC236}">
                  <a16:creationId xmlns:a16="http://schemas.microsoft.com/office/drawing/2014/main" id="{2F8E7DDE-85D3-E199-46B1-91E5D98CC1FA}"/>
                </a:ext>
              </a:extLst>
            </p:cNvPr>
            <p:cNvSpPr/>
            <p:nvPr/>
          </p:nvSpPr>
          <p:spPr>
            <a:xfrm>
              <a:off x="7981949" y="-57150"/>
              <a:ext cx="4686300" cy="69723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242A4FB1-B882-E585-F726-696EB91BBFE5}"/>
                </a:ext>
              </a:extLst>
            </p:cNvPr>
            <p:cNvSpPr/>
            <p:nvPr/>
          </p:nvSpPr>
          <p:spPr>
            <a:xfrm>
              <a:off x="4765675" y="-57150"/>
              <a:ext cx="4686300" cy="69723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815FF019-ABC5-911E-D04D-E5A88083DBC7}"/>
                </a:ext>
              </a:extLst>
            </p:cNvPr>
            <p:cNvSpPr/>
            <p:nvPr/>
          </p:nvSpPr>
          <p:spPr>
            <a:xfrm>
              <a:off x="1549400" y="-57150"/>
              <a:ext cx="4686300" cy="69723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42BD3469-F5EE-C6E9-311E-0FC06F3BE84E}"/>
                </a:ext>
              </a:extLst>
            </p:cNvPr>
            <p:cNvSpPr/>
            <p:nvPr/>
          </p:nvSpPr>
          <p:spPr>
            <a:xfrm>
              <a:off x="-1666875" y="-57150"/>
              <a:ext cx="4686300" cy="69723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a:extLst>
              <a:ext uri="{FF2B5EF4-FFF2-40B4-BE49-F238E27FC236}">
                <a16:creationId xmlns:a16="http://schemas.microsoft.com/office/drawing/2014/main" id="{D53B70B5-F5CA-99B7-8D70-9D0D5260E85B}"/>
              </a:ext>
            </a:extLst>
          </p:cNvPr>
          <p:cNvSpPr/>
          <p:nvPr/>
        </p:nvSpPr>
        <p:spPr>
          <a:xfrm>
            <a:off x="431148" y="2505670"/>
            <a:ext cx="2236510" cy="236988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dirty="0">
                <a:ln w="0"/>
                <a:solidFill>
                  <a:schemeClr val="accent3">
                    <a:lumMod val="50000"/>
                  </a:schemeClr>
                </a:solidFill>
                <a:effectLst>
                  <a:reflection blurRad="6350" stA="53000" endA="300" endPos="35500" dir="5400000" sy="-90000" algn="bl" rotWithShape="0"/>
                </a:effectLst>
              </a:rPr>
              <a:t>01</a:t>
            </a:r>
          </a:p>
          <a:p>
            <a:pPr algn="ctr"/>
            <a:endParaRPr lang="en-US" altLang="zh-CN" sz="5400" b="1" dirty="0">
              <a:ln w="0"/>
              <a:solidFill>
                <a:schemeClr val="accent3">
                  <a:lumMod val="50000"/>
                </a:schemeClr>
              </a:solidFill>
              <a:effectLst>
                <a:reflection blurRad="6350" stA="53000" endA="300" endPos="35500" dir="5400000" sy="-90000" algn="bl" rotWithShape="0"/>
              </a:effectLst>
            </a:endParaRPr>
          </a:p>
          <a:p>
            <a:pPr algn="ctr"/>
            <a:r>
              <a:rPr lang="zh-CN" altLang="en-US" sz="4000" b="1" dirty="0">
                <a:ln w="0"/>
                <a:solidFill>
                  <a:schemeClr val="accent3">
                    <a:lumMod val="50000"/>
                  </a:schemeClr>
                </a:solidFill>
                <a:effectLst>
                  <a:reflection blurRad="6350" stA="53000" endA="300" endPos="35500" dir="5400000" sy="-90000" algn="bl" rotWithShape="0"/>
                </a:effectLst>
              </a:rPr>
              <a:t>书籍简介</a:t>
            </a:r>
            <a:endParaRPr lang="zh-CN" altLang="en-US" sz="4000" b="1" dirty="0">
              <a:ln/>
              <a:solidFill>
                <a:schemeClr val="accent3">
                  <a:lumMod val="50000"/>
                </a:schemeClr>
              </a:solidFill>
            </a:endParaRPr>
          </a:p>
        </p:txBody>
      </p:sp>
      <p:sp>
        <p:nvSpPr>
          <p:cNvPr id="12" name="矩形 11">
            <a:extLst>
              <a:ext uri="{FF2B5EF4-FFF2-40B4-BE49-F238E27FC236}">
                <a16:creationId xmlns:a16="http://schemas.microsoft.com/office/drawing/2014/main" id="{16A0BF77-E20B-F3F3-8745-AA5805E9C21E}"/>
              </a:ext>
            </a:extLst>
          </p:cNvPr>
          <p:cNvSpPr/>
          <p:nvPr/>
        </p:nvSpPr>
        <p:spPr>
          <a:xfrm>
            <a:off x="9941859" y="2505670"/>
            <a:ext cx="2236510" cy="236988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dirty="0">
                <a:ln w="0"/>
                <a:solidFill>
                  <a:schemeClr val="accent6"/>
                </a:solidFill>
                <a:effectLst>
                  <a:reflection blurRad="6350" stA="53000" endA="300" endPos="35500" dir="5400000" sy="-90000" algn="bl" rotWithShape="0"/>
                </a:effectLst>
              </a:rPr>
              <a:t>04</a:t>
            </a:r>
          </a:p>
          <a:p>
            <a:pPr algn="ctr"/>
            <a:endParaRPr lang="en-US" altLang="zh-CN" sz="5400" b="1" dirty="0">
              <a:ln w="0"/>
              <a:solidFill>
                <a:schemeClr val="accent6"/>
              </a:solidFill>
              <a:effectLst>
                <a:reflection blurRad="6350" stA="53000" endA="300" endPos="35500" dir="5400000" sy="-90000" algn="bl" rotWithShape="0"/>
              </a:effectLst>
            </a:endParaRPr>
          </a:p>
          <a:p>
            <a:pPr algn="ctr"/>
            <a:r>
              <a:rPr lang="zh-CN" altLang="en-US" sz="4000" b="1" dirty="0">
                <a:ln w="0"/>
                <a:solidFill>
                  <a:schemeClr val="accent6"/>
                </a:solidFill>
                <a:effectLst>
                  <a:reflection blurRad="6350" stA="53000" endA="300" endPos="35500" dir="5400000" sy="-90000" algn="bl" rotWithShape="0"/>
                </a:effectLst>
              </a:rPr>
              <a:t>感悟思考</a:t>
            </a:r>
            <a:endParaRPr lang="zh-CN" altLang="en-US" sz="4000" b="1" dirty="0">
              <a:ln/>
              <a:solidFill>
                <a:schemeClr val="accent6"/>
              </a:solidFill>
            </a:endParaRPr>
          </a:p>
        </p:txBody>
      </p:sp>
      <p:sp>
        <p:nvSpPr>
          <p:cNvPr id="13" name="矩形 12">
            <a:extLst>
              <a:ext uri="{FF2B5EF4-FFF2-40B4-BE49-F238E27FC236}">
                <a16:creationId xmlns:a16="http://schemas.microsoft.com/office/drawing/2014/main" id="{F5025CCC-D6DB-DB9D-90E6-3E0B5E0D3685}"/>
              </a:ext>
            </a:extLst>
          </p:cNvPr>
          <p:cNvSpPr/>
          <p:nvPr/>
        </p:nvSpPr>
        <p:spPr>
          <a:xfrm>
            <a:off x="3509309" y="2505670"/>
            <a:ext cx="2236510" cy="236988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dirty="0">
                <a:ln w="0"/>
                <a:solidFill>
                  <a:schemeClr val="accent3"/>
                </a:solidFill>
                <a:effectLst>
                  <a:reflection blurRad="6350" stA="53000" endA="300" endPos="35500" dir="5400000" sy="-90000" algn="bl" rotWithShape="0"/>
                </a:effectLst>
              </a:rPr>
              <a:t>02</a:t>
            </a:r>
          </a:p>
          <a:p>
            <a:pPr algn="ctr"/>
            <a:endParaRPr lang="en-US" altLang="zh-CN" sz="5400" b="1" dirty="0">
              <a:ln w="0"/>
              <a:solidFill>
                <a:schemeClr val="accent3"/>
              </a:solidFill>
              <a:effectLst>
                <a:reflection blurRad="6350" stA="53000" endA="300" endPos="35500" dir="5400000" sy="-90000" algn="bl" rotWithShape="0"/>
              </a:effectLst>
            </a:endParaRPr>
          </a:p>
          <a:p>
            <a:pPr algn="ctr"/>
            <a:r>
              <a:rPr lang="zh-CN" altLang="en-US" sz="4000" b="1" dirty="0">
                <a:ln w="0"/>
                <a:solidFill>
                  <a:schemeClr val="accent3"/>
                </a:solidFill>
                <a:effectLst>
                  <a:reflection blurRad="6350" stA="53000" endA="300" endPos="35500" dir="5400000" sy="-90000" algn="bl" rotWithShape="0"/>
                </a:effectLst>
              </a:rPr>
              <a:t>内容介绍</a:t>
            </a:r>
            <a:endParaRPr lang="zh-CN" altLang="en-US" sz="4000" b="1" dirty="0">
              <a:ln/>
              <a:solidFill>
                <a:schemeClr val="accent3"/>
              </a:solidFill>
            </a:endParaRPr>
          </a:p>
        </p:txBody>
      </p:sp>
      <p:sp>
        <p:nvSpPr>
          <p:cNvPr id="14" name="矩形 13">
            <a:extLst>
              <a:ext uri="{FF2B5EF4-FFF2-40B4-BE49-F238E27FC236}">
                <a16:creationId xmlns:a16="http://schemas.microsoft.com/office/drawing/2014/main" id="{E119FC24-C008-1FEE-AA1F-1A1299E88110}"/>
              </a:ext>
            </a:extLst>
          </p:cNvPr>
          <p:cNvSpPr/>
          <p:nvPr/>
        </p:nvSpPr>
        <p:spPr>
          <a:xfrm>
            <a:off x="6725584" y="2505670"/>
            <a:ext cx="2236510" cy="236988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dirty="0">
                <a:ln w="0"/>
                <a:solidFill>
                  <a:schemeClr val="accent2"/>
                </a:solidFill>
                <a:effectLst>
                  <a:reflection blurRad="6350" stA="53000" endA="300" endPos="35500" dir="5400000" sy="-90000" algn="bl" rotWithShape="0"/>
                </a:effectLst>
              </a:rPr>
              <a:t>03</a:t>
            </a:r>
          </a:p>
          <a:p>
            <a:pPr algn="ctr"/>
            <a:endParaRPr lang="en-US" altLang="zh-CN" sz="5400" b="1" dirty="0">
              <a:ln w="0"/>
              <a:solidFill>
                <a:schemeClr val="accent2"/>
              </a:solidFill>
              <a:effectLst>
                <a:reflection blurRad="6350" stA="53000" endA="300" endPos="35500" dir="5400000" sy="-90000" algn="bl" rotWithShape="0"/>
              </a:effectLst>
            </a:endParaRPr>
          </a:p>
          <a:p>
            <a:pPr algn="ctr"/>
            <a:r>
              <a:rPr lang="zh-CN" altLang="en-US" sz="4000" b="1" dirty="0">
                <a:ln w="0"/>
                <a:solidFill>
                  <a:schemeClr val="accent2"/>
                </a:solidFill>
                <a:effectLst>
                  <a:reflection blurRad="6350" stA="53000" endA="300" endPos="35500" dir="5400000" sy="-90000" algn="bl" rotWithShape="0"/>
                </a:effectLst>
              </a:rPr>
              <a:t>阅读总结</a:t>
            </a:r>
            <a:endParaRPr lang="zh-CN" altLang="en-US" sz="4000" b="1" dirty="0">
              <a:ln/>
              <a:solidFill>
                <a:schemeClr val="accent2"/>
              </a:solidFill>
            </a:endParaRPr>
          </a:p>
        </p:txBody>
      </p:sp>
    </p:spTree>
    <p:extLst>
      <p:ext uri="{BB962C8B-B14F-4D97-AF65-F5344CB8AC3E}">
        <p14:creationId xmlns:p14="http://schemas.microsoft.com/office/powerpoint/2010/main" val="3673089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D6DCFDF-E6BA-7399-0D4C-52E26A3EEB95}"/>
              </a:ext>
            </a:extLst>
          </p:cNvPr>
          <p:cNvGrpSpPr/>
          <p:nvPr/>
        </p:nvGrpSpPr>
        <p:grpSpPr>
          <a:xfrm>
            <a:off x="1043349" y="596202"/>
            <a:ext cx="2333914" cy="369332"/>
            <a:chOff x="844715" y="363974"/>
            <a:chExt cx="2652485" cy="369332"/>
          </a:xfrm>
          <a:effectLst>
            <a:reflection blurRad="6350" stA="52000" endA="300" endPos="35000" dir="5400000" sy="-100000" algn="bl" rotWithShape="0"/>
          </a:effectLst>
        </p:grpSpPr>
        <p:sp>
          <p:nvSpPr>
            <p:cNvPr id="4" name="平行四边形 3">
              <a:extLst>
                <a:ext uri="{FF2B5EF4-FFF2-40B4-BE49-F238E27FC236}">
                  <a16:creationId xmlns:a16="http://schemas.microsoft.com/office/drawing/2014/main" id="{CE71F0C7-0883-AD74-3A44-58451FAD4B92}"/>
                </a:ext>
              </a:extLst>
            </p:cNvPr>
            <p:cNvSpPr/>
            <p:nvPr/>
          </p:nvSpPr>
          <p:spPr>
            <a:xfrm rot="10800000">
              <a:off x="844715" y="363974"/>
              <a:ext cx="849085" cy="369332"/>
            </a:xfrm>
            <a:prstGeom prst="parallelogram">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a:extLst>
                <a:ext uri="{FF2B5EF4-FFF2-40B4-BE49-F238E27FC236}">
                  <a16:creationId xmlns:a16="http://schemas.microsoft.com/office/drawing/2014/main" id="{7D69B335-0EDB-65AF-EC6C-239587FFA048}"/>
                </a:ext>
              </a:extLst>
            </p:cNvPr>
            <p:cNvSpPr/>
            <p:nvPr/>
          </p:nvSpPr>
          <p:spPr>
            <a:xfrm>
              <a:off x="1574057" y="363974"/>
              <a:ext cx="1923143" cy="369332"/>
            </a:xfrm>
            <a:prstGeom prst="parallelogram">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3659EF43-4A47-CE08-7FF0-FD74AE655E9C}"/>
              </a:ext>
            </a:extLst>
          </p:cNvPr>
          <p:cNvSpPr txBox="1"/>
          <p:nvPr/>
        </p:nvSpPr>
        <p:spPr>
          <a:xfrm>
            <a:off x="5389809" y="1749209"/>
            <a:ext cx="6027313" cy="496996"/>
          </a:xfrm>
          <a:prstGeom prst="rect">
            <a:avLst/>
          </a:prstGeom>
          <a:noFill/>
        </p:spPr>
        <p:txBody>
          <a:bodyPr wrap="square" rtlCol="0">
            <a:spAutoFit/>
          </a:bodyPr>
          <a:lstStyle/>
          <a:p>
            <a:pPr>
              <a:lnSpc>
                <a:spcPct val="150000"/>
              </a:lnSpc>
            </a:pPr>
            <a:r>
              <a:rPr lang="en-US" altLang="zh-CN" sz="2000" dirty="0"/>
              <a:t>      </a:t>
            </a:r>
            <a:endParaRPr lang="zh-CN" altLang="en-US" sz="2000" dirty="0">
              <a:solidFill>
                <a:schemeClr val="accent3"/>
              </a:solidFill>
            </a:endParaRPr>
          </a:p>
        </p:txBody>
      </p:sp>
    </p:spTree>
    <p:extLst>
      <p:ext uri="{BB962C8B-B14F-4D97-AF65-F5344CB8AC3E}">
        <p14:creationId xmlns:p14="http://schemas.microsoft.com/office/powerpoint/2010/main" val="3657649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FFICEPLUS.IMAGE" val="New_Batches_0104_Outline/20240104/images_object_12001_13000/4088671d-ca08-4faa-84d5-7b24125f0b80-3.source.default.zh-Hans.jpg"/>
  <p:tag name="OFFICEPLUS.THEME" val="New_Batches_0104_Outline/20240104/images_object_12001_13000/4088671d-ca08-4faa-84d5-7b24125f0b80-3.source.default.zh-Hans-7.pptx"/>
  <p:tag name="OFFICEPLUS.OUTLINE" val="896853"/>
  <p:tag name="OFFICEPLUS.OUTLINEEXTERNAL" val="366975d5-e21d-c0bb-faed-737d6bfd612a"/>
</p:tagLst>
</file>

<file path=ppt/tags/tag2.xml><?xml version="1.0" encoding="utf-8"?>
<p:tagLst xmlns:a="http://schemas.openxmlformats.org/drawingml/2006/main" xmlns:r="http://schemas.openxmlformats.org/officeDocument/2006/relationships" xmlns:p="http://schemas.openxmlformats.org/presentationml/2006/main">
  <p:tag name="OFFICEPLUS.TAG" val="03a12446-4040-4dad-8d54-bb681f108928"/>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D06C00"/>
      </a:accent1>
      <a:accent2>
        <a:srgbClr val="FFB237"/>
      </a:accent2>
      <a:accent3>
        <a:srgbClr val="9D4700"/>
      </a:accent3>
      <a:accent4>
        <a:srgbClr val="FF9005"/>
      </a:accent4>
      <a:accent5>
        <a:srgbClr val="683100"/>
      </a:accent5>
      <a:accent6>
        <a:srgbClr val="FFC44D"/>
      </a:accent6>
      <a:hlink>
        <a:srgbClr val="4472C4"/>
      </a:hlink>
      <a:folHlink>
        <a:srgbClr val="BFBFBF"/>
      </a:folHlink>
    </a:clrScheme>
    <a:fontScheme name="OfficePLUS">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504</TotalTime>
  <Words>1190</Words>
  <Application>Microsoft Office PowerPoint</Application>
  <PresentationFormat>宽屏</PresentationFormat>
  <Paragraphs>57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宋体</vt:lpstr>
      <vt:lpstr>Arial</vt:lpstr>
      <vt:lpstr>DM Sans</vt:lpstr>
      <vt:lpstr>Designed by OfficePLUS</vt:lpstr>
      <vt:lpstr>     《共产党宣言》与社会主义理   念的蜕变：从空想到科学—— 共产主义必将实现！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感谢聆听</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a sina</cp:lastModifiedBy>
  <cp:revision>12</cp:revision>
  <dcterms:created xsi:type="dcterms:W3CDTF">2023-07-20T03:04:31Z</dcterms:created>
  <dcterms:modified xsi:type="dcterms:W3CDTF">2024-05-02T15:44:20Z</dcterms:modified>
</cp:coreProperties>
</file>