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81"/>
  </p:normalViewPr>
  <p:slideViewPr>
    <p:cSldViewPr snapToGrid="0">
      <p:cViewPr varScale="1">
        <p:scale>
          <a:sx n="84" d="100"/>
          <a:sy n="84" d="100"/>
        </p:scale>
        <p:origin x="2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58ACD-0BDB-F186-10AD-0076327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3C87C-2900-D0B8-ECF1-C570DBF1D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C345D-AB3B-14FE-0B04-4DB3AC37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496C-059C-9DF7-6882-3AB262119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38298-9616-E840-9328-AE957C8A6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1BD15-DDD5-9DB8-2382-95C5CB047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6CB68-34CE-3605-D8C2-190C62821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5970D-128C-7767-D993-299A6A76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A213-37C1-23E2-7850-1E31BDE2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C26D-90AF-1A57-8AAD-85A2AD8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81E59-54F9-4AEB-ECE7-1BB285B50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25FC-996D-C6AD-2BBB-4D69BEE78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1C44C-CFA5-BCC0-3A9F-59188DDE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56615-DB8C-D0FA-B06C-D70496DF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BA1AA-D2BB-4049-47EF-0BE4964F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8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DB31-2F4F-A91B-DF24-6A65C1EC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9FD1-FC01-662F-DBDB-14AC9E8AD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4E97-E8A8-82FA-E266-D07EE0F9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16D5A-E84B-ED06-FB0E-7F03DC05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DA2EB-88D6-6FBD-5582-30FA1AB0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DAEC-F33C-8897-1EFC-6963A482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9EF7-61FD-1580-D84A-B8C1AA42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7F278-E6E8-54EF-5699-CA34A0AB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8F76-40AB-C940-B87A-ECCD3D4C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F61B-6BF7-15D6-2A3B-56FF77792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5DE8-06D5-B91A-28DC-1BB92480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734E3-562B-1C10-463A-B1CB4D8FC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38EE2-AB92-94FB-E38B-17722EC1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FDCCB-4975-2B6D-992F-7F3BC3D6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98F90-2FA8-4D39-9B1F-A0C2289FA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3CBDB-78A2-4834-10D4-A858243E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F0A7-F784-BC63-41E1-2C7ECDD4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D5EF-B4F6-A13B-86C3-0CBB3AC2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B2585-D2AE-9D78-4E03-5BC30161F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9AE8-A96E-DA22-6730-B1BF3E884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A6042-2161-6F10-E158-9C52B0886F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C1BCF-B2A8-048A-BD89-7084B507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E947-9ABC-7E21-2114-D92B964F7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7A05E1-3349-A697-855A-E33152AD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6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33D-2C4C-BCFD-D0ED-B8B5CB02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13B94-8A69-A820-CBFE-3C128840C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697733-A069-2221-E03C-CB48565B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D82-DD5C-13DB-0392-862C5C7C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0E603-2FD6-0275-C766-AD6028B3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86FB4-E0CF-E7BD-7B70-7A246D81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D2F02-4745-A9E8-844F-CF13D97E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1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6F5F-DAB0-1D0D-0626-F0774562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5564-3F8F-5E9E-D260-305A787A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D3D3D-E5EF-7B6D-DD95-C0BC49007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73BA-00A3-629B-CFB8-9C853291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EDBA8-4517-125B-2000-B1B95492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F0BD-BDA9-D95B-6352-488CB700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1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E6-2778-E2C6-31D6-29E9D582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60A395-112C-4F11-3F41-85A12AE21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7F5CA-DD25-1178-543E-F4A215788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85A4-57EE-162A-F48F-07637589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6464-B4B1-CCDF-09F1-302D6DB8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9882-CADD-E2D0-79B3-824D441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0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03BAB-A3B9-87F1-C926-11ACFFD1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32F6-F9E0-8188-72CE-FED6E8FD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23FE-FE75-6D77-9353-9D5011CC7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DA26C4-5774-3C4A-BB79-A001584FEBC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8BD4-D149-EA33-DACE-4C4438760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7202-19D1-99D6-11EF-669D8E67C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3E34C-7C7E-2641-8AF7-18BA645E1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EC631EF-DE53-CD94-56DB-49CC57611E74}"/>
              </a:ext>
            </a:extLst>
          </p:cNvPr>
          <p:cNvGrpSpPr/>
          <p:nvPr/>
        </p:nvGrpSpPr>
        <p:grpSpPr>
          <a:xfrm>
            <a:off x="2510971" y="268761"/>
            <a:ext cx="9681029" cy="6589239"/>
            <a:chOff x="2510971" y="268761"/>
            <a:chExt cx="9681029" cy="658923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259157-C30F-793E-551D-3CE36A00B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0971" y="268761"/>
              <a:ext cx="9681029" cy="65892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EFC6BD-9B3D-5015-2487-41E9E0D50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0829" y="427227"/>
              <a:ext cx="2188029" cy="1118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850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2D9090-BBF6-E8C5-6A78-E438EA4D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97" y="0"/>
            <a:ext cx="68746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0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Brandi Pessman</dc:creator>
  <cp:lastModifiedBy>Brandi Pessman</cp:lastModifiedBy>
  <cp:revision>2</cp:revision>
  <dcterms:created xsi:type="dcterms:W3CDTF">2024-09-23T21:26:40Z</dcterms:created>
  <dcterms:modified xsi:type="dcterms:W3CDTF">2024-09-24T21:46:31Z</dcterms:modified>
</cp:coreProperties>
</file>