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56" r:id="rId3"/>
    <p:sldId id="260" r:id="rId4"/>
    <p:sldId id="259" r:id="rId5"/>
    <p:sldId id="257" r:id="rId6"/>
    <p:sldId id="261" r:id="rId7"/>
    <p:sldId id="262" r:id="rId8"/>
    <p:sldId id="263" r:id="rId9"/>
    <p:sldId id="264" r:id="rId10"/>
    <p:sldId id="265" r:id="rId11"/>
  </p:sldIdLst>
  <p:sldSz cx="6473825" cy="791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8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681"/>
  </p:normalViewPr>
  <p:slideViewPr>
    <p:cSldViewPr snapToGrid="0">
      <p:cViewPr>
        <p:scale>
          <a:sx n="157" d="100"/>
          <a:sy n="157" d="100"/>
        </p:scale>
        <p:origin x="1032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537" y="1295913"/>
            <a:ext cx="5502751" cy="2756794"/>
          </a:xfrm>
        </p:spPr>
        <p:txBody>
          <a:bodyPr anchor="b"/>
          <a:lstStyle>
            <a:lvl1pPr algn="ctr">
              <a:defRPr sz="4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228" y="4159020"/>
            <a:ext cx="4855369" cy="1911792"/>
          </a:xfrm>
        </p:spPr>
        <p:txBody>
          <a:bodyPr/>
          <a:lstStyle>
            <a:lvl1pPr marL="0" indent="0" algn="ctr">
              <a:buNone/>
              <a:defRPr sz="1699"/>
            </a:lvl1pPr>
            <a:lvl2pPr marL="323698" indent="0" algn="ctr">
              <a:buNone/>
              <a:defRPr sz="1416"/>
            </a:lvl2pPr>
            <a:lvl3pPr marL="647395" indent="0" algn="ctr">
              <a:buNone/>
              <a:defRPr sz="1274"/>
            </a:lvl3pPr>
            <a:lvl4pPr marL="971093" indent="0" algn="ctr">
              <a:buNone/>
              <a:defRPr sz="1133"/>
            </a:lvl4pPr>
            <a:lvl5pPr marL="1294790" indent="0" algn="ctr">
              <a:buNone/>
              <a:defRPr sz="1133"/>
            </a:lvl5pPr>
            <a:lvl6pPr marL="1618488" indent="0" algn="ctr">
              <a:buNone/>
              <a:defRPr sz="1133"/>
            </a:lvl6pPr>
            <a:lvl7pPr marL="1942186" indent="0" algn="ctr">
              <a:buNone/>
              <a:defRPr sz="1133"/>
            </a:lvl7pPr>
            <a:lvl8pPr marL="2265883" indent="0" algn="ctr">
              <a:buNone/>
              <a:defRPr sz="1133"/>
            </a:lvl8pPr>
            <a:lvl9pPr marL="2589581" indent="0" algn="ctr">
              <a:buNone/>
              <a:defRPr sz="1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6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2831" y="421584"/>
            <a:ext cx="1395919" cy="6710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076" y="421584"/>
            <a:ext cx="4106833" cy="6710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2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04" y="1974116"/>
            <a:ext cx="5583674" cy="3293855"/>
          </a:xfrm>
        </p:spPr>
        <p:txBody>
          <a:bodyPr anchor="b"/>
          <a:lstStyle>
            <a:lvl1pPr>
              <a:defRPr sz="4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704" y="5299132"/>
            <a:ext cx="5583674" cy="1732160"/>
          </a:xfrm>
        </p:spPr>
        <p:txBody>
          <a:bodyPr/>
          <a:lstStyle>
            <a:lvl1pPr marL="0" indent="0">
              <a:buNone/>
              <a:defRPr sz="1699">
                <a:solidFill>
                  <a:schemeClr val="tx1">
                    <a:tint val="82000"/>
                  </a:schemeClr>
                </a:solidFill>
              </a:defRPr>
            </a:lvl1pPr>
            <a:lvl2pPr marL="323698" indent="0">
              <a:buNone/>
              <a:defRPr sz="1416">
                <a:solidFill>
                  <a:schemeClr val="tx1">
                    <a:tint val="82000"/>
                  </a:schemeClr>
                </a:solidFill>
              </a:defRPr>
            </a:lvl2pPr>
            <a:lvl3pPr marL="647395" indent="0">
              <a:buNone/>
              <a:defRPr sz="1274">
                <a:solidFill>
                  <a:schemeClr val="tx1">
                    <a:tint val="82000"/>
                  </a:schemeClr>
                </a:solidFill>
              </a:defRPr>
            </a:lvl3pPr>
            <a:lvl4pPr marL="971093" indent="0">
              <a:buNone/>
              <a:defRPr sz="1133">
                <a:solidFill>
                  <a:schemeClr val="tx1">
                    <a:tint val="82000"/>
                  </a:schemeClr>
                </a:solidFill>
              </a:defRPr>
            </a:lvl4pPr>
            <a:lvl5pPr marL="1294790" indent="0">
              <a:buNone/>
              <a:defRPr sz="1133">
                <a:solidFill>
                  <a:schemeClr val="tx1">
                    <a:tint val="82000"/>
                  </a:schemeClr>
                </a:solidFill>
              </a:defRPr>
            </a:lvl5pPr>
            <a:lvl6pPr marL="1618488" indent="0">
              <a:buNone/>
              <a:defRPr sz="1133">
                <a:solidFill>
                  <a:schemeClr val="tx1">
                    <a:tint val="82000"/>
                  </a:schemeClr>
                </a:solidFill>
              </a:defRPr>
            </a:lvl6pPr>
            <a:lvl7pPr marL="1942186" indent="0">
              <a:buNone/>
              <a:defRPr sz="1133">
                <a:solidFill>
                  <a:schemeClr val="tx1">
                    <a:tint val="82000"/>
                  </a:schemeClr>
                </a:solidFill>
              </a:defRPr>
            </a:lvl7pPr>
            <a:lvl8pPr marL="2265883" indent="0">
              <a:buNone/>
              <a:defRPr sz="1133">
                <a:solidFill>
                  <a:schemeClr val="tx1">
                    <a:tint val="82000"/>
                  </a:schemeClr>
                </a:solidFill>
              </a:defRPr>
            </a:lvl8pPr>
            <a:lvl9pPr marL="2589581" indent="0">
              <a:buNone/>
              <a:defRPr sz="1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075" y="2107921"/>
            <a:ext cx="2751376" cy="5024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7374" y="2107921"/>
            <a:ext cx="2751376" cy="50241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19" y="421586"/>
            <a:ext cx="5583674" cy="1530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919" y="1941121"/>
            <a:ext cx="2738731" cy="951313"/>
          </a:xfrm>
        </p:spPr>
        <p:txBody>
          <a:bodyPr anchor="b"/>
          <a:lstStyle>
            <a:lvl1pPr marL="0" indent="0">
              <a:buNone/>
              <a:defRPr sz="1699" b="1"/>
            </a:lvl1pPr>
            <a:lvl2pPr marL="323698" indent="0">
              <a:buNone/>
              <a:defRPr sz="1416" b="1"/>
            </a:lvl2pPr>
            <a:lvl3pPr marL="647395" indent="0">
              <a:buNone/>
              <a:defRPr sz="1274" b="1"/>
            </a:lvl3pPr>
            <a:lvl4pPr marL="971093" indent="0">
              <a:buNone/>
              <a:defRPr sz="1133" b="1"/>
            </a:lvl4pPr>
            <a:lvl5pPr marL="1294790" indent="0">
              <a:buNone/>
              <a:defRPr sz="1133" b="1"/>
            </a:lvl5pPr>
            <a:lvl6pPr marL="1618488" indent="0">
              <a:buNone/>
              <a:defRPr sz="1133" b="1"/>
            </a:lvl6pPr>
            <a:lvl7pPr marL="1942186" indent="0">
              <a:buNone/>
              <a:defRPr sz="1133" b="1"/>
            </a:lvl7pPr>
            <a:lvl8pPr marL="2265883" indent="0">
              <a:buNone/>
              <a:defRPr sz="1133" b="1"/>
            </a:lvl8pPr>
            <a:lvl9pPr marL="2589581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919" y="2892434"/>
            <a:ext cx="2738731" cy="4254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7374" y="1941121"/>
            <a:ext cx="2752219" cy="951313"/>
          </a:xfrm>
        </p:spPr>
        <p:txBody>
          <a:bodyPr anchor="b"/>
          <a:lstStyle>
            <a:lvl1pPr marL="0" indent="0">
              <a:buNone/>
              <a:defRPr sz="1699" b="1"/>
            </a:lvl1pPr>
            <a:lvl2pPr marL="323698" indent="0">
              <a:buNone/>
              <a:defRPr sz="1416" b="1"/>
            </a:lvl2pPr>
            <a:lvl3pPr marL="647395" indent="0">
              <a:buNone/>
              <a:defRPr sz="1274" b="1"/>
            </a:lvl3pPr>
            <a:lvl4pPr marL="971093" indent="0">
              <a:buNone/>
              <a:defRPr sz="1133" b="1"/>
            </a:lvl4pPr>
            <a:lvl5pPr marL="1294790" indent="0">
              <a:buNone/>
              <a:defRPr sz="1133" b="1"/>
            </a:lvl5pPr>
            <a:lvl6pPr marL="1618488" indent="0">
              <a:buNone/>
              <a:defRPr sz="1133" b="1"/>
            </a:lvl6pPr>
            <a:lvl7pPr marL="1942186" indent="0">
              <a:buNone/>
              <a:defRPr sz="1133" b="1"/>
            </a:lvl7pPr>
            <a:lvl8pPr marL="2265883" indent="0">
              <a:buNone/>
              <a:defRPr sz="1133" b="1"/>
            </a:lvl8pPr>
            <a:lvl9pPr marL="2589581" indent="0">
              <a:buNone/>
              <a:defRPr sz="1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77374" y="2892434"/>
            <a:ext cx="2752219" cy="42543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8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19" y="527897"/>
            <a:ext cx="2087977" cy="1847638"/>
          </a:xfrm>
        </p:spPr>
        <p:txBody>
          <a:bodyPr anchor="b"/>
          <a:lstStyle>
            <a:lvl1pPr>
              <a:defRPr sz="2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2219" y="1140112"/>
            <a:ext cx="3277374" cy="5627232"/>
          </a:xfrm>
        </p:spPr>
        <p:txBody>
          <a:bodyPr/>
          <a:lstStyle>
            <a:lvl1pPr>
              <a:defRPr sz="2266"/>
            </a:lvl1pPr>
            <a:lvl2pPr>
              <a:defRPr sz="1982"/>
            </a:lvl2pPr>
            <a:lvl3pPr>
              <a:defRPr sz="1699"/>
            </a:lvl3pPr>
            <a:lvl4pPr>
              <a:defRPr sz="1416"/>
            </a:lvl4pPr>
            <a:lvl5pPr>
              <a:defRPr sz="1416"/>
            </a:lvl5pPr>
            <a:lvl6pPr>
              <a:defRPr sz="1416"/>
            </a:lvl6pPr>
            <a:lvl7pPr>
              <a:defRPr sz="1416"/>
            </a:lvl7pPr>
            <a:lvl8pPr>
              <a:defRPr sz="1416"/>
            </a:lvl8pPr>
            <a:lvl9pPr>
              <a:defRPr sz="141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919" y="2375535"/>
            <a:ext cx="2087977" cy="4400972"/>
          </a:xfrm>
        </p:spPr>
        <p:txBody>
          <a:bodyPr/>
          <a:lstStyle>
            <a:lvl1pPr marL="0" indent="0">
              <a:buNone/>
              <a:defRPr sz="1133"/>
            </a:lvl1pPr>
            <a:lvl2pPr marL="323698" indent="0">
              <a:buNone/>
              <a:defRPr sz="991"/>
            </a:lvl2pPr>
            <a:lvl3pPr marL="647395" indent="0">
              <a:buNone/>
              <a:defRPr sz="850"/>
            </a:lvl3pPr>
            <a:lvl4pPr marL="971093" indent="0">
              <a:buNone/>
              <a:defRPr sz="708"/>
            </a:lvl4pPr>
            <a:lvl5pPr marL="1294790" indent="0">
              <a:buNone/>
              <a:defRPr sz="708"/>
            </a:lvl5pPr>
            <a:lvl6pPr marL="1618488" indent="0">
              <a:buNone/>
              <a:defRPr sz="708"/>
            </a:lvl6pPr>
            <a:lvl7pPr marL="1942186" indent="0">
              <a:buNone/>
              <a:defRPr sz="708"/>
            </a:lvl7pPr>
            <a:lvl8pPr marL="2265883" indent="0">
              <a:buNone/>
              <a:defRPr sz="708"/>
            </a:lvl8pPr>
            <a:lvl9pPr marL="2589581" indent="0">
              <a:buNone/>
              <a:defRPr sz="7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919" y="527897"/>
            <a:ext cx="2087977" cy="1847638"/>
          </a:xfrm>
        </p:spPr>
        <p:txBody>
          <a:bodyPr anchor="b"/>
          <a:lstStyle>
            <a:lvl1pPr>
              <a:defRPr sz="2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2219" y="1140112"/>
            <a:ext cx="3277374" cy="5627232"/>
          </a:xfrm>
        </p:spPr>
        <p:txBody>
          <a:bodyPr anchor="t"/>
          <a:lstStyle>
            <a:lvl1pPr marL="0" indent="0">
              <a:buNone/>
              <a:defRPr sz="2266"/>
            </a:lvl1pPr>
            <a:lvl2pPr marL="323698" indent="0">
              <a:buNone/>
              <a:defRPr sz="1982"/>
            </a:lvl2pPr>
            <a:lvl3pPr marL="647395" indent="0">
              <a:buNone/>
              <a:defRPr sz="1699"/>
            </a:lvl3pPr>
            <a:lvl4pPr marL="971093" indent="0">
              <a:buNone/>
              <a:defRPr sz="1416"/>
            </a:lvl4pPr>
            <a:lvl5pPr marL="1294790" indent="0">
              <a:buNone/>
              <a:defRPr sz="1416"/>
            </a:lvl5pPr>
            <a:lvl6pPr marL="1618488" indent="0">
              <a:buNone/>
              <a:defRPr sz="1416"/>
            </a:lvl6pPr>
            <a:lvl7pPr marL="1942186" indent="0">
              <a:buNone/>
              <a:defRPr sz="1416"/>
            </a:lvl7pPr>
            <a:lvl8pPr marL="2265883" indent="0">
              <a:buNone/>
              <a:defRPr sz="1416"/>
            </a:lvl8pPr>
            <a:lvl9pPr marL="2589581" indent="0">
              <a:buNone/>
              <a:defRPr sz="141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5919" y="2375535"/>
            <a:ext cx="2087977" cy="4400972"/>
          </a:xfrm>
        </p:spPr>
        <p:txBody>
          <a:bodyPr/>
          <a:lstStyle>
            <a:lvl1pPr marL="0" indent="0">
              <a:buNone/>
              <a:defRPr sz="1133"/>
            </a:lvl1pPr>
            <a:lvl2pPr marL="323698" indent="0">
              <a:buNone/>
              <a:defRPr sz="991"/>
            </a:lvl2pPr>
            <a:lvl3pPr marL="647395" indent="0">
              <a:buNone/>
              <a:defRPr sz="850"/>
            </a:lvl3pPr>
            <a:lvl4pPr marL="971093" indent="0">
              <a:buNone/>
              <a:defRPr sz="708"/>
            </a:lvl4pPr>
            <a:lvl5pPr marL="1294790" indent="0">
              <a:buNone/>
              <a:defRPr sz="708"/>
            </a:lvl5pPr>
            <a:lvl6pPr marL="1618488" indent="0">
              <a:buNone/>
              <a:defRPr sz="708"/>
            </a:lvl6pPr>
            <a:lvl7pPr marL="1942186" indent="0">
              <a:buNone/>
              <a:defRPr sz="708"/>
            </a:lvl7pPr>
            <a:lvl8pPr marL="2265883" indent="0">
              <a:buNone/>
              <a:defRPr sz="708"/>
            </a:lvl8pPr>
            <a:lvl9pPr marL="2589581" indent="0">
              <a:buNone/>
              <a:defRPr sz="7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076" y="421586"/>
            <a:ext cx="5583674" cy="1530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76" y="2107921"/>
            <a:ext cx="5583674" cy="5024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075" y="7339232"/>
            <a:ext cx="1456611" cy="421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070DB-4F32-DE4F-921C-EDFA48876E65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4455" y="7339232"/>
            <a:ext cx="2184916" cy="421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139" y="7339232"/>
            <a:ext cx="1456611" cy="4215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9FB4E-F36B-F94E-AA5B-699E9A8B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7395" rtl="0" eaLnBrk="1" latinLnBrk="0" hangingPunct="1">
        <a:lnSpc>
          <a:spcPct val="90000"/>
        </a:lnSpc>
        <a:spcBef>
          <a:spcPct val="0"/>
        </a:spcBef>
        <a:buNone/>
        <a:defRPr sz="3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849" indent="-161849" algn="l" defTabSz="647395" rtl="0" eaLnBrk="1" latinLnBrk="0" hangingPunct="1">
        <a:lnSpc>
          <a:spcPct val="90000"/>
        </a:lnSpc>
        <a:spcBef>
          <a:spcPts val="708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1pPr>
      <a:lvl2pPr marL="485546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699" kern="1200">
          <a:solidFill>
            <a:schemeClr val="tx1"/>
          </a:solidFill>
          <a:latin typeface="+mn-lt"/>
          <a:ea typeface="+mn-ea"/>
          <a:cs typeface="+mn-cs"/>
        </a:defRPr>
      </a:lvl2pPr>
      <a:lvl3pPr marL="809244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456639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780337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2104034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427732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751430" indent="-161849" algn="l" defTabSz="64739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1pPr>
      <a:lvl2pPr marL="323698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2pPr>
      <a:lvl3pPr marL="647395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3pPr>
      <a:lvl4pPr marL="971093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4pPr>
      <a:lvl5pPr marL="1294790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5pPr>
      <a:lvl6pPr marL="1618488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6pPr>
      <a:lvl7pPr marL="1942186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7pPr>
      <a:lvl8pPr marL="2265883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8pPr>
      <a:lvl9pPr marL="2589581" algn="l" defTabSz="647395" rtl="0" eaLnBrk="1" latinLnBrk="0" hangingPunct="1">
        <a:defRPr sz="1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524ED-6409-742E-DFB5-EC2ABA669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02C6595D-1002-732E-0E9D-0A0C767F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061" y="4115609"/>
            <a:ext cx="1828800" cy="3657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BC8DCD5-25B7-13EF-18FE-7865A3E4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2" y="4115609"/>
            <a:ext cx="1828800" cy="3657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80A2C56-E3FC-C129-39C1-1EB3E3C2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857" y="177962"/>
            <a:ext cx="1828800" cy="3657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B2A8CD3-3E8B-44D3-5B6F-E65C37336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62" y="169944"/>
            <a:ext cx="1828800" cy="3657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203A08-B8B1-237E-9656-7E9140632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2061" y="169944"/>
            <a:ext cx="1828800" cy="3657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F766138-0884-7940-9687-5B62C11B2D3C}"/>
              </a:ext>
            </a:extLst>
          </p:cNvPr>
          <p:cNvSpPr txBox="1"/>
          <p:nvPr/>
        </p:nvSpPr>
        <p:spPr>
          <a:xfrm>
            <a:off x="3373276" y="316852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82C912-3472-2B17-3C7C-AE485520BE75}"/>
              </a:ext>
            </a:extLst>
          </p:cNvPr>
          <p:cNvSpPr txBox="1"/>
          <p:nvPr/>
        </p:nvSpPr>
        <p:spPr>
          <a:xfrm>
            <a:off x="8817" y="1812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9C516A-C781-AE53-2FFA-F1906E2A6077}"/>
              </a:ext>
            </a:extLst>
          </p:cNvPr>
          <p:cNvSpPr txBox="1"/>
          <p:nvPr/>
        </p:nvSpPr>
        <p:spPr>
          <a:xfrm>
            <a:off x="2141234" y="1812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35B1BC-4A63-7D0C-252F-A6ADD8A20C7E}"/>
              </a:ext>
            </a:extLst>
          </p:cNvPr>
          <p:cNvSpPr txBox="1"/>
          <p:nvPr/>
        </p:nvSpPr>
        <p:spPr>
          <a:xfrm>
            <a:off x="0" y="3996769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DF256F-4E36-0AED-7F80-E7984A6CB924}"/>
              </a:ext>
            </a:extLst>
          </p:cNvPr>
          <p:cNvSpPr txBox="1"/>
          <p:nvPr/>
        </p:nvSpPr>
        <p:spPr>
          <a:xfrm>
            <a:off x="2146043" y="40126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pic>
        <p:nvPicPr>
          <p:cNvPr id="3" name="Graphic 2" descr="Spider outline">
            <a:extLst>
              <a:ext uri="{FF2B5EF4-FFF2-40B4-BE49-F238E27FC236}">
                <a16:creationId xmlns:a16="http://schemas.microsoft.com/office/drawing/2014/main" id="{F0D384AF-5629-BBA4-A86D-3D8CB9EE40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1079952" y="124396"/>
            <a:ext cx="594360" cy="594360"/>
          </a:xfrm>
          <a:prstGeom prst="rect">
            <a:avLst/>
          </a:prstGeom>
        </p:spPr>
      </p:pic>
      <p:pic>
        <p:nvPicPr>
          <p:cNvPr id="11" name="Graphic 10" descr="Megaphone outline">
            <a:extLst>
              <a:ext uri="{FF2B5EF4-FFF2-40B4-BE49-F238E27FC236}">
                <a16:creationId xmlns:a16="http://schemas.microsoft.com/office/drawing/2014/main" id="{AAF8902B-E0AB-2791-D0CD-5EBE57FC85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40316" y="172011"/>
            <a:ext cx="471065" cy="4710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6ADCAA-491D-2E66-8924-3B4873857619}"/>
              </a:ext>
            </a:extLst>
          </p:cNvPr>
          <p:cNvSpPr txBox="1"/>
          <p:nvPr/>
        </p:nvSpPr>
        <p:spPr>
          <a:xfrm>
            <a:off x="1105940" y="315780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B9B6DF-9301-580C-E84B-F0210AAD3F1E}"/>
              </a:ext>
            </a:extLst>
          </p:cNvPr>
          <p:cNvSpPr txBox="1"/>
          <p:nvPr/>
        </p:nvSpPr>
        <p:spPr>
          <a:xfrm>
            <a:off x="5341004" y="336055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pic>
        <p:nvPicPr>
          <p:cNvPr id="15" name="Graphic 14" descr="Megaphone outline">
            <a:extLst>
              <a:ext uri="{FF2B5EF4-FFF2-40B4-BE49-F238E27FC236}">
                <a16:creationId xmlns:a16="http://schemas.microsoft.com/office/drawing/2014/main" id="{4A03E396-E156-483B-37E8-020CFF6D8C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08044" y="191214"/>
            <a:ext cx="471065" cy="4710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2B60E5-76EC-3C8E-7F85-1707E1428DB7}"/>
              </a:ext>
            </a:extLst>
          </p:cNvPr>
          <p:cNvSpPr txBox="1"/>
          <p:nvPr/>
        </p:nvSpPr>
        <p:spPr>
          <a:xfrm>
            <a:off x="4184124" y="16056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3EA1C-D6EF-DC35-978B-7B25D3C5632E}"/>
              </a:ext>
            </a:extLst>
          </p:cNvPr>
          <p:cNvSpPr txBox="1"/>
          <p:nvPr/>
        </p:nvSpPr>
        <p:spPr>
          <a:xfrm>
            <a:off x="3167212" y="4238091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pic>
        <p:nvPicPr>
          <p:cNvPr id="17" name="Graphic 16" descr="Megaphone outline">
            <a:extLst>
              <a:ext uri="{FF2B5EF4-FFF2-40B4-BE49-F238E27FC236}">
                <a16:creationId xmlns:a16="http://schemas.microsoft.com/office/drawing/2014/main" id="{302D69F7-19F2-C6DA-8A78-606B6ED835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4252" y="4093250"/>
            <a:ext cx="471065" cy="4710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1FDA18-F96C-380D-7E49-AB562CA5F286}"/>
              </a:ext>
            </a:extLst>
          </p:cNvPr>
          <p:cNvSpPr txBox="1"/>
          <p:nvPr/>
        </p:nvSpPr>
        <p:spPr>
          <a:xfrm>
            <a:off x="1207493" y="4238091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**</a:t>
            </a:r>
          </a:p>
        </p:txBody>
      </p:sp>
      <p:pic>
        <p:nvPicPr>
          <p:cNvPr id="34" name="Graphic 33" descr="Megaphone outline">
            <a:extLst>
              <a:ext uri="{FF2B5EF4-FFF2-40B4-BE49-F238E27FC236}">
                <a16:creationId xmlns:a16="http://schemas.microsoft.com/office/drawing/2014/main" id="{F1602249-4940-3EA2-BF19-61C03AA1FD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0291" y="4093250"/>
            <a:ext cx="471065" cy="471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5741E-0044-E533-CF85-CBE16EC3BDA4}"/>
              </a:ext>
            </a:extLst>
          </p:cNvPr>
          <p:cNvSpPr txBox="1"/>
          <p:nvPr/>
        </p:nvSpPr>
        <p:spPr>
          <a:xfrm>
            <a:off x="827288" y="279675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F12BF-A654-723F-3E15-F1EC13055C15}"/>
              </a:ext>
            </a:extLst>
          </p:cNvPr>
          <p:cNvSpPr txBox="1"/>
          <p:nvPr/>
        </p:nvSpPr>
        <p:spPr>
          <a:xfrm>
            <a:off x="1432186" y="279675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373E94-9E60-BB3E-B44D-8C8A072549DD}"/>
              </a:ext>
            </a:extLst>
          </p:cNvPr>
          <p:cNvSpPr txBox="1"/>
          <p:nvPr/>
        </p:nvSpPr>
        <p:spPr>
          <a:xfrm>
            <a:off x="2806292" y="279675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3BA2B6-7364-949C-0854-13C73A70C5C3}"/>
              </a:ext>
            </a:extLst>
          </p:cNvPr>
          <p:cNvSpPr txBox="1"/>
          <p:nvPr/>
        </p:nvSpPr>
        <p:spPr>
          <a:xfrm>
            <a:off x="3411190" y="279675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3191D7-6291-BDB0-2D0A-D68AECB6D6BA}"/>
              </a:ext>
            </a:extLst>
          </p:cNvPr>
          <p:cNvSpPr txBox="1"/>
          <p:nvPr/>
        </p:nvSpPr>
        <p:spPr>
          <a:xfrm>
            <a:off x="4936395" y="279675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65C5CF-1122-1CF1-5061-E306FB84E6C8}"/>
              </a:ext>
            </a:extLst>
          </p:cNvPr>
          <p:cNvSpPr txBox="1"/>
          <p:nvPr/>
        </p:nvSpPr>
        <p:spPr>
          <a:xfrm>
            <a:off x="5541293" y="2796759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24C1D1-7AE3-3EEE-E336-1D96ADEB0929}"/>
              </a:ext>
            </a:extLst>
          </p:cNvPr>
          <p:cNvSpPr txBox="1"/>
          <p:nvPr/>
        </p:nvSpPr>
        <p:spPr>
          <a:xfrm>
            <a:off x="827288" y="6752533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B8A7D6-3809-3E94-9EA2-EAE6FA8FC8B8}"/>
              </a:ext>
            </a:extLst>
          </p:cNvPr>
          <p:cNvSpPr txBox="1"/>
          <p:nvPr/>
        </p:nvSpPr>
        <p:spPr>
          <a:xfrm>
            <a:off x="1432186" y="6752533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0794F-061F-E493-CCEA-ED31526BFABA}"/>
              </a:ext>
            </a:extLst>
          </p:cNvPr>
          <p:cNvSpPr txBox="1"/>
          <p:nvPr/>
        </p:nvSpPr>
        <p:spPr>
          <a:xfrm>
            <a:off x="2806292" y="6752533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3071FB-98E1-D8BA-D25E-11392B8575B3}"/>
              </a:ext>
            </a:extLst>
          </p:cNvPr>
          <p:cNvSpPr txBox="1"/>
          <p:nvPr/>
        </p:nvSpPr>
        <p:spPr>
          <a:xfrm>
            <a:off x="3411190" y="6752533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271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5808A-3492-73AB-6267-92CBE82B4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90" t="15680" r="14407" b="12711"/>
          <a:stretch>
            <a:fillRect/>
          </a:stretch>
        </p:blipFill>
        <p:spPr>
          <a:xfrm>
            <a:off x="228534" y="201165"/>
            <a:ext cx="3017520" cy="31000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B056F1-9216-EBB6-9445-289D45D1F6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89" t="15821" r="15394" b="14263"/>
          <a:stretch>
            <a:fillRect/>
          </a:stretch>
        </p:blipFill>
        <p:spPr>
          <a:xfrm>
            <a:off x="3392297" y="201165"/>
            <a:ext cx="3017520" cy="30175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0E8F9B-ADEB-0664-3EDD-22D6724D2391}"/>
              </a:ext>
            </a:extLst>
          </p:cNvPr>
          <p:cNvSpPr txBox="1"/>
          <p:nvPr/>
        </p:nvSpPr>
        <p:spPr>
          <a:xfrm>
            <a:off x="946134" y="3218686"/>
            <a:ext cx="15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Pre-Training Survey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0B8B8-5A36-8128-DAFD-C392D5129457}"/>
              </a:ext>
            </a:extLst>
          </p:cNvPr>
          <p:cNvSpPr txBox="1"/>
          <p:nvPr/>
        </p:nvSpPr>
        <p:spPr>
          <a:xfrm>
            <a:off x="4142932" y="3218685"/>
            <a:ext cx="15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Post-Training Survey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122DAE-B832-073C-4A98-4F39898FD834}"/>
              </a:ext>
            </a:extLst>
          </p:cNvPr>
          <p:cNvSpPr txBox="1"/>
          <p:nvPr/>
        </p:nvSpPr>
        <p:spPr>
          <a:xfrm>
            <a:off x="82291" y="201165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DD7E7-9B75-F32E-9A9A-AC9BDEE240C1}"/>
              </a:ext>
            </a:extLst>
          </p:cNvPr>
          <p:cNvSpPr txBox="1"/>
          <p:nvPr/>
        </p:nvSpPr>
        <p:spPr>
          <a:xfrm>
            <a:off x="3392297" y="201165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7424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FCB5E9-525D-C1AE-9080-C08556B2B45A}"/>
              </a:ext>
            </a:extLst>
          </p:cNvPr>
          <p:cNvGrpSpPr>
            <a:grpSpLocks noChangeAspect="1"/>
          </p:cNvGrpSpPr>
          <p:nvPr/>
        </p:nvGrpSpPr>
        <p:grpSpPr>
          <a:xfrm>
            <a:off x="255968" y="223822"/>
            <a:ext cx="5961888" cy="4801252"/>
            <a:chOff x="14952" y="157560"/>
            <a:chExt cx="5964859" cy="4803645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9A33B3C-D72D-B16A-5E7F-5E8EE78E4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83" y="3132405"/>
              <a:ext cx="3352794" cy="18288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E6A4F4-5219-C0B5-F15E-6C341590FFAC}"/>
                </a:ext>
              </a:extLst>
            </p:cNvPr>
            <p:cNvSpPr txBox="1"/>
            <p:nvPr/>
          </p:nvSpPr>
          <p:spPr>
            <a:xfrm>
              <a:off x="203324" y="2495927"/>
              <a:ext cx="5776487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After participating in the training and events, how much more or less interested are you in conveying science to the general public?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6F7BE1-C670-F6F1-2639-0045C56C8E56}"/>
                </a:ext>
              </a:extLst>
            </p:cNvPr>
            <p:cNvSpPr txBox="1"/>
            <p:nvPr/>
          </p:nvSpPr>
          <p:spPr>
            <a:xfrm>
              <a:off x="14952" y="2978518"/>
              <a:ext cx="3097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47F81C-AD22-8FEB-7664-A52F0190485B}"/>
                </a:ext>
              </a:extLst>
            </p:cNvPr>
            <p:cNvSpPr txBox="1"/>
            <p:nvPr/>
          </p:nvSpPr>
          <p:spPr>
            <a:xfrm>
              <a:off x="203318" y="157560"/>
              <a:ext cx="5776492" cy="246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Participating in these workshops and activities has changed my attitudes toward spiders.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3FE440-0BD7-3729-79FE-58695E2B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6451" y="604577"/>
              <a:ext cx="3352801" cy="18288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07DE35-A1F5-DBCD-544B-6A5A4C7D60AC}"/>
                </a:ext>
              </a:extLst>
            </p:cNvPr>
            <p:cNvSpPr txBox="1"/>
            <p:nvPr/>
          </p:nvSpPr>
          <p:spPr>
            <a:xfrm>
              <a:off x="1129041" y="3434691"/>
              <a:ext cx="138211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89% More Interested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8841B5-2BFF-9731-FB52-1B493399D50D}"/>
                </a:ext>
              </a:extLst>
            </p:cNvPr>
            <p:cNvSpPr txBox="1"/>
            <p:nvPr/>
          </p:nvSpPr>
          <p:spPr>
            <a:xfrm>
              <a:off x="1773629" y="1078672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70% Agree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910473-5D2D-A7E6-2C26-2CC6BEED459C}"/>
                </a:ext>
              </a:extLst>
            </p:cNvPr>
            <p:cNvSpPr txBox="1"/>
            <p:nvPr/>
          </p:nvSpPr>
          <p:spPr>
            <a:xfrm>
              <a:off x="3274166" y="2978518"/>
              <a:ext cx="308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733A07-FADB-31C9-2839-56A8EF054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1410" y="616000"/>
              <a:ext cx="2438400" cy="1828800"/>
            </a:xfrm>
            <a:prstGeom prst="rect">
              <a:avLst/>
            </a:prstGeom>
          </p:spPr>
        </p:pic>
        <p:pic>
          <p:nvPicPr>
            <p:cNvPr id="14" name="Graphic 13" descr="Spider outline">
              <a:extLst>
                <a:ext uri="{FF2B5EF4-FFF2-40B4-BE49-F238E27FC236}">
                  <a16:creationId xmlns:a16="http://schemas.microsoft.com/office/drawing/2014/main" id="{E93ED35E-FA6C-6967-B067-AE7F8F5B8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4642077" y="552146"/>
              <a:ext cx="662345" cy="66234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23100-902A-BD0B-3518-582D3BE70543}"/>
                </a:ext>
              </a:extLst>
            </p:cNvPr>
            <p:cNvSpPr txBox="1"/>
            <p:nvPr/>
          </p:nvSpPr>
          <p:spPr>
            <a:xfrm>
              <a:off x="4698656" y="771372"/>
              <a:ext cx="3032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**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2EDBF1-5E44-39FD-3958-83B61CD0C643}"/>
                </a:ext>
              </a:extLst>
            </p:cNvPr>
            <p:cNvSpPr txBox="1"/>
            <p:nvPr/>
          </p:nvSpPr>
          <p:spPr>
            <a:xfrm>
              <a:off x="34188" y="476289"/>
              <a:ext cx="2904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876F11-A79A-3DAE-0D31-BDD5E46C8EEC}"/>
                </a:ext>
              </a:extLst>
            </p:cNvPr>
            <p:cNvSpPr txBox="1"/>
            <p:nvPr/>
          </p:nvSpPr>
          <p:spPr>
            <a:xfrm>
              <a:off x="3298142" y="48871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ABBD5B3-7E28-C5DA-00C4-27CE631A6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6661" y="3127412"/>
              <a:ext cx="2438400" cy="18288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6DB9E87-1361-62A8-C1D7-4947AEFC5CC9}"/>
                </a:ext>
              </a:extLst>
            </p:cNvPr>
            <p:cNvSpPr txBox="1"/>
            <p:nvPr/>
          </p:nvSpPr>
          <p:spPr>
            <a:xfrm>
              <a:off x="4726232" y="3101995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NS</a:t>
              </a:r>
            </a:p>
          </p:txBody>
        </p:sp>
        <p:pic>
          <p:nvPicPr>
            <p:cNvPr id="15" name="Graphic 14" descr="Megaphone outline">
              <a:extLst>
                <a:ext uri="{FF2B5EF4-FFF2-40B4-BE49-F238E27FC236}">
                  <a16:creationId xmlns:a16="http://schemas.microsoft.com/office/drawing/2014/main" id="{5C5DECAE-FBA2-BC2F-7FC1-3895FAE0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3548" y="2926802"/>
              <a:ext cx="548640" cy="54864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324112-C5C5-CCFE-2C56-16C0560EBA4F}"/>
              </a:ext>
            </a:extLst>
          </p:cNvPr>
          <p:cNvSpPr txBox="1"/>
          <p:nvPr/>
        </p:nvSpPr>
        <p:spPr>
          <a:xfrm>
            <a:off x="4466166" y="2013333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CA986-5474-196D-5FE5-476C0F3F7A54}"/>
              </a:ext>
            </a:extLst>
          </p:cNvPr>
          <p:cNvSpPr txBox="1"/>
          <p:nvPr/>
        </p:nvSpPr>
        <p:spPr>
          <a:xfrm>
            <a:off x="5458156" y="2013333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D41FC-7772-327B-5DF0-9F19AA987FCA}"/>
              </a:ext>
            </a:extLst>
          </p:cNvPr>
          <p:cNvSpPr txBox="1"/>
          <p:nvPr/>
        </p:nvSpPr>
        <p:spPr>
          <a:xfrm>
            <a:off x="4466166" y="454410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7F4991-C4FF-EBD7-3E7B-1CC926097403}"/>
              </a:ext>
            </a:extLst>
          </p:cNvPr>
          <p:cNvSpPr txBox="1"/>
          <p:nvPr/>
        </p:nvSpPr>
        <p:spPr>
          <a:xfrm>
            <a:off x="5458156" y="4544104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12330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FAFFA-C58F-6FC2-09D3-B0EB649EC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97" y="155973"/>
            <a:ext cx="4275838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18432-B319-AE6F-4D23-5882EEC2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975" y="285198"/>
            <a:ext cx="1734206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7A034-B1C1-AC70-5A3F-04B42B0521F2}"/>
              </a:ext>
            </a:extLst>
          </p:cNvPr>
          <p:cNvSpPr txBox="1"/>
          <p:nvPr/>
        </p:nvSpPr>
        <p:spPr>
          <a:xfrm>
            <a:off x="5598785" y="319718"/>
            <a:ext cx="2439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pic>
        <p:nvPicPr>
          <p:cNvPr id="7" name="Graphic 6" descr="Megaphone outline">
            <a:extLst>
              <a:ext uri="{FF2B5EF4-FFF2-40B4-BE49-F238E27FC236}">
                <a16:creationId xmlns:a16="http://schemas.microsoft.com/office/drawing/2014/main" id="{6837C6E0-C88D-2088-8EAC-9D097A6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163" y="159877"/>
            <a:ext cx="548640" cy="5486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D8CAA3-855D-7CD5-A0D1-71DD9FC3993F}"/>
              </a:ext>
            </a:extLst>
          </p:cNvPr>
          <p:cNvSpPr txBox="1"/>
          <p:nvPr/>
        </p:nvSpPr>
        <p:spPr>
          <a:xfrm>
            <a:off x="245242" y="16543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ED985-ED7F-CAE5-E23A-73EE168EF0E1}"/>
              </a:ext>
            </a:extLst>
          </p:cNvPr>
          <p:cNvSpPr txBox="1"/>
          <p:nvPr/>
        </p:nvSpPr>
        <p:spPr>
          <a:xfrm>
            <a:off x="4314280" y="165431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3D2F8-35F8-9424-C66F-0B0A4692C046}"/>
              </a:ext>
            </a:extLst>
          </p:cNvPr>
          <p:cNvSpPr txBox="1"/>
          <p:nvPr/>
        </p:nvSpPr>
        <p:spPr>
          <a:xfrm>
            <a:off x="5218419" y="203498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53EC02-8B60-906D-3AF9-08580C28C759}"/>
              </a:ext>
            </a:extLst>
          </p:cNvPr>
          <p:cNvSpPr txBox="1"/>
          <p:nvPr/>
        </p:nvSpPr>
        <p:spPr>
          <a:xfrm>
            <a:off x="5779052" y="2026585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4984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1DA5-EEE5-B4BC-6625-AF2146A6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2DBAD-1147-EA65-763F-0D87C90D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2" y="242329"/>
            <a:ext cx="2214285" cy="221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8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5B118-4769-F22F-68B4-3E3F065D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3706BB24-BBC6-13C4-3493-ECE829454E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76"/>
          <a:stretch>
            <a:fillRect/>
          </a:stretch>
        </p:blipFill>
        <p:spPr>
          <a:xfrm>
            <a:off x="73025" y="2820971"/>
            <a:ext cx="6400800" cy="3074956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1E8B38B-83CA-4FAC-F887-8AA11BD1FAF8}"/>
              </a:ext>
            </a:extLst>
          </p:cNvPr>
          <p:cNvGrpSpPr/>
          <p:nvPr/>
        </p:nvGrpSpPr>
        <p:grpSpPr>
          <a:xfrm>
            <a:off x="2497374" y="2359903"/>
            <a:ext cx="3964498" cy="502920"/>
            <a:chOff x="741688" y="-58747"/>
            <a:chExt cx="3964498" cy="50292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9A14859-3DBF-8A57-23EF-543295F3E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155" t="7399" r="12035" b="87452"/>
            <a:stretch>
              <a:fillRect/>
            </a:stretch>
          </p:blipFill>
          <p:spPr>
            <a:xfrm>
              <a:off x="3464418" y="133227"/>
              <a:ext cx="1241768" cy="20116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04800B36-6BCB-9529-F84B-1147EEA8F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3436" t="1" r="29591" b="87288"/>
            <a:stretch>
              <a:fillRect/>
            </a:stretch>
          </p:blipFill>
          <p:spPr>
            <a:xfrm>
              <a:off x="741688" y="-58747"/>
              <a:ext cx="492241" cy="5029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7023CE8-75B7-B80C-62DA-D61223924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0105" r="-1" b="92532"/>
            <a:stretch>
              <a:fillRect/>
            </a:stretch>
          </p:blipFill>
          <p:spPr>
            <a:xfrm>
              <a:off x="1306357" y="65301"/>
              <a:ext cx="2155300" cy="30175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B8F299-6E66-E87E-A0D9-7E77D2393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619"/>
            <a:ext cx="3200400" cy="2214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829BC-DB76-EE1C-3786-C1536378053B}"/>
              </a:ext>
            </a:extLst>
          </p:cNvPr>
          <p:cNvSpPr txBox="1"/>
          <p:nvPr/>
        </p:nvSpPr>
        <p:spPr>
          <a:xfrm>
            <a:off x="27023" y="11419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0D117-36F1-5979-9EC1-446BF42B77D4}"/>
              </a:ext>
            </a:extLst>
          </p:cNvPr>
          <p:cNvSpPr txBox="1"/>
          <p:nvPr/>
        </p:nvSpPr>
        <p:spPr>
          <a:xfrm>
            <a:off x="23817" y="243654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2381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8B2C365-5CDD-3337-C207-B1F9CA78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" y="3713142"/>
            <a:ext cx="2081844" cy="3469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0F094A-87B8-FDF0-F81F-9B8FA095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732" y="3630950"/>
            <a:ext cx="2085178" cy="3127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DACC66-9F66-7467-6AE9-AD51C6CF9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910" y="3546011"/>
            <a:ext cx="2085178" cy="2085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E62ED6-6086-2D37-52EA-BE800901C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1152"/>
            <a:ext cx="2085178" cy="31277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1E174A-B23C-C495-FF53-26FEB8FAD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5178" y="114327"/>
            <a:ext cx="2078323" cy="2771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7F9612-71D0-522D-DB32-007860FFC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501" y="138586"/>
            <a:ext cx="2085177" cy="24327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9DF8D6-78CA-165F-0791-B072F9EE456E}"/>
              </a:ext>
            </a:extLst>
          </p:cNvPr>
          <p:cNvSpPr txBox="1"/>
          <p:nvPr/>
        </p:nvSpPr>
        <p:spPr>
          <a:xfrm>
            <a:off x="0" y="-4605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AFB1FA-3176-CC56-719A-3210A3E1BB6D}"/>
              </a:ext>
            </a:extLst>
          </p:cNvPr>
          <p:cNvSpPr txBox="1"/>
          <p:nvPr/>
        </p:nvSpPr>
        <p:spPr>
          <a:xfrm>
            <a:off x="2005329" y="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94838-7E18-08EB-0988-674480F83A42}"/>
              </a:ext>
            </a:extLst>
          </p:cNvPr>
          <p:cNvSpPr txBox="1"/>
          <p:nvPr/>
        </p:nvSpPr>
        <p:spPr>
          <a:xfrm>
            <a:off x="4015506" y="0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34487E-908B-3673-5B80-95B9E97DFE7B}"/>
              </a:ext>
            </a:extLst>
          </p:cNvPr>
          <p:cNvSpPr txBox="1"/>
          <p:nvPr/>
        </p:nvSpPr>
        <p:spPr>
          <a:xfrm>
            <a:off x="-8817" y="3355991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F51B85-EBEB-3CDC-B080-B37C3F28610F}"/>
              </a:ext>
            </a:extLst>
          </p:cNvPr>
          <p:cNvSpPr txBox="1"/>
          <p:nvPr/>
        </p:nvSpPr>
        <p:spPr>
          <a:xfrm>
            <a:off x="2014947" y="33721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D02438-049E-8D42-6E3A-19327CF03E44}"/>
              </a:ext>
            </a:extLst>
          </p:cNvPr>
          <p:cNvSpPr txBox="1"/>
          <p:nvPr/>
        </p:nvSpPr>
        <p:spPr>
          <a:xfrm>
            <a:off x="4023879" y="3355991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2013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579034-653F-1AA3-97A4-E52C77472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89502"/>
              </p:ext>
            </p:extLst>
          </p:nvPr>
        </p:nvGraphicFramePr>
        <p:xfrm>
          <a:off x="3790608" y="110449"/>
          <a:ext cx="2553081" cy="1828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32938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530597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4.294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4.162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4.074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4.176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-1.263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0.211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35226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4.338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4.353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-0.184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0.854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3343356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4.044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4.191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-1.796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0.077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0.538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375020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4.059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4.088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-0.314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0.754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645883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3.940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04262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3.794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3.765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0.363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F3BAE1-C48F-C4DB-AE7A-6E1DD0AF7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70798"/>
              </p:ext>
            </p:extLst>
          </p:nvPr>
        </p:nvGraphicFramePr>
        <p:xfrm>
          <a:off x="3790608" y="2176145"/>
          <a:ext cx="2553081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14073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8425770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0.281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0.094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0.444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352269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3343356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0.109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-1.136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375020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0.156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0.704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0.484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645883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0.188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0.629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0.531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042629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0.047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0.574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0.568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0.266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0.784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2947992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0.750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0.672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1.523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0.133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4590838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0.062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752174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0.234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128271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0.328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1.930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0.872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419168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0.143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0.111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0.814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0.419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004596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r>
                        <a:rPr lang="en-US" sz="800" dirty="0"/>
                        <a:t>0.125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1.930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0.872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318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0.062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0.047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168277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AAA0BEF-9EB1-98E1-EFE6-F07D1154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06" y="452501"/>
            <a:ext cx="3355848" cy="16779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174B9D1-8990-E73C-13E8-D4971DBFC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0" y="2512716"/>
            <a:ext cx="3680418" cy="33751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F511B1-1A9C-8AB0-40BF-CCE22C1482AA}"/>
              </a:ext>
            </a:extLst>
          </p:cNvPr>
          <p:cNvSpPr txBox="1"/>
          <p:nvPr/>
        </p:nvSpPr>
        <p:spPr>
          <a:xfrm>
            <a:off x="613622" y="204479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Spider Interest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2ECE9-6A46-D807-7A53-9396DFDAB030}"/>
              </a:ext>
            </a:extLst>
          </p:cNvPr>
          <p:cNvSpPr txBox="1"/>
          <p:nvPr/>
        </p:nvSpPr>
        <p:spPr>
          <a:xfrm>
            <a:off x="613622" y="2267500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Spider Phobia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1A3A7F-2A8F-14C0-B141-EFD24596F2ED}"/>
              </a:ext>
            </a:extLst>
          </p:cNvPr>
          <p:cNvSpPr txBox="1"/>
          <p:nvPr/>
        </p:nvSpPr>
        <p:spPr>
          <a:xfrm>
            <a:off x="54142" y="181396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9B702-A47C-6878-C373-409DDD03D18B}"/>
              </a:ext>
            </a:extLst>
          </p:cNvPr>
          <p:cNvSpPr txBox="1"/>
          <p:nvPr/>
        </p:nvSpPr>
        <p:spPr>
          <a:xfrm>
            <a:off x="50936" y="224441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1218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3B9884-4319-2AF0-A990-D51927C1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4" y="443357"/>
            <a:ext cx="3355848" cy="10487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75BFE9-CB3C-353A-4ECD-B672DAE56D80}"/>
              </a:ext>
            </a:extLst>
          </p:cNvPr>
          <p:cNvSpPr txBox="1"/>
          <p:nvPr/>
        </p:nvSpPr>
        <p:spPr>
          <a:xfrm>
            <a:off x="529644" y="181747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Intent to Engage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FB94DA-D049-7376-1F30-1A136FEA4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405228"/>
              </p:ext>
            </p:extLst>
          </p:nvPr>
        </p:nvGraphicFramePr>
        <p:xfrm>
          <a:off x="3790608" y="110449"/>
          <a:ext cx="2553081" cy="1185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32938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530597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4.353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4.279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1.691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1.971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-2.062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0.043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0.173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35226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3.765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3.926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-1.894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3343356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4.147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4.265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-1.730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0.353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86AD09-B429-F553-196A-8879596BE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26888"/>
              </p:ext>
            </p:extLst>
          </p:nvPr>
        </p:nvGraphicFramePr>
        <p:xfrm>
          <a:off x="3798648" y="1493699"/>
          <a:ext cx="2553081" cy="1613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32938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530597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3.045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3.164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3.657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3.731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-0.760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35226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2.941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3.118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-1.271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0.208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375020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3.926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3.735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1.816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645883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4.412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4.309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1.223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0.226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04262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4.000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4.103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-1.355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492C46A-2CC7-B175-F6CF-58658140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23364"/>
              </p:ext>
            </p:extLst>
          </p:nvPr>
        </p:nvGraphicFramePr>
        <p:xfrm>
          <a:off x="3798648" y="3305147"/>
          <a:ext cx="2565818" cy="1399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42505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32938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  <a:endParaRPr lang="en-US" sz="700" b="1" baseline="30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530597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1.701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1.716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-0.142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0.888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2.045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1.955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0.864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0.391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35226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1.455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1.561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-1.307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0.979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645883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4.522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4.313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 dirty="0">
                          <a:solidFill>
                            <a:srgbClr val="8883BA"/>
                          </a:solidFill>
                        </a:rPr>
                        <a:t>a</a:t>
                      </a:r>
                      <a:r>
                        <a:rPr lang="en-US" sz="700" baseline="0" dirty="0">
                          <a:solidFill>
                            <a:srgbClr val="8883BA"/>
                          </a:solidFill>
                        </a:rPr>
                        <a:t>231.0</a:t>
                      </a:r>
                      <a:endParaRPr lang="en-US" sz="700" baseline="30000" dirty="0">
                        <a:solidFill>
                          <a:srgbClr val="8883B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 dirty="0">
                          <a:solidFill>
                            <a:srgbClr val="8883BA"/>
                          </a:solidFill>
                        </a:rPr>
                        <a:t>a</a:t>
                      </a:r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0.011</a:t>
                      </a:r>
                      <a:endParaRPr lang="en-US" sz="700" baseline="30000" dirty="0">
                        <a:solidFill>
                          <a:srgbClr val="8883B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aseline="30000" dirty="0">
                          <a:solidFill>
                            <a:srgbClr val="8883BA"/>
                          </a:solidFill>
                        </a:rPr>
                        <a:t>a</a:t>
                      </a:r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0.055</a:t>
                      </a:r>
                      <a:endParaRPr lang="en-US" sz="700" baseline="30000" dirty="0">
                        <a:solidFill>
                          <a:srgbClr val="8883BA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042629"/>
                  </a:ext>
                </a:extLst>
              </a:tr>
              <a:tr h="214099">
                <a:tc>
                  <a:txBody>
                    <a:bodyPr/>
                    <a:lstStyle/>
                    <a:p>
                      <a:r>
                        <a:rPr lang="en-US" sz="700" dirty="0"/>
                        <a:t>2.313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2.224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0.695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35A8800-003B-BDC1-DBA6-A81C7328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4" y="1842632"/>
            <a:ext cx="3355848" cy="1468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0D8F7-0EBD-2B4D-DA14-30F01BBF9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48" y="3643100"/>
            <a:ext cx="3355848" cy="12584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FDAEAE-0826-249A-A9DF-A82F09809CB9}"/>
              </a:ext>
            </a:extLst>
          </p:cNvPr>
          <p:cNvSpPr txBox="1"/>
          <p:nvPr/>
        </p:nvSpPr>
        <p:spPr>
          <a:xfrm>
            <a:off x="446288" y="1586948"/>
            <a:ext cx="1301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Attainment 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B05A1C-0672-0E40-46EE-45C433C515C7}"/>
              </a:ext>
            </a:extLst>
          </p:cNvPr>
          <p:cNvSpPr txBox="1"/>
          <p:nvPr/>
        </p:nvSpPr>
        <p:spPr>
          <a:xfrm>
            <a:off x="498385" y="3435694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Cost Belief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0E7A1E-0834-991B-0A46-4581CE61C0E0}"/>
              </a:ext>
            </a:extLst>
          </p:cNvPr>
          <p:cNvSpPr txBox="1"/>
          <p:nvPr/>
        </p:nvSpPr>
        <p:spPr>
          <a:xfrm>
            <a:off x="64372" y="148387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4940EF-9502-7CE7-19B6-D781EC95AC7C}"/>
              </a:ext>
            </a:extLst>
          </p:cNvPr>
          <p:cNvSpPr txBox="1"/>
          <p:nvPr/>
        </p:nvSpPr>
        <p:spPr>
          <a:xfrm>
            <a:off x="64372" y="156090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03E28-A5E8-CA5D-FFB0-8CA4AA2C408E}"/>
              </a:ext>
            </a:extLst>
          </p:cNvPr>
          <p:cNvSpPr txBox="1"/>
          <p:nvPr/>
        </p:nvSpPr>
        <p:spPr>
          <a:xfrm>
            <a:off x="68981" y="3413163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91FBF-6195-59DF-FCC8-C7B8D46BCA1C}"/>
              </a:ext>
            </a:extLst>
          </p:cNvPr>
          <p:cNvSpPr txBox="1"/>
          <p:nvPr/>
        </p:nvSpPr>
        <p:spPr>
          <a:xfrm>
            <a:off x="3798648" y="4716877"/>
            <a:ext cx="25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baseline="30000" dirty="0"/>
              <a:t>a</a:t>
            </a:r>
            <a:r>
              <a:rPr lang="en-US" sz="900" i="1" dirty="0"/>
              <a:t> Results from Wilcoxon Signed-Rank test where test statistic is the W statistic. </a:t>
            </a:r>
          </a:p>
        </p:txBody>
      </p:sp>
    </p:spTree>
    <p:extLst>
      <p:ext uri="{BB962C8B-B14F-4D97-AF65-F5344CB8AC3E}">
        <p14:creationId xmlns:p14="http://schemas.microsoft.com/office/powerpoint/2010/main" val="107535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3823D-6FA0-EF99-787D-485E3C6D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3" y="4898228"/>
            <a:ext cx="3236912" cy="2225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E73BE-6885-26D5-62C9-7425A3B7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8" y="454858"/>
            <a:ext cx="3355848" cy="1468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51611-7D6E-8E07-A9F8-BA825F1B3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76" y="2245244"/>
            <a:ext cx="2932730" cy="230428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835515-A03A-C40D-3A05-7B40028D2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22629"/>
              </p:ext>
            </p:extLst>
          </p:nvPr>
        </p:nvGraphicFramePr>
        <p:xfrm>
          <a:off x="3790608" y="110449"/>
          <a:ext cx="2553081" cy="16139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305933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530597"/>
                  </a:ext>
                </a:extLst>
              </a:tr>
              <a:tr h="327011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1.985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1.838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2.191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0.032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0.128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327011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2.265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2.074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2.263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0.027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8883BA"/>
                          </a:solidFill>
                        </a:rPr>
                        <a:t>0.108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645883"/>
                  </a:ext>
                </a:extLst>
              </a:tr>
              <a:tr h="327011">
                <a:tc>
                  <a:txBody>
                    <a:bodyPr/>
                    <a:lstStyle/>
                    <a:p>
                      <a:r>
                        <a:rPr lang="en-US" sz="700" dirty="0"/>
                        <a:t>2.176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2.088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0.321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042629"/>
                  </a:ext>
                </a:extLst>
              </a:tr>
              <a:tr h="327011">
                <a:tc>
                  <a:txBody>
                    <a:bodyPr/>
                    <a:lstStyle/>
                    <a:p>
                      <a:r>
                        <a:rPr lang="en-US" sz="700" dirty="0"/>
                        <a:t>1.956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1.853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1.355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0.719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5E4B08-79C6-18CA-3083-293632AC7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96434"/>
              </p:ext>
            </p:extLst>
          </p:nvPr>
        </p:nvGraphicFramePr>
        <p:xfrm>
          <a:off x="3790605" y="4576024"/>
          <a:ext cx="2553081" cy="230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304181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530597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r>
                        <a:rPr lang="en-US" sz="700" dirty="0"/>
                        <a:t>3.250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3.324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-0.684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0.496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r>
                        <a:rPr lang="en-US" sz="700" dirty="0"/>
                        <a:t>3.368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3.368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352269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r>
                        <a:rPr lang="en-US" sz="700" dirty="0"/>
                        <a:t>3.191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3.338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0.267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3343356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r>
                        <a:rPr lang="en-US" sz="700" dirty="0"/>
                        <a:t>2.985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3.162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-1.271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0.208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375020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r>
                        <a:rPr lang="en-US" sz="700" dirty="0"/>
                        <a:t>3.912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3.750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1.312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042629"/>
                  </a:ext>
                </a:extLst>
              </a:tr>
              <a:tr h="332885">
                <a:tc>
                  <a:txBody>
                    <a:bodyPr/>
                    <a:lstStyle/>
                    <a:p>
                      <a:r>
                        <a:rPr lang="en-US" sz="700" dirty="0"/>
                        <a:t>3.603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0.650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74F973-53BC-4F1A-3B8A-E189D922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86037"/>
              </p:ext>
            </p:extLst>
          </p:nvPr>
        </p:nvGraphicFramePr>
        <p:xfrm>
          <a:off x="3790605" y="1923041"/>
          <a:ext cx="2553081" cy="2454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1641476307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61826488"/>
                    </a:ext>
                  </a:extLst>
                </a:gridCol>
                <a:gridCol w="495554">
                  <a:extLst>
                    <a:ext uri="{9D8B030D-6E8A-4147-A177-3AD203B41FA5}">
                      <a16:colId xmlns:a16="http://schemas.microsoft.com/office/drawing/2014/main" val="289471635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3335328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9163923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32917860"/>
                    </a:ext>
                  </a:extLst>
                </a:gridCol>
              </a:tblGrid>
              <a:tr h="265244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Pre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Post Mean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DF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Bonf. 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6530597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4.206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4.176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0.351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0.726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473879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4.030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4.015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0.867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4352269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1.956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1.882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1.043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0.301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3343356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3.412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3.412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2375020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4.515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4.382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1.758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0.083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0.666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9415583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1.691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1.632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0.782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0.437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0645883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1.191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1.279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-1.514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0.135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042629"/>
                  </a:ext>
                </a:extLst>
              </a:tr>
              <a:tr h="268696">
                <a:tc>
                  <a:txBody>
                    <a:bodyPr/>
                    <a:lstStyle/>
                    <a:p>
                      <a:r>
                        <a:rPr lang="en-US" sz="700" dirty="0"/>
                        <a:t>2.044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1.971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0.799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0.427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1.000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72598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A6253F8-E727-F9A9-2140-17A4D85B99B0}"/>
              </a:ext>
            </a:extLst>
          </p:cNvPr>
          <p:cNvSpPr txBox="1"/>
          <p:nvPr/>
        </p:nvSpPr>
        <p:spPr>
          <a:xfrm>
            <a:off x="590076" y="190906"/>
            <a:ext cx="1996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Communication Confidence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3AF20-834F-6FC2-C604-B610A73D4668}"/>
              </a:ext>
            </a:extLst>
          </p:cNvPr>
          <p:cNvSpPr txBox="1"/>
          <p:nvPr/>
        </p:nvSpPr>
        <p:spPr>
          <a:xfrm>
            <a:off x="590076" y="4635839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Echo Chambers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82F81-BA16-CCDC-AA40-E52BD510C2AD}"/>
              </a:ext>
            </a:extLst>
          </p:cNvPr>
          <p:cNvSpPr txBox="1"/>
          <p:nvPr/>
        </p:nvSpPr>
        <p:spPr>
          <a:xfrm>
            <a:off x="590076" y="198363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Science Identity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BC2B3-4ADD-A48F-A277-CFEDABB0B91E}"/>
              </a:ext>
            </a:extLst>
          </p:cNvPr>
          <p:cNvSpPr txBox="1"/>
          <p:nvPr/>
        </p:nvSpPr>
        <p:spPr>
          <a:xfrm>
            <a:off x="105379" y="167822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A7044-2F06-F6A0-97FF-BDE447ABFB73}"/>
              </a:ext>
            </a:extLst>
          </p:cNvPr>
          <p:cNvSpPr txBox="1"/>
          <p:nvPr/>
        </p:nvSpPr>
        <p:spPr>
          <a:xfrm>
            <a:off x="102173" y="1960550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C6D10-AED2-5B58-AB32-AC58A0A207E2}"/>
              </a:ext>
            </a:extLst>
          </p:cNvPr>
          <p:cNvSpPr txBox="1"/>
          <p:nvPr/>
        </p:nvSpPr>
        <p:spPr>
          <a:xfrm>
            <a:off x="102173" y="4612755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0850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10763</TotalTime>
  <Words>562</Words>
  <Application>Microsoft Macintosh PowerPoint</Application>
  <PresentationFormat>Custom</PresentationFormat>
  <Paragraphs>446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Brandi Pessman</dc:creator>
  <cp:lastModifiedBy>Brandi Pessman</cp:lastModifiedBy>
  <cp:revision>14</cp:revision>
  <cp:lastPrinted>2025-05-20T16:41:28Z</cp:lastPrinted>
  <dcterms:created xsi:type="dcterms:W3CDTF">2025-05-14T21:15:31Z</dcterms:created>
  <dcterms:modified xsi:type="dcterms:W3CDTF">2025-06-19T20:23:11Z</dcterms:modified>
</cp:coreProperties>
</file>