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3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5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95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5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C1F331-7E7E-4B93-9FFB-D20977E7614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C28DCA-AD45-43ED-BB29-B0A310DBA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9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DiscoEvents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Novus</a:t>
            </a:r>
          </a:p>
          <a:p>
            <a:r>
              <a:rPr lang="en-US" cap="none" dirty="0"/>
              <a:t>Brandi Werner, Kaytlin </a:t>
            </a:r>
            <a:r>
              <a:rPr lang="en-US" cap="none" dirty="0" err="1"/>
              <a:t>Lafleur</a:t>
            </a:r>
            <a:r>
              <a:rPr lang="en-US" cap="none" dirty="0"/>
              <a:t>, Daniel Jimenez, </a:t>
            </a:r>
            <a:r>
              <a:rPr lang="en-US" cap="none" dirty="0" err="1"/>
              <a:t>Tsung-han</a:t>
            </a:r>
            <a:r>
              <a:rPr lang="en-US" cap="none" dirty="0"/>
              <a:t> Hsieh</a:t>
            </a:r>
            <a:endParaRPr lang="en-US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Project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Team Member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Project Directory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Project 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Risks and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04094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/>
              <a:t>Description</a:t>
            </a:r>
            <a:r>
              <a:rPr lang="en-US" dirty="0" smtClean="0"/>
              <a:t>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Student </a:t>
            </a:r>
            <a:r>
              <a:rPr lang="en-US" dirty="0"/>
              <a:t>User</a:t>
            </a:r>
          </a:p>
          <a:p>
            <a:pPr lvl="2">
              <a:buFont typeface="Courier New" charset="0"/>
              <a:buChar char="o"/>
            </a:pPr>
            <a:r>
              <a:rPr lang="en-US" sz="1600" dirty="0" smtClean="0"/>
              <a:t>Centralized </a:t>
            </a:r>
            <a:r>
              <a:rPr lang="en-US" sz="1600" dirty="0"/>
              <a:t>location of engineering events</a:t>
            </a:r>
          </a:p>
          <a:p>
            <a:pPr lvl="2">
              <a:buFont typeface="Courier New" charset="0"/>
              <a:buChar char="o"/>
            </a:pPr>
            <a:r>
              <a:rPr lang="en-US" sz="1600" dirty="0" smtClean="0"/>
              <a:t>Easy </a:t>
            </a:r>
            <a:r>
              <a:rPr lang="en-US" sz="1600" dirty="0"/>
              <a:t>access to student organizations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Organizations/Departments</a:t>
            </a:r>
            <a:endParaRPr lang="en-US" dirty="0"/>
          </a:p>
          <a:p>
            <a:pPr lvl="2">
              <a:buFont typeface="Courier New" charset="0"/>
              <a:buChar char="o"/>
            </a:pPr>
            <a:r>
              <a:rPr lang="en-US" sz="1600" dirty="0" smtClean="0"/>
              <a:t>Promotion </a:t>
            </a:r>
            <a:r>
              <a:rPr lang="en-US" sz="1600" dirty="0"/>
              <a:t>of Event and Organization</a:t>
            </a:r>
          </a:p>
          <a:p>
            <a:r>
              <a:rPr lang="en-US" dirty="0" smtClean="0"/>
              <a:t>Systems/Frameworks</a:t>
            </a:r>
            <a:r>
              <a:rPr lang="en-US" dirty="0"/>
              <a:t>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Django</a:t>
            </a:r>
            <a:endParaRPr lang="en-US" dirty="0"/>
          </a:p>
          <a:p>
            <a:pPr lvl="2">
              <a:buFont typeface="Courier New" charset="0"/>
              <a:buChar char="o"/>
            </a:pPr>
            <a:r>
              <a:rPr lang="en-US" sz="1600" dirty="0" smtClean="0"/>
              <a:t>Python</a:t>
            </a:r>
            <a:r>
              <a:rPr lang="en-US" sz="1600" dirty="0"/>
              <a:t>, HTML, CSS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Android </a:t>
            </a:r>
            <a:r>
              <a:rPr lang="en-US" dirty="0"/>
              <a:t>Studio:</a:t>
            </a:r>
          </a:p>
          <a:p>
            <a:pPr lvl="2">
              <a:buFont typeface="Courier New" charset="0"/>
              <a:buChar char="o"/>
            </a:pPr>
            <a:r>
              <a:rPr lang="en-US" sz="1600" dirty="0" smtClean="0"/>
              <a:t>Java</a:t>
            </a:r>
            <a:r>
              <a:rPr lang="en-US" sz="1600" dirty="0"/>
              <a:t>, XML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6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Responsibilities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928985"/>
              </p:ext>
            </p:extLst>
          </p:nvPr>
        </p:nvGraphicFramePr>
        <p:xfrm>
          <a:off x="1096962" y="1846264"/>
          <a:ext cx="10058717" cy="398303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60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7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6607">
                <a:tc>
                  <a:txBody>
                    <a:bodyPr/>
                    <a:lstStyle/>
                    <a:p>
                      <a:r>
                        <a:rPr lang="en-US" sz="2800" dirty="0"/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Responsibilities 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607">
                <a:tc>
                  <a:txBody>
                    <a:bodyPr/>
                    <a:lstStyle/>
                    <a:p>
                      <a:r>
                        <a:rPr lang="en-US" dirty="0"/>
                        <a:t>Brandi</a:t>
                      </a:r>
                      <a:r>
                        <a:rPr lang="en-US" baseline="0" dirty="0"/>
                        <a:t> Werner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Leader, Android Developer, Integration Developer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6607">
                <a:tc>
                  <a:txBody>
                    <a:bodyPr/>
                    <a:lstStyle/>
                    <a:p>
                      <a:r>
                        <a:rPr lang="en-US" dirty="0"/>
                        <a:t>Kaytlin </a:t>
                      </a:r>
                      <a:r>
                        <a:rPr lang="en-US" dirty="0" err="1"/>
                        <a:t>Lafleur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Django Developer, Visual Designer, Presentation Lead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607">
                <a:tc>
                  <a:txBody>
                    <a:bodyPr/>
                    <a:lstStyle/>
                    <a:p>
                      <a:r>
                        <a:rPr lang="en-US" dirty="0"/>
                        <a:t>Daniel Jimenez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</a:t>
                      </a:r>
                      <a:r>
                        <a:rPr lang="en-US" dirty="0"/>
                        <a:t>Developer, Integration Tester,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6607">
                <a:tc>
                  <a:txBody>
                    <a:bodyPr/>
                    <a:lstStyle/>
                    <a:p>
                      <a:r>
                        <a:rPr lang="en-US" dirty="0" err="1"/>
                        <a:t>Tsung</a:t>
                      </a:r>
                      <a:r>
                        <a:rPr lang="en-US" dirty="0"/>
                        <a:t>-Han Hsieh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Django Developer, Error Testing (Create the testing environment)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9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/Novus</a:t>
            </a:r>
          </a:p>
          <a:p>
            <a:pPr marL="201168" lvl="1" indent="0">
              <a:buNone/>
            </a:pPr>
            <a:r>
              <a:rPr lang="en-US" dirty="0"/>
              <a:t>	/Deliverables</a:t>
            </a:r>
          </a:p>
          <a:p>
            <a:pPr marL="201168" lvl="1" indent="0">
              <a:buNone/>
            </a:pPr>
            <a:r>
              <a:rPr lang="en-US" dirty="0"/>
              <a:t>		/project_reports</a:t>
            </a:r>
          </a:p>
          <a:p>
            <a:pPr marL="201168" lvl="1" indent="0">
              <a:buNone/>
            </a:pPr>
            <a:r>
              <a:rPr lang="en-US" dirty="0"/>
              <a:t>		/gen_planning_docs</a:t>
            </a:r>
          </a:p>
          <a:p>
            <a:pPr marL="201168" lvl="1" indent="0">
              <a:buNone/>
            </a:pPr>
            <a:r>
              <a:rPr lang="en-US" dirty="0"/>
              <a:t>	/meeting_minutes</a:t>
            </a:r>
          </a:p>
          <a:p>
            <a:pPr marL="201168" lvl="1" indent="0">
              <a:buNone/>
            </a:pPr>
            <a:r>
              <a:rPr lang="en-US" dirty="0"/>
              <a:t>	/source_code</a:t>
            </a:r>
          </a:p>
          <a:p>
            <a:pPr marL="201168" lvl="1" indent="0">
              <a:buNone/>
            </a:pPr>
            <a:r>
              <a:rPr lang="en-US" dirty="0"/>
              <a:t>GROUP-INFO</a:t>
            </a:r>
          </a:p>
          <a:p>
            <a:pPr marL="201168" lvl="1" indent="0">
              <a:buNone/>
            </a:pPr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298159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6226820-6EA6-4A86-9461-96244D75F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" y="165666"/>
            <a:ext cx="12192000" cy="40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Lack of experience with </a:t>
            </a:r>
            <a:r>
              <a:rPr lang="en-US" dirty="0" smtClean="0"/>
              <a:t>android/Django</a:t>
            </a:r>
          </a:p>
          <a:p>
            <a:pPr marL="749808" lvl="1" indent="-457200"/>
            <a:r>
              <a:rPr lang="en-US" dirty="0"/>
              <a:t>Set goals for the different sections of applications we are working </a:t>
            </a:r>
            <a:r>
              <a:rPr lang="en-US" dirty="0" smtClean="0"/>
              <a:t>on.</a:t>
            </a:r>
          </a:p>
          <a:p>
            <a:pPr marL="749808" lvl="1" indent="-457200"/>
            <a:r>
              <a:rPr lang="en-US" dirty="0"/>
              <a:t>Evaluate our progress on the project, taking in to account our lack of experience</a:t>
            </a:r>
            <a:r>
              <a:rPr lang="en-US" dirty="0" smtClean="0"/>
              <a:t>.</a:t>
            </a:r>
          </a:p>
          <a:p>
            <a:pPr marL="749808" lvl="1" indent="-457200"/>
            <a:r>
              <a:rPr lang="en-US" dirty="0"/>
              <a:t>Use slack days to catch up if needed, and utilize meetings to hold ourselves accountable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Losing a Member</a:t>
            </a:r>
          </a:p>
          <a:p>
            <a:pPr marL="749808" lvl="1" indent="-457200"/>
            <a:r>
              <a:rPr lang="en-US" dirty="0"/>
              <a:t>We will check on who attends our </a:t>
            </a:r>
            <a:r>
              <a:rPr lang="en-US" dirty="0" smtClean="0"/>
              <a:t>class/meetings</a:t>
            </a:r>
          </a:p>
          <a:p>
            <a:pPr marL="749808" lvl="1" indent="-457200"/>
            <a:r>
              <a:rPr lang="en-US" dirty="0"/>
              <a:t>Adjust the work load according to member attendance</a:t>
            </a:r>
            <a:r>
              <a:rPr lang="en-US" dirty="0" smtClean="0"/>
              <a:t>.</a:t>
            </a:r>
          </a:p>
          <a:p>
            <a:pPr marL="749808" lvl="1" indent="-457200"/>
            <a:r>
              <a:rPr lang="en-US" dirty="0"/>
              <a:t>We will re-distribute the workload to accommodate the loss of members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Bad Communication</a:t>
            </a:r>
          </a:p>
          <a:p>
            <a:pPr marL="749808" lvl="1" indent="-457200"/>
            <a:r>
              <a:rPr lang="en-US" dirty="0"/>
              <a:t>We will be watchful for bad communication that affects the </a:t>
            </a:r>
            <a:r>
              <a:rPr lang="en-US" dirty="0" smtClean="0"/>
              <a:t>Project</a:t>
            </a:r>
          </a:p>
          <a:p>
            <a:pPr marL="749808" lvl="1" indent="-457200"/>
            <a:r>
              <a:rPr lang="en-US" dirty="0"/>
              <a:t>If our communication affects our progress we’ll speed up our </a:t>
            </a:r>
            <a:r>
              <a:rPr lang="en-US" dirty="0" smtClean="0"/>
              <a:t>work</a:t>
            </a:r>
          </a:p>
          <a:p>
            <a:pPr marL="749808" lvl="1" indent="-457200"/>
            <a:r>
              <a:rPr lang="en-US" dirty="0"/>
              <a:t>Adjust accordingly by explaining the </a:t>
            </a:r>
            <a:r>
              <a:rPr lang="en-US" dirty="0" smtClean="0"/>
              <a:t>concept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3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Risk </a:t>
            </a:r>
            <a:r>
              <a:rPr lang="en-US" dirty="0" smtClean="0"/>
              <a:t>Management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Scope is Ill-Defined</a:t>
            </a:r>
          </a:p>
          <a:p>
            <a:pPr marL="749808" lvl="1" indent="-457200"/>
            <a:r>
              <a:rPr lang="en-US" dirty="0"/>
              <a:t>We will stay in constant communication about what we are working </a:t>
            </a:r>
            <a:r>
              <a:rPr lang="en-US" dirty="0" smtClean="0"/>
              <a:t>in</a:t>
            </a:r>
          </a:p>
          <a:p>
            <a:pPr marL="749808" lvl="1" indent="-457200"/>
            <a:r>
              <a:rPr lang="en-US" dirty="0"/>
              <a:t>If we are still off scope, we will devote an entire meeting to this </a:t>
            </a:r>
            <a:r>
              <a:rPr lang="en-US" dirty="0" smtClean="0"/>
              <a:t>topic</a:t>
            </a:r>
          </a:p>
          <a:p>
            <a:pPr marL="749808" lvl="1" indent="-457200"/>
            <a:r>
              <a:rPr lang="en-US" dirty="0"/>
              <a:t>We will work on the project all at one time instead on </a:t>
            </a:r>
            <a:r>
              <a:rPr lang="en-US" dirty="0" smtClean="0"/>
              <a:t>individually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Non-Compatibility</a:t>
            </a:r>
          </a:p>
          <a:p>
            <a:pPr lvl="1"/>
            <a:r>
              <a:rPr lang="en-US" dirty="0"/>
              <a:t>Research how to connect our two </a:t>
            </a:r>
            <a:r>
              <a:rPr lang="en-US" dirty="0" smtClean="0"/>
              <a:t>platforms</a:t>
            </a:r>
          </a:p>
          <a:p>
            <a:pPr lvl="1"/>
            <a:r>
              <a:rPr lang="en-US" dirty="0"/>
              <a:t>If the semester goes on we will ask our friends who have experience whether if they know how to connect the two </a:t>
            </a:r>
            <a:r>
              <a:rPr lang="en-US" dirty="0" smtClean="0"/>
              <a:t>platforms</a:t>
            </a:r>
          </a:p>
          <a:p>
            <a:pPr lvl="1"/>
            <a:r>
              <a:rPr lang="en-US" dirty="0"/>
              <a:t>Switch to a different web platform if we can not connect Django and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4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192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DiscoEvents</vt:lpstr>
      <vt:lpstr>Overview</vt:lpstr>
      <vt:lpstr>Project Description</vt:lpstr>
      <vt:lpstr>Team Member Responsibilities </vt:lpstr>
      <vt:lpstr>Project Directory Structure</vt:lpstr>
      <vt:lpstr>Project Schedule</vt:lpstr>
      <vt:lpstr>Risks and Risk Management</vt:lpstr>
      <vt:lpstr>Risks and Risk Management Continued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DiscoEvents</dc:title>
  <dc:creator>Kaytlin</dc:creator>
  <cp:lastModifiedBy>Microsoft Office User</cp:lastModifiedBy>
  <cp:revision>13</cp:revision>
  <dcterms:created xsi:type="dcterms:W3CDTF">2017-09-12T18:06:30Z</dcterms:created>
  <dcterms:modified xsi:type="dcterms:W3CDTF">2017-09-14T20:32:26Z</dcterms:modified>
</cp:coreProperties>
</file>