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53" r:id="rId2"/>
    <p:sldId id="354" r:id="rId3"/>
    <p:sldId id="355" r:id="rId4"/>
    <p:sldId id="257" r:id="rId5"/>
  </p:sldIdLst>
  <p:sldSz cx="115204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a pao" initials="sp" lastIdx="2" clrIdx="0">
    <p:extLst>
      <p:ext uri="{19B8F6BF-5375-455C-9EA6-DF929625EA0E}">
        <p15:presenceInfo xmlns:p15="http://schemas.microsoft.com/office/powerpoint/2012/main" userId="b9a6d463902eff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CEF"/>
    <a:srgbClr val="FF5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5" d="100"/>
          <a:sy n="115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3781D-A149-42B8-9835-955B00500764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E6F68-F703-4F49-9DC3-80E4AB4C7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178222"/>
            <a:ext cx="8640366" cy="2506427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781306"/>
            <a:ext cx="8640366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9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83297"/>
            <a:ext cx="2484105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83297"/>
            <a:ext cx="7308310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2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794830"/>
            <a:ext cx="9936421" cy="2994714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817875"/>
            <a:ext cx="9936421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916484"/>
            <a:ext cx="489620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916484"/>
            <a:ext cx="489620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83297"/>
            <a:ext cx="9936421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764832"/>
            <a:ext cx="4873706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629749"/>
            <a:ext cx="487370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764832"/>
            <a:ext cx="4897708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629749"/>
            <a:ext cx="489770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036569"/>
            <a:ext cx="5832247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79954"/>
            <a:ext cx="3715657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036569"/>
            <a:ext cx="5832247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2159794"/>
            <a:ext cx="3715657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83297"/>
            <a:ext cx="99364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916484"/>
            <a:ext cx="99364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71B9-48D3-4990-AEB0-724D2C7F38A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672697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672697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D36D-5871-4DE9-BB6A-5FE70B797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3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AEC2-8A85-4BCD-A979-58F8C68F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85" y="2117951"/>
            <a:ext cx="7377931" cy="2108111"/>
          </a:xfrm>
          <a:solidFill>
            <a:schemeClr val="accent5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b="1">
                <a:solidFill>
                  <a:schemeClr val="bg1"/>
                </a:solidFill>
              </a:rPr>
              <a:t>	H</a:t>
            </a:r>
            <a:br>
              <a:rPr lang="en-US" altLang="ko-KR" sz="4000" b="1">
                <a:solidFill>
                  <a:schemeClr val="bg1"/>
                </a:solidFill>
              </a:rPr>
            </a:br>
            <a:r>
              <a:rPr lang="en-US" altLang="ko-KR" sz="4000" b="1">
                <a:solidFill>
                  <a:schemeClr val="bg1"/>
                </a:solidFill>
              </a:rPr>
              <a:t>							</a:t>
            </a:r>
            <a:r>
              <a:rPr lang="ko-KR" altLang="en-US" sz="1800" b="1">
                <a:solidFill>
                  <a:schemeClr val="bg1"/>
                </a:solidFill>
              </a:rPr>
              <a:t>이영국</a:t>
            </a:r>
            <a:br>
              <a:rPr lang="en-US" altLang="ko-KR" sz="4000" b="1">
                <a:solidFill>
                  <a:schemeClr val="bg1"/>
                </a:solidFill>
              </a:rPr>
            </a:br>
            <a:endParaRPr lang="ko-KR" altLang="en-US" sz="1800" b="1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620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4A6082-9A35-4F0F-A2A5-5F7097BABE6C}"/>
              </a:ext>
            </a:extLst>
          </p:cNvPr>
          <p:cNvSpPr txBox="1"/>
          <p:nvPr/>
        </p:nvSpPr>
        <p:spPr>
          <a:xfrm>
            <a:off x="541131" y="1488296"/>
            <a:ext cx="10089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 1. 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소스코드 관리 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git </a:t>
            </a:r>
          </a:p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	(1) .gitignore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로 자동 생성 불가능한 파일만 관리</a:t>
            </a:r>
            <a:endParaRPr lang="en-US" altLang="ko-KR" b="1">
              <a:solidFill>
                <a:srgbClr val="202124"/>
              </a:solidFill>
              <a:latin typeface="+mn-ea"/>
            </a:endParaRPr>
          </a:p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	(2) .gitattributes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로 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.uasset 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파일관리 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(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용량이 큰 바이너리 파일 관리에 반드시 필요함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.)</a:t>
            </a:r>
          </a:p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	(3) commit 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메시지 접두어로 코드 리뷰를 보조함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.</a:t>
            </a:r>
          </a:p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	(4) commit</a:t>
            </a:r>
            <a:r>
              <a:rPr lang="ko-KR" altLang="en-US" b="1">
                <a:solidFill>
                  <a:srgbClr val="202124"/>
                </a:solidFill>
                <a:latin typeface="+mn-ea"/>
              </a:rPr>
              <a:t>과 연관된 이슈를 메시지에 추가해서 이슈 처리를 보조함</a:t>
            </a:r>
            <a:r>
              <a:rPr lang="en-US" altLang="ko-KR" b="1">
                <a:solidFill>
                  <a:srgbClr val="202124"/>
                </a:solidFill>
                <a:latin typeface="+mn-ea"/>
              </a:rPr>
              <a:t>.</a:t>
            </a:r>
          </a:p>
          <a:p>
            <a:r>
              <a:rPr lang="ko-KR" altLang="en-US" b="1">
                <a:solidFill>
                  <a:srgbClr val="202124"/>
                </a:solidFill>
                <a:latin typeface="+mn-ea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	</a:t>
            </a:r>
            <a:endParaRPr lang="en-US" altLang="ko-KR">
              <a:solidFill>
                <a:srgbClr val="202124"/>
              </a:solidFill>
              <a:latin typeface="Apple SD Gothic Ne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16CC4D-B33D-457F-AF68-FC4D7F3A48D9}"/>
              </a:ext>
            </a:extLst>
          </p:cNvPr>
          <p:cNvGrpSpPr/>
          <p:nvPr/>
        </p:nvGrpSpPr>
        <p:grpSpPr>
          <a:xfrm>
            <a:off x="0" y="33886"/>
            <a:ext cx="11520488" cy="950364"/>
            <a:chOff x="0" y="33886"/>
            <a:chExt cx="11520488" cy="950364"/>
          </a:xfrm>
          <a:solidFill>
            <a:schemeClr val="accent5">
              <a:lumMod val="75000"/>
            </a:schemeClr>
          </a:solidFill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DB809B-8A9C-4B2A-B59E-38994F3FFDDD}"/>
                </a:ext>
              </a:extLst>
            </p:cNvPr>
            <p:cNvGrpSpPr/>
            <p:nvPr/>
          </p:nvGrpSpPr>
          <p:grpSpPr>
            <a:xfrm>
              <a:off x="0" y="33886"/>
              <a:ext cx="11520488" cy="950364"/>
              <a:chOff x="0" y="134669"/>
              <a:chExt cx="11520488" cy="527867"/>
            </a:xfrm>
            <a:grpFill/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EF15575-F828-42A9-9906-50B0FB2BB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" y="662536"/>
                <a:ext cx="11518424" cy="0"/>
              </a:xfrm>
              <a:prstGeom prst="line">
                <a:avLst/>
              </a:prstGeom>
              <a:grpFill/>
              <a:ln w="25400">
                <a:solidFill>
                  <a:srgbClr val="316CE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50458F5-CAC0-4CD7-9D40-0A351BEF8160}"/>
                  </a:ext>
                </a:extLst>
              </p:cNvPr>
              <p:cNvGrpSpPr/>
              <p:nvPr/>
            </p:nvGrpSpPr>
            <p:grpSpPr>
              <a:xfrm>
                <a:off x="0" y="134669"/>
                <a:ext cx="11520488" cy="377646"/>
                <a:chOff x="0" y="134669"/>
                <a:chExt cx="11520488" cy="377646"/>
              </a:xfrm>
              <a:grpFill/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7FC44AB-F943-447D-9965-7DEE666B974D}"/>
                    </a:ext>
                  </a:extLst>
                </p:cNvPr>
                <p:cNvSpPr/>
                <p:nvPr/>
              </p:nvSpPr>
              <p:spPr>
                <a:xfrm>
                  <a:off x="0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개요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AB7B0B9-4387-427A-B04F-859818F8F043}"/>
                    </a:ext>
                  </a:extLst>
                </p:cNvPr>
                <p:cNvSpPr/>
                <p:nvPr/>
              </p:nvSpPr>
              <p:spPr>
                <a:xfrm>
                  <a:off x="1272053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9D6AB54-109F-42AD-8C71-64A329EB3551}"/>
                    </a:ext>
                  </a:extLst>
                </p:cNvPr>
                <p:cNvSpPr/>
                <p:nvPr/>
              </p:nvSpPr>
              <p:spPr>
                <a:xfrm>
                  <a:off x="3867244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2C9678E-1232-48A0-B9BC-4555BFBE9EAF}"/>
                    </a:ext>
                  </a:extLst>
                </p:cNvPr>
                <p:cNvSpPr/>
                <p:nvPr/>
              </p:nvSpPr>
              <p:spPr>
                <a:xfrm>
                  <a:off x="5123480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775658E-D2E6-411B-BC2D-A3C649EE9882}"/>
                    </a:ext>
                  </a:extLst>
                </p:cNvPr>
                <p:cNvSpPr/>
                <p:nvPr/>
              </p:nvSpPr>
              <p:spPr>
                <a:xfrm>
                  <a:off x="6428984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FBCC8CE-3766-40E7-A1BE-F4C1EFE3D6A8}"/>
                    </a:ext>
                  </a:extLst>
                </p:cNvPr>
                <p:cNvSpPr/>
                <p:nvPr/>
              </p:nvSpPr>
              <p:spPr>
                <a:xfrm>
                  <a:off x="7712967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31A7D7A6-887C-4DC1-8CC0-FB213D2EDDF2}"/>
                    </a:ext>
                  </a:extLst>
                </p:cNvPr>
                <p:cNvSpPr/>
                <p:nvPr/>
              </p:nvSpPr>
              <p:spPr>
                <a:xfrm>
                  <a:off x="9018471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1DD2414-7799-48FB-9C0E-5F111230FCA1}"/>
                    </a:ext>
                  </a:extLst>
                </p:cNvPr>
                <p:cNvSpPr/>
                <p:nvPr/>
              </p:nvSpPr>
              <p:spPr>
                <a:xfrm>
                  <a:off x="10323975" y="134669"/>
                  <a:ext cx="1196513" cy="377645"/>
                </a:xfrm>
                <a:prstGeom prst="rect">
                  <a:avLst/>
                </a:prstGeom>
                <a:grpFill/>
                <a:ln>
                  <a:solidFill>
                    <a:srgbClr val="316CEF"/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1/40 page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B7FB1C-51CB-4C30-A63D-00F475526437}"/>
                </a:ext>
              </a:extLst>
            </p:cNvPr>
            <p:cNvSpPr/>
            <p:nvPr/>
          </p:nvSpPr>
          <p:spPr>
            <a:xfrm>
              <a:off x="2577557" y="33886"/>
              <a:ext cx="1305504" cy="679905"/>
            </a:xfrm>
            <a:prstGeom prst="rect">
              <a:avLst/>
            </a:prstGeom>
            <a:grpFill/>
            <a:ln>
              <a:solidFill>
                <a:srgbClr val="316CE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4A6082-9A35-4F0F-A2A5-5F7097BABE6C}"/>
              </a:ext>
            </a:extLst>
          </p:cNvPr>
          <p:cNvSpPr txBox="1"/>
          <p:nvPr/>
        </p:nvSpPr>
        <p:spPr>
          <a:xfrm>
            <a:off x="494749" y="1488296"/>
            <a:ext cx="10089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202124"/>
                </a:solidFill>
                <a:latin typeface="+mn-ea"/>
              </a:rPr>
              <a:t> </a:t>
            </a:r>
            <a:endParaRPr lang="en-US" altLang="ko-KR" b="1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	</a:t>
            </a:r>
            <a:endParaRPr lang="en-US" altLang="ko-KR">
              <a:solidFill>
                <a:srgbClr val="202124"/>
              </a:solidFill>
              <a:latin typeface="Apple SD Gothic Ne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16CC4D-B33D-457F-AF68-FC4D7F3A48D9}"/>
              </a:ext>
            </a:extLst>
          </p:cNvPr>
          <p:cNvGrpSpPr/>
          <p:nvPr/>
        </p:nvGrpSpPr>
        <p:grpSpPr>
          <a:xfrm>
            <a:off x="0" y="33886"/>
            <a:ext cx="11520488" cy="950364"/>
            <a:chOff x="0" y="33886"/>
            <a:chExt cx="11520488" cy="950364"/>
          </a:xfrm>
          <a:solidFill>
            <a:schemeClr val="accent5">
              <a:lumMod val="75000"/>
            </a:schemeClr>
          </a:solidFill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DB809B-8A9C-4B2A-B59E-38994F3FFDDD}"/>
                </a:ext>
              </a:extLst>
            </p:cNvPr>
            <p:cNvGrpSpPr/>
            <p:nvPr/>
          </p:nvGrpSpPr>
          <p:grpSpPr>
            <a:xfrm>
              <a:off x="0" y="33886"/>
              <a:ext cx="11520488" cy="950364"/>
              <a:chOff x="0" y="134669"/>
              <a:chExt cx="11520488" cy="527867"/>
            </a:xfrm>
            <a:grpFill/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BEF15575-F828-42A9-9906-50B0FB2BB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" y="662536"/>
                <a:ext cx="11518424" cy="0"/>
              </a:xfrm>
              <a:prstGeom prst="line">
                <a:avLst/>
              </a:prstGeom>
              <a:grpFill/>
              <a:ln w="2540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50458F5-CAC0-4CD7-9D40-0A351BEF8160}"/>
                  </a:ext>
                </a:extLst>
              </p:cNvPr>
              <p:cNvGrpSpPr/>
              <p:nvPr/>
            </p:nvGrpSpPr>
            <p:grpSpPr>
              <a:xfrm>
                <a:off x="0" y="134669"/>
                <a:ext cx="11520488" cy="377646"/>
                <a:chOff x="0" y="134669"/>
                <a:chExt cx="11520488" cy="377646"/>
              </a:xfrm>
              <a:grpFill/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AB7B0B9-4387-427A-B04F-859818F8F043}"/>
                    </a:ext>
                  </a:extLst>
                </p:cNvPr>
                <p:cNvSpPr/>
                <p:nvPr/>
              </p:nvSpPr>
              <p:spPr>
                <a:xfrm>
                  <a:off x="1272053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9D6AB54-109F-42AD-8C71-64A329EB3551}"/>
                    </a:ext>
                  </a:extLst>
                </p:cNvPr>
                <p:cNvSpPr/>
                <p:nvPr/>
              </p:nvSpPr>
              <p:spPr>
                <a:xfrm>
                  <a:off x="3867244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2C9678E-1232-48A0-B9BC-4555BFBE9EAF}"/>
                    </a:ext>
                  </a:extLst>
                </p:cNvPr>
                <p:cNvSpPr/>
                <p:nvPr/>
              </p:nvSpPr>
              <p:spPr>
                <a:xfrm>
                  <a:off x="5123480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775658E-D2E6-411B-BC2D-A3C649EE9882}"/>
                    </a:ext>
                  </a:extLst>
                </p:cNvPr>
                <p:cNvSpPr/>
                <p:nvPr/>
              </p:nvSpPr>
              <p:spPr>
                <a:xfrm>
                  <a:off x="6428984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FBCC8CE-3766-40E7-A1BE-F4C1EFE3D6A8}"/>
                    </a:ext>
                  </a:extLst>
                </p:cNvPr>
                <p:cNvSpPr/>
                <p:nvPr/>
              </p:nvSpPr>
              <p:spPr>
                <a:xfrm>
                  <a:off x="7712967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31A7D7A6-887C-4DC1-8CC0-FB213D2EDDF2}"/>
                    </a:ext>
                  </a:extLst>
                </p:cNvPr>
                <p:cNvSpPr/>
                <p:nvPr/>
              </p:nvSpPr>
              <p:spPr>
                <a:xfrm>
                  <a:off x="9018471" y="134670"/>
                  <a:ext cx="1305504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1DD2414-7799-48FB-9C0E-5F111230FCA1}"/>
                    </a:ext>
                  </a:extLst>
                </p:cNvPr>
                <p:cNvSpPr/>
                <p:nvPr/>
              </p:nvSpPr>
              <p:spPr>
                <a:xfrm>
                  <a:off x="10323975" y="134669"/>
                  <a:ext cx="1196513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bg1"/>
                      </a:solidFill>
                    </a:rPr>
                    <a:t>1/40 </a:t>
                  </a:r>
                  <a:r>
                    <a:rPr lang="en-US" altLang="ko-KR" sz="1400" b="1" dirty="0">
                      <a:solidFill>
                        <a:schemeClr val="bg1"/>
                      </a:solidFill>
                    </a:rPr>
                    <a:t>page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7FC44AB-F943-447D-9965-7DEE666B974D}"/>
                    </a:ext>
                  </a:extLst>
                </p:cNvPr>
                <p:cNvSpPr/>
                <p:nvPr/>
              </p:nvSpPr>
              <p:spPr>
                <a:xfrm>
                  <a:off x="0" y="134670"/>
                  <a:ext cx="3263900" cy="377645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>
                      <a:solidFill>
                        <a:schemeClr val="bg1"/>
                      </a:solidFill>
                    </a:rPr>
                    <a:t> 사용자 정의 컴포넌트 시스템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B7FB1C-51CB-4C30-A63D-00F475526437}"/>
                </a:ext>
              </a:extLst>
            </p:cNvPr>
            <p:cNvSpPr/>
            <p:nvPr/>
          </p:nvSpPr>
          <p:spPr>
            <a:xfrm>
              <a:off x="2577557" y="33886"/>
              <a:ext cx="1305504" cy="679905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0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94A31A-A697-40D3-98EF-4173697195D6}"/>
              </a:ext>
            </a:extLst>
          </p:cNvPr>
          <p:cNvGrpSpPr/>
          <p:nvPr/>
        </p:nvGrpSpPr>
        <p:grpSpPr>
          <a:xfrm>
            <a:off x="0" y="33886"/>
            <a:ext cx="11520488" cy="814253"/>
            <a:chOff x="0" y="134669"/>
            <a:chExt cx="11520488" cy="527867"/>
          </a:xfrm>
          <a:solidFill>
            <a:schemeClr val="accent5">
              <a:lumMod val="75000"/>
            </a:schemeClr>
          </a:solidFill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C6CAA70-1EC0-46E4-8CF8-A7A2FF064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" y="662536"/>
              <a:ext cx="11518424" cy="0"/>
            </a:xfrm>
            <a:prstGeom prst="line">
              <a:avLst/>
            </a:prstGeom>
            <a:grp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5BDF919-0186-4194-AD1D-376A4B8232BA}"/>
                </a:ext>
              </a:extLst>
            </p:cNvPr>
            <p:cNvGrpSpPr/>
            <p:nvPr/>
          </p:nvGrpSpPr>
          <p:grpSpPr>
            <a:xfrm>
              <a:off x="0" y="134669"/>
              <a:ext cx="11520488" cy="377646"/>
              <a:chOff x="0" y="134669"/>
              <a:chExt cx="11520488" cy="377646"/>
            </a:xfrm>
            <a:grpFill/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37E8714-AAC5-4936-B935-4F8E95A658F2}"/>
                  </a:ext>
                </a:extLst>
              </p:cNvPr>
              <p:cNvSpPr/>
              <p:nvPr/>
            </p:nvSpPr>
            <p:spPr>
              <a:xfrm>
                <a:off x="0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개요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DB2E7AF-FE96-428C-B8E5-018902683AEA}"/>
                  </a:ext>
                </a:extLst>
              </p:cNvPr>
              <p:cNvSpPr/>
              <p:nvPr/>
            </p:nvSpPr>
            <p:spPr>
              <a:xfrm>
                <a:off x="1272053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시나리오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B7D768-95A7-4F53-A5CD-16E081D62F3A}"/>
                  </a:ext>
                </a:extLst>
              </p:cNvPr>
              <p:cNvSpPr/>
              <p:nvPr/>
            </p:nvSpPr>
            <p:spPr>
              <a:xfrm>
                <a:off x="3867244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조감도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29FD8F9-269F-43A9-8A07-912644D6FDD7}"/>
                  </a:ext>
                </a:extLst>
              </p:cNvPr>
              <p:cNvSpPr/>
              <p:nvPr/>
            </p:nvSpPr>
            <p:spPr>
              <a:xfrm>
                <a:off x="5123480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배치도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B725725-999C-470D-83F7-4EE2BF298743}"/>
                  </a:ext>
                </a:extLst>
              </p:cNvPr>
              <p:cNvSpPr/>
              <p:nvPr/>
            </p:nvSpPr>
            <p:spPr>
              <a:xfrm>
                <a:off x="6428984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bg1"/>
                    </a:solidFill>
                  </a:rPr>
                  <a:t>맵동선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28956-D682-4375-9985-6946B1B9B5D6}"/>
                  </a:ext>
                </a:extLst>
              </p:cNvPr>
              <p:cNvSpPr/>
              <p:nvPr/>
            </p:nvSpPr>
            <p:spPr>
              <a:xfrm>
                <a:off x="7712967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몬스터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26E9A43-D53B-4D31-866F-56F476F85F10}"/>
                  </a:ext>
                </a:extLst>
              </p:cNvPr>
              <p:cNvSpPr/>
              <p:nvPr/>
            </p:nvSpPr>
            <p:spPr>
              <a:xfrm>
                <a:off x="9018471" y="134670"/>
                <a:ext cx="1305504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오브젝트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E3FAB72-DC02-4FE8-9EE2-0CB9E02658E7}"/>
                  </a:ext>
                </a:extLst>
              </p:cNvPr>
              <p:cNvSpPr/>
              <p:nvPr/>
            </p:nvSpPr>
            <p:spPr>
              <a:xfrm>
                <a:off x="10323975" y="134669"/>
                <a:ext cx="1196513" cy="377645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bg1"/>
                    </a:solidFill>
                  </a:rPr>
                  <a:t>3/40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page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02C85DF-A8DC-44C8-A66A-7763EA41BD00}"/>
                  </a:ext>
                </a:extLst>
              </p:cNvPr>
              <p:cNvSpPr/>
              <p:nvPr/>
            </p:nvSpPr>
            <p:spPr>
              <a:xfrm>
                <a:off x="2569649" y="134669"/>
                <a:ext cx="1305504" cy="377645"/>
              </a:xfrm>
              <a:prstGeom prst="rect">
                <a:avLst/>
              </a:prstGeom>
              <a:grp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컨셉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FCC2602-620A-4578-A88A-AE911FB9B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9060"/>
              </p:ext>
            </p:extLst>
          </p:nvPr>
        </p:nvGraphicFramePr>
        <p:xfrm>
          <a:off x="1714671" y="2066591"/>
          <a:ext cx="7972668" cy="2595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86334">
                  <a:extLst>
                    <a:ext uri="{9D8B030D-6E8A-4147-A177-3AD203B41FA5}">
                      <a16:colId xmlns:a16="http://schemas.microsoft.com/office/drawing/2014/main" val="2430598492"/>
                    </a:ext>
                  </a:extLst>
                </a:gridCol>
                <a:gridCol w="3986334">
                  <a:extLst>
                    <a:ext uri="{9D8B030D-6E8A-4147-A177-3AD203B41FA5}">
                      <a16:colId xmlns:a16="http://schemas.microsoft.com/office/drawing/2014/main" val="121031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6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7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8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9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3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13556</TotalTime>
  <Words>98</Words>
  <Application>Microsoft Office PowerPoint</Application>
  <PresentationFormat>사용자 지정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Apple SD Gothic Neo</vt:lpstr>
      <vt:lpstr>맑은 고딕</vt:lpstr>
      <vt:lpstr>Arial</vt:lpstr>
      <vt:lpstr>Calibri</vt:lpstr>
      <vt:lpstr>Calibri Light</vt:lpstr>
      <vt:lpstr>Office 테마</vt:lpstr>
      <vt:lpstr> H        이영국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Yeongguk</dc:creator>
  <cp:lastModifiedBy>brandnewdata</cp:lastModifiedBy>
  <cp:revision>39</cp:revision>
  <dcterms:created xsi:type="dcterms:W3CDTF">2021-05-11T04:56:44Z</dcterms:created>
  <dcterms:modified xsi:type="dcterms:W3CDTF">2021-11-07T15:33:18Z</dcterms:modified>
</cp:coreProperties>
</file>