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370" autoAdjust="0"/>
  </p:normalViewPr>
  <p:slideViewPr>
    <p:cSldViewPr>
      <p:cViewPr>
        <p:scale>
          <a:sx n="60" d="100"/>
          <a:sy n="60" d="100"/>
        </p:scale>
        <p:origin x="1400" y="14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67A4-3F60-4437-B7A9-5172662816B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0332-314D-44CD-A426-2195DF08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it looks good.</a:t>
            </a:r>
            <a:r>
              <a:rPr lang="en-US" baseline="0" dirty="0" smtClean="0"/>
              <a:t> </a:t>
            </a:r>
            <a:r>
              <a:rPr lang="en-US" baseline="0" smtClean="0"/>
              <a:t>– Brandon for Brandon’s branch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0332-314D-44CD-A426-2195DF080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87DD-F15B-4D4E-B59E-FE1D972C285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98030" y="3723750"/>
            <a:ext cx="1905000" cy="595538"/>
            <a:chOff x="304800" y="282766"/>
            <a:chExt cx="1524000" cy="595538"/>
          </a:xfrm>
        </p:grpSpPr>
        <p:sp>
          <p:nvSpPr>
            <p:cNvPr id="108" name="Rectangle 107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genderid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gender VARCHAR(50) 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Gender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98030" y="4445646"/>
            <a:ext cx="1905000" cy="595538"/>
            <a:chOff x="304800" y="282766"/>
            <a:chExt cx="1676400" cy="595538"/>
          </a:xfrm>
        </p:grpSpPr>
        <p:sp>
          <p:nvSpPr>
            <p:cNvPr id="111" name="Rectangle 110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ethnicityid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ethnicity VARCHAR(50) 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Ethnicity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98030" y="5139467"/>
            <a:ext cx="1905000" cy="595538"/>
            <a:chOff x="304800" y="282766"/>
            <a:chExt cx="1905000" cy="595538"/>
          </a:xfrm>
        </p:grpSpPr>
        <p:sp>
          <p:nvSpPr>
            <p:cNvPr id="114" name="Rectangle 1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citizenstatusid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citizenstatus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CitizenStatus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298030" y="5803184"/>
            <a:ext cx="1905000" cy="595538"/>
            <a:chOff x="304800" y="282766"/>
            <a:chExt cx="1905000" cy="595538"/>
          </a:xfrm>
        </p:grpSpPr>
        <p:sp>
          <p:nvSpPr>
            <p:cNvPr id="117" name="Rectangle 1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raceid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race VARCHAR(50)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Race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98030" y="6551122"/>
            <a:ext cx="1905000" cy="595538"/>
            <a:chOff x="304800" y="282766"/>
            <a:chExt cx="1905000" cy="595538"/>
          </a:xfrm>
        </p:grpSpPr>
        <p:sp>
          <p:nvSpPr>
            <p:cNvPr id="120" name="Rectangle 119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city VARCHAR(50)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City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8030" y="7265046"/>
            <a:ext cx="1905000" cy="595538"/>
            <a:chOff x="304800" y="282766"/>
            <a:chExt cx="1905000" cy="595538"/>
          </a:xfrm>
        </p:grpSpPr>
        <p:sp>
          <p:nvSpPr>
            <p:cNvPr id="123" name="Rectangle 1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stateid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state VARCHAR(50) 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State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98030" y="7936784"/>
            <a:ext cx="1905000" cy="595538"/>
            <a:chOff x="304800" y="282766"/>
            <a:chExt cx="1905000" cy="595538"/>
          </a:xfrm>
        </p:grpSpPr>
        <p:sp>
          <p:nvSpPr>
            <p:cNvPr id="126" name="Rectangle 1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zipid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zip VARCHAR(50) 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Zip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860630" y="3912246"/>
            <a:ext cx="1905000" cy="595538"/>
            <a:chOff x="304800" y="282766"/>
            <a:chExt cx="1905000" cy="595538"/>
          </a:xfrm>
        </p:grpSpPr>
        <p:sp>
          <p:nvSpPr>
            <p:cNvPr id="129" name="Rectangle 128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languageid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language VARCHAR(50) 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PrimaryLanguage</a:t>
              </a:r>
              <a:endParaRPr lang="en-US" sz="1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676145" y="6563788"/>
            <a:ext cx="1905000" cy="595538"/>
            <a:chOff x="304800" y="282766"/>
            <a:chExt cx="1905000" cy="595538"/>
          </a:xfrm>
        </p:grpSpPr>
        <p:sp>
          <p:nvSpPr>
            <p:cNvPr id="132" name="Rectangle 1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allergylistid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AllergyList</a:t>
              </a:r>
              <a:endParaRPr lang="en-US" sz="1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36430" y="3824013"/>
            <a:ext cx="2133600" cy="3132147"/>
            <a:chOff x="304800" y="282766"/>
            <a:chExt cx="2133600" cy="3132147"/>
          </a:xfrm>
        </p:grpSpPr>
        <p:sp>
          <p:nvSpPr>
            <p:cNvPr id="135" name="Rectangle 134"/>
            <p:cNvSpPr/>
            <p:nvPr/>
          </p:nvSpPr>
          <p:spPr>
            <a:xfrm>
              <a:off x="304800" y="497304"/>
              <a:ext cx="2133600" cy="2917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fname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lname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genderid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raceid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 smtClean="0"/>
                <a:t>ethnicityid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/>
                <a:t>dob DATE</a:t>
              </a:r>
            </a:p>
            <a:p>
              <a:r>
                <a:rPr lang="en-US" sz="1200" dirty="0" err="1"/>
                <a:t>address_street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cityid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stateid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zipid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phone_number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email_address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citizenid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languageid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04800" y="282766"/>
              <a:ext cx="21336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998993" y="4798623"/>
            <a:ext cx="1905000" cy="771976"/>
            <a:chOff x="304800" y="282766"/>
            <a:chExt cx="1905000" cy="771976"/>
          </a:xfrm>
        </p:grpSpPr>
        <p:sp>
          <p:nvSpPr>
            <p:cNvPr id="138" name="Rectangle 137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patientallergyid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 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 Allergy</a:t>
              </a:r>
            </a:p>
          </p:txBody>
        </p:sp>
      </p:grpSp>
      <p:cxnSp>
        <p:nvCxnSpPr>
          <p:cNvPr id="140" name="Elbow Connector 139"/>
          <p:cNvCxnSpPr>
            <a:stCxn id="108" idx="3"/>
          </p:cNvCxnSpPr>
          <p:nvPr/>
        </p:nvCxnSpPr>
        <p:spPr>
          <a:xfrm>
            <a:off x="4203030" y="4128788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03030" y="4755434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4203030" y="5402105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4215062" y="5910454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203030" y="6591266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4164931" y="6988291"/>
            <a:ext cx="762001" cy="685800"/>
          </a:xfrm>
          <a:prstGeom prst="bentConnector3">
            <a:avLst>
              <a:gd name="adj1" fmla="val 2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979433" y="7179759"/>
            <a:ext cx="1361599" cy="914402"/>
          </a:xfrm>
          <a:prstGeom prst="bentConnector3">
            <a:avLst>
              <a:gd name="adj1" fmla="val 4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9" idx="1"/>
          </p:cNvCxnSpPr>
          <p:nvPr/>
        </p:nvCxnSpPr>
        <p:spPr>
          <a:xfrm rot="10800000" flipV="1">
            <a:off x="6870034" y="4317284"/>
            <a:ext cx="990596" cy="238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3" idx="0"/>
            <a:endCxn id="138" idx="2"/>
          </p:cNvCxnSpPr>
          <p:nvPr/>
        </p:nvCxnSpPr>
        <p:spPr>
          <a:xfrm rot="5400000" flipH="1" flipV="1">
            <a:off x="8293475" y="5905770"/>
            <a:ext cx="993189" cy="322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5" idx="3"/>
            <a:endCxn id="138" idx="1"/>
          </p:cNvCxnSpPr>
          <p:nvPr/>
        </p:nvCxnSpPr>
        <p:spPr>
          <a:xfrm flipV="1">
            <a:off x="6870031" y="5291880"/>
            <a:ext cx="1128963" cy="205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6501062" y="9107807"/>
            <a:ext cx="1905000" cy="771976"/>
            <a:chOff x="304800" y="282766"/>
            <a:chExt cx="1905000" cy="771976"/>
          </a:xfrm>
        </p:grpSpPr>
        <p:sp>
          <p:nvSpPr>
            <p:cNvPr id="151" name="Rectangle 150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colonoscopyid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colonoscopy DATE 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Colonoscopy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738935" y="9107807"/>
            <a:ext cx="1905000" cy="771976"/>
            <a:chOff x="304800" y="282766"/>
            <a:chExt cx="1905000" cy="771976"/>
          </a:xfrm>
        </p:grpSpPr>
        <p:sp>
          <p:nvSpPr>
            <p:cNvPr id="154" name="Rectangle 153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papsmearid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papsmear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PapSmear</a:t>
              </a:r>
              <a:endParaRPr 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8030" y="9091765"/>
            <a:ext cx="1905000" cy="771976"/>
            <a:chOff x="304800" y="282766"/>
            <a:chExt cx="1905000" cy="771976"/>
          </a:xfrm>
        </p:grpSpPr>
        <p:sp>
          <p:nvSpPr>
            <p:cNvPr id="157" name="Rectangle 156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mammogramid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mammogram DATE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Mammogram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431630" y="9091765"/>
            <a:ext cx="1905000" cy="771976"/>
            <a:chOff x="304800" y="282766"/>
            <a:chExt cx="1905000" cy="771976"/>
          </a:xfrm>
        </p:grpSpPr>
        <p:sp>
          <p:nvSpPr>
            <p:cNvPr id="160" name="Rectangle 159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stiid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sti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STI</a:t>
              </a:r>
            </a:p>
          </p:txBody>
        </p:sp>
      </p:grpSp>
      <p:cxnSp>
        <p:nvCxnSpPr>
          <p:cNvPr id="162" name="Elbow Connector 161"/>
          <p:cNvCxnSpPr>
            <a:endCxn id="158" idx="0"/>
          </p:cNvCxnSpPr>
          <p:nvPr/>
        </p:nvCxnSpPr>
        <p:spPr>
          <a:xfrm rot="5400000">
            <a:off x="3249529" y="6957162"/>
            <a:ext cx="2135605" cy="2133600"/>
          </a:xfrm>
          <a:prstGeom prst="bentConnector3">
            <a:avLst>
              <a:gd name="adj1" fmla="val 77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4512819" y="8017971"/>
            <a:ext cx="212362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5" idx="2"/>
          </p:cNvCxnSpPr>
          <p:nvPr/>
        </p:nvCxnSpPr>
        <p:spPr>
          <a:xfrm rot="16200000" flipH="1">
            <a:off x="5541520" y="7217871"/>
            <a:ext cx="2123623" cy="1600200"/>
          </a:xfrm>
          <a:prstGeom prst="bentConnector3">
            <a:avLst>
              <a:gd name="adj1" fmla="val 732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16200000" flipH="1">
            <a:off x="6779773" y="7046422"/>
            <a:ext cx="2123619" cy="1943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079332" y="609600"/>
            <a:ext cx="1993230" cy="595538"/>
            <a:chOff x="304800" y="282766"/>
            <a:chExt cx="1993230" cy="595538"/>
          </a:xfrm>
        </p:grpSpPr>
        <p:sp>
          <p:nvSpPr>
            <p:cNvPr id="167" name="Rectangle 166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reasonforvisit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ReasonforVisit</a:t>
              </a:r>
              <a:endParaRPr lang="en-US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35547" y="609600"/>
            <a:ext cx="1993230" cy="595538"/>
            <a:chOff x="304800" y="282766"/>
            <a:chExt cx="1993230" cy="595538"/>
          </a:xfrm>
        </p:grpSpPr>
        <p:sp>
          <p:nvSpPr>
            <p:cNvPr id="170" name="Rectangle 169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visittype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VisitType</a:t>
              </a:r>
              <a:endParaRPr lang="en-US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919312" y="1676400"/>
            <a:ext cx="1993230" cy="1600200"/>
            <a:chOff x="304800" y="282766"/>
            <a:chExt cx="1993230" cy="1600200"/>
          </a:xfrm>
        </p:grpSpPr>
        <p:sp>
          <p:nvSpPr>
            <p:cNvPr id="173" name="Rectangle 172"/>
            <p:cNvSpPr/>
            <p:nvPr/>
          </p:nvSpPr>
          <p:spPr>
            <a:xfrm>
              <a:off x="304800" y="497304"/>
              <a:ext cx="1993230" cy="138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patientvisitid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pstat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</a:p>
            <a:p>
              <a:r>
                <a:rPr lang="en-US" sz="1200" dirty="0" err="1" smtClean="0"/>
                <a:t>currentdate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  <a:endParaRPr lang="en-US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PatientVisit</a:t>
              </a:r>
              <a:endParaRPr lang="en-US" sz="14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587915" y="609600"/>
            <a:ext cx="1993230" cy="595538"/>
            <a:chOff x="304800" y="282766"/>
            <a:chExt cx="1993230" cy="595538"/>
          </a:xfrm>
        </p:grpSpPr>
        <p:sp>
          <p:nvSpPr>
            <p:cNvPr id="176" name="Rectangle 175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dayofvisit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DayofVisit</a:t>
              </a:r>
              <a:endParaRPr lang="en-US" sz="1400" dirty="0"/>
            </a:p>
          </p:txBody>
        </p:sp>
      </p:grpSp>
      <p:cxnSp>
        <p:nvCxnSpPr>
          <p:cNvPr id="181" name="Elbow Connector 180"/>
          <p:cNvCxnSpPr>
            <a:stCxn id="170" idx="2"/>
            <a:endCxn id="174" idx="0"/>
          </p:cNvCxnSpPr>
          <p:nvPr/>
        </p:nvCxnSpPr>
        <p:spPr>
          <a:xfrm rot="16200000" flipH="1">
            <a:off x="4638413" y="398886"/>
            <a:ext cx="471262" cy="20837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7" idx="2"/>
          </p:cNvCxnSpPr>
          <p:nvPr/>
        </p:nvCxnSpPr>
        <p:spPr>
          <a:xfrm rot="5400000">
            <a:off x="5840316" y="1440769"/>
            <a:ext cx="4712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 rot="5400000">
            <a:off x="7361614" y="106468"/>
            <a:ext cx="471262" cy="2668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36" idx="0"/>
            <a:endCxn id="173" idx="2"/>
          </p:cNvCxnSpPr>
          <p:nvPr/>
        </p:nvCxnSpPr>
        <p:spPr>
          <a:xfrm rot="5400000" flipH="1" flipV="1">
            <a:off x="5585872" y="3493959"/>
            <a:ext cx="547413" cy="11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16078200" y="2586124"/>
            <a:ext cx="1905000" cy="595538"/>
            <a:chOff x="304800" y="282766"/>
            <a:chExt cx="1524000" cy="595538"/>
          </a:xfrm>
        </p:grpSpPr>
        <p:sp>
          <p:nvSpPr>
            <p:cNvPr id="196" name="Rectangle 195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cooper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CooperGreen</a:t>
              </a:r>
              <a:endParaRPr lang="en-US" sz="14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6078200" y="3308020"/>
            <a:ext cx="1905000" cy="595538"/>
            <a:chOff x="304800" y="282766"/>
            <a:chExt cx="1676400" cy="595538"/>
          </a:xfrm>
        </p:grpSpPr>
        <p:sp>
          <p:nvSpPr>
            <p:cNvPr id="199" name="Rectangle 198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BIGINT</a:t>
              </a:r>
              <a:endParaRPr lang="en-US" sz="1200" dirty="0"/>
            </a:p>
            <a:p>
              <a:r>
                <a:rPr lang="en-US" sz="1200" dirty="0" smtClean="0"/>
                <a:t>physician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PrimaryPhysician</a:t>
              </a:r>
              <a:endParaRPr lang="en-US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078200" y="4001841"/>
            <a:ext cx="1905000" cy="595538"/>
            <a:chOff x="304800" y="282766"/>
            <a:chExt cx="1905000" cy="595538"/>
          </a:xfrm>
        </p:grpSpPr>
        <p:sp>
          <p:nvSpPr>
            <p:cNvPr id="202" name="Rectangle 20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education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EducationLevel</a:t>
              </a:r>
              <a:endParaRPr lang="en-US" sz="14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6078200" y="4665558"/>
            <a:ext cx="1905000" cy="595538"/>
            <a:chOff x="304800" y="282766"/>
            <a:chExt cx="1905000" cy="595538"/>
          </a:xfrm>
        </p:grpSpPr>
        <p:sp>
          <p:nvSpPr>
            <p:cNvPr id="205" name="Rectangle 20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HeadofHousehold</a:t>
              </a:r>
              <a:endParaRPr lang="en-US" sz="14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6078200" y="5413496"/>
            <a:ext cx="1905000" cy="595538"/>
            <a:chOff x="304800" y="282766"/>
            <a:chExt cx="1905000" cy="595538"/>
          </a:xfrm>
        </p:grpSpPr>
        <p:sp>
          <p:nvSpPr>
            <p:cNvPr id="208" name="Rectangle 207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insurance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MedicalInsurance</a:t>
              </a:r>
              <a:endParaRPr lang="en-US" sz="14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65500" y="6100953"/>
            <a:ext cx="1905000" cy="595538"/>
            <a:chOff x="304800" y="282766"/>
            <a:chExt cx="1905000" cy="595538"/>
          </a:xfrm>
        </p:grpSpPr>
        <p:sp>
          <p:nvSpPr>
            <p:cNvPr id="211" name="Rectangle 210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disability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Disability</a:t>
              </a:r>
              <a:endParaRPr lang="en-US" sz="14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078200" y="6799158"/>
            <a:ext cx="1905000" cy="595538"/>
            <a:chOff x="304800" y="282766"/>
            <a:chExt cx="1905000" cy="595538"/>
          </a:xfrm>
        </p:grpSpPr>
        <p:sp>
          <p:nvSpPr>
            <p:cNvPr id="214" name="Rectangle 2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veteran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Veteran</a:t>
              </a:r>
              <a:endParaRPr lang="en-US" sz="14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604500" y="3807887"/>
            <a:ext cx="1905000" cy="595538"/>
            <a:chOff x="304800" y="282766"/>
            <a:chExt cx="1905000" cy="595538"/>
          </a:xfrm>
        </p:grpSpPr>
        <p:sp>
          <p:nvSpPr>
            <p:cNvPr id="217" name="Rectangle 2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employment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CurrentEmployment</a:t>
              </a:r>
              <a:endParaRPr lang="en-US" sz="14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0591800" y="4495800"/>
            <a:ext cx="1905000" cy="595538"/>
            <a:chOff x="304800" y="282766"/>
            <a:chExt cx="1905000" cy="595538"/>
          </a:xfrm>
        </p:grpSpPr>
        <p:sp>
          <p:nvSpPr>
            <p:cNvPr id="223" name="Rectangle 2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relationship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RelationshipStatus</a:t>
              </a:r>
              <a:endParaRPr lang="en-US" sz="14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0604500" y="5194005"/>
            <a:ext cx="1905000" cy="595538"/>
            <a:chOff x="304800" y="282766"/>
            <a:chExt cx="1905000" cy="595538"/>
          </a:xfrm>
        </p:grpSpPr>
        <p:sp>
          <p:nvSpPr>
            <p:cNvPr id="226" name="Rectangle 2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alcohol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Alcohol</a:t>
              </a:r>
              <a:endParaRPr lang="en-US" sz="14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04500" y="6161012"/>
            <a:ext cx="1905000" cy="595538"/>
            <a:chOff x="304800" y="282766"/>
            <a:chExt cx="1905000" cy="595538"/>
          </a:xfrm>
        </p:grpSpPr>
        <p:sp>
          <p:nvSpPr>
            <p:cNvPr id="232" name="Rectangle 2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foodstamp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FoodStamp</a:t>
              </a:r>
              <a:endParaRPr lang="en-US" sz="14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6078200" y="7509365"/>
            <a:ext cx="1905000" cy="595538"/>
            <a:chOff x="304800" y="282766"/>
            <a:chExt cx="1905000" cy="595538"/>
          </a:xfrm>
        </p:grpSpPr>
        <p:sp>
          <p:nvSpPr>
            <p:cNvPr id="235" name="Rectangle 23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hometype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HomeType</a:t>
              </a:r>
              <a:endParaRPr lang="en-US" sz="14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3106400" y="3094110"/>
            <a:ext cx="2286000" cy="3411881"/>
            <a:chOff x="304800" y="282766"/>
            <a:chExt cx="2286000" cy="3201234"/>
          </a:xfrm>
        </p:grpSpPr>
        <p:sp>
          <p:nvSpPr>
            <p:cNvPr id="241" name="Rectangle 240"/>
            <p:cNvSpPr/>
            <p:nvPr/>
          </p:nvSpPr>
          <p:spPr>
            <a:xfrm>
              <a:off x="304800" y="497303"/>
              <a:ext cx="2286000" cy="2986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householdincome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  <a:p>
              <a:r>
                <a:rPr lang="en-US" sz="1200" dirty="0" err="1" smtClean="0"/>
                <a:t>numchildren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  <a:endParaRPr lang="en-US" sz="1200" dirty="0" smtClean="0"/>
            </a:p>
            <a:p>
              <a:r>
                <a:rPr lang="en-US" sz="1200" dirty="0" err="1" smtClean="0"/>
                <a:t>numfammember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4800" y="282766"/>
              <a:ext cx="2286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SocialHistory</a:t>
              </a:r>
              <a:endParaRPr lang="en-US" sz="1400" dirty="0"/>
            </a:p>
          </p:txBody>
        </p:sp>
      </p:grpSp>
      <p:cxnSp>
        <p:nvCxnSpPr>
          <p:cNvPr id="244" name="Elbow Connector 243"/>
          <p:cNvCxnSpPr>
            <a:stCxn id="196" idx="1"/>
          </p:cNvCxnSpPr>
          <p:nvPr/>
        </p:nvCxnSpPr>
        <p:spPr>
          <a:xfrm rot="10800000" flipV="1">
            <a:off x="15392400" y="2991162"/>
            <a:ext cx="685800" cy="4268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199" idx="1"/>
          </p:cNvCxnSpPr>
          <p:nvPr/>
        </p:nvCxnSpPr>
        <p:spPr>
          <a:xfrm rot="10800000">
            <a:off x="15392400" y="3713058"/>
            <a:ext cx="685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02" idx="1"/>
          </p:cNvCxnSpPr>
          <p:nvPr/>
        </p:nvCxnSpPr>
        <p:spPr>
          <a:xfrm rot="10800000">
            <a:off x="15392400" y="4128789"/>
            <a:ext cx="685800" cy="278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05" idx="1"/>
          </p:cNvCxnSpPr>
          <p:nvPr/>
        </p:nvCxnSpPr>
        <p:spPr>
          <a:xfrm rot="10800000">
            <a:off x="15379700" y="4741052"/>
            <a:ext cx="698500" cy="329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08" idx="1"/>
          </p:cNvCxnSpPr>
          <p:nvPr/>
        </p:nvCxnSpPr>
        <p:spPr>
          <a:xfrm rot="10800000">
            <a:off x="15392400" y="5246736"/>
            <a:ext cx="685800" cy="571798"/>
          </a:xfrm>
          <a:prstGeom prst="bentConnector3">
            <a:avLst>
              <a:gd name="adj1" fmla="val 2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/>
          <p:nvPr/>
        </p:nvCxnSpPr>
        <p:spPr>
          <a:xfrm rot="10800000">
            <a:off x="15392400" y="5735005"/>
            <a:ext cx="673100" cy="611522"/>
          </a:xfrm>
          <a:prstGeom prst="bentConnector3">
            <a:avLst>
              <a:gd name="adj1" fmla="val 4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214" idx="1"/>
          </p:cNvCxnSpPr>
          <p:nvPr/>
        </p:nvCxnSpPr>
        <p:spPr>
          <a:xfrm rot="10800000">
            <a:off x="15379700" y="6505990"/>
            <a:ext cx="698500" cy="69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17" idx="3"/>
          </p:cNvCxnSpPr>
          <p:nvPr/>
        </p:nvCxnSpPr>
        <p:spPr>
          <a:xfrm flipV="1">
            <a:off x="12509500" y="3713058"/>
            <a:ext cx="596900" cy="499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23" idx="3"/>
          </p:cNvCxnSpPr>
          <p:nvPr/>
        </p:nvCxnSpPr>
        <p:spPr>
          <a:xfrm flipV="1">
            <a:off x="12496800" y="4406880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flipV="1">
            <a:off x="12496800" y="5068642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32" idx="3"/>
          </p:cNvCxnSpPr>
          <p:nvPr/>
        </p:nvCxnSpPr>
        <p:spPr>
          <a:xfrm flipV="1">
            <a:off x="12509500" y="6006502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235" idx="1"/>
          </p:cNvCxnSpPr>
          <p:nvPr/>
        </p:nvCxnSpPr>
        <p:spPr>
          <a:xfrm rot="10800000">
            <a:off x="15011400" y="6505991"/>
            <a:ext cx="1066800" cy="1408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6870033" y="3522558"/>
            <a:ext cx="6223667" cy="604226"/>
          </a:xfrm>
          <a:prstGeom prst="bentConnector3">
            <a:avLst>
              <a:gd name="adj1" fmla="val 12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12649200" y="9009454"/>
            <a:ext cx="1905000" cy="595538"/>
            <a:chOff x="304800" y="282766"/>
            <a:chExt cx="1905000" cy="595538"/>
          </a:xfrm>
        </p:grpSpPr>
        <p:sp>
          <p:nvSpPr>
            <p:cNvPr id="295" name="Rectangle 29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DrugType</a:t>
              </a:r>
              <a:endParaRPr lang="en-US" sz="1400" dirty="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57150" y="7712192"/>
            <a:ext cx="1905000" cy="841566"/>
            <a:chOff x="304800" y="282766"/>
            <a:chExt cx="1905000" cy="841566"/>
          </a:xfrm>
        </p:grpSpPr>
        <p:sp>
          <p:nvSpPr>
            <p:cNvPr id="298" name="Rectangle 297"/>
            <p:cNvSpPr/>
            <p:nvPr/>
          </p:nvSpPr>
          <p:spPr>
            <a:xfrm>
              <a:off x="304800" y="497304"/>
              <a:ext cx="1905000" cy="62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socialdrugsid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 </a:t>
              </a:r>
              <a:endParaRPr lang="en-US" sz="12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SocialDrugs</a:t>
              </a:r>
              <a:endParaRPr lang="en-US" sz="1400" dirty="0"/>
            </a:p>
          </p:txBody>
        </p:sp>
      </p:grpSp>
      <p:cxnSp>
        <p:nvCxnSpPr>
          <p:cNvPr id="300" name="Elbow Connector 299"/>
          <p:cNvCxnSpPr>
            <a:stCxn id="296" idx="0"/>
            <a:endCxn id="298" idx="2"/>
          </p:cNvCxnSpPr>
          <p:nvPr/>
        </p:nvCxnSpPr>
        <p:spPr>
          <a:xfrm rot="5400000" flipH="1" flipV="1">
            <a:off x="13427827" y="8727631"/>
            <a:ext cx="455696" cy="107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41" idx="2"/>
            <a:endCxn id="299" idx="0"/>
          </p:cNvCxnSpPr>
          <p:nvPr/>
        </p:nvCxnSpPr>
        <p:spPr>
          <a:xfrm rot="5400000">
            <a:off x="13376425" y="6839216"/>
            <a:ext cx="1206201" cy="539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734800" y="1046618"/>
            <a:ext cx="1905000" cy="1008288"/>
            <a:chOff x="304800" y="282766"/>
            <a:chExt cx="1905000" cy="1008288"/>
          </a:xfrm>
        </p:grpSpPr>
        <p:sp>
          <p:nvSpPr>
            <p:cNvPr id="179" name="Rectangle 178"/>
            <p:cNvSpPr/>
            <p:nvPr/>
          </p:nvSpPr>
          <p:spPr>
            <a:xfrm>
              <a:off x="304800" y="497304"/>
              <a:ext cx="1905000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currentsmokerid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CurrentSmoker</a:t>
              </a:r>
              <a:endParaRPr lang="en-US" sz="14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3979525" y="914400"/>
            <a:ext cx="1905000" cy="1236888"/>
            <a:chOff x="304800" y="282766"/>
            <a:chExt cx="1905000" cy="1236888"/>
          </a:xfrm>
        </p:grpSpPr>
        <p:sp>
          <p:nvSpPr>
            <p:cNvPr id="183" name="Rectangle 182"/>
            <p:cNvSpPr/>
            <p:nvPr/>
          </p:nvSpPr>
          <p:spPr>
            <a:xfrm>
              <a:off x="304800" y="497304"/>
              <a:ext cx="1905000" cy="1022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pastsmokerid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quitdate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PastSmoker</a:t>
              </a:r>
              <a:endParaRPr lang="en-US" sz="1400" dirty="0"/>
            </a:p>
          </p:txBody>
        </p:sp>
      </p:grpSp>
      <p:cxnSp>
        <p:nvCxnSpPr>
          <p:cNvPr id="186" name="Elbow Connector 185"/>
          <p:cNvCxnSpPr>
            <a:endCxn id="179" idx="2"/>
          </p:cNvCxnSpPr>
          <p:nvPr/>
        </p:nvCxnSpPr>
        <p:spPr>
          <a:xfrm rot="16200000" flipV="1">
            <a:off x="12643949" y="2098257"/>
            <a:ext cx="1039204" cy="952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242" idx="0"/>
            <a:endCxn id="183" idx="2"/>
          </p:cNvCxnSpPr>
          <p:nvPr/>
        </p:nvCxnSpPr>
        <p:spPr>
          <a:xfrm rot="5400000" flipH="1" flipV="1">
            <a:off x="14119301" y="2281387"/>
            <a:ext cx="942822" cy="6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350</Words>
  <Application>Microsoft Macintosh PowerPoint</Application>
  <PresentationFormat>Custom</PresentationFormat>
  <Paragraphs>154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Brandon Bodie</cp:lastModifiedBy>
  <cp:revision>15</cp:revision>
  <dcterms:created xsi:type="dcterms:W3CDTF">2015-08-11T18:56:07Z</dcterms:created>
  <dcterms:modified xsi:type="dcterms:W3CDTF">2015-08-12T14:40:50Z</dcterms:modified>
</cp:coreProperties>
</file>