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98" d="100"/>
          <a:sy n="98" d="100"/>
        </p:scale>
        <p:origin x="2861" y="146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looks good.</a:t>
            </a:r>
            <a:r>
              <a:rPr lang="en-US" baseline="0" dirty="0" smtClean="0"/>
              <a:t> </a:t>
            </a:r>
            <a:r>
              <a:rPr lang="en-US" baseline="0" smtClean="0"/>
              <a:t>– Brandon for Brandon’s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citizenid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citizen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 Allergy</a:t>
              </a:r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079332" y="609600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835547" y="60960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587915" y="609600"/>
            <a:ext cx="1993230" cy="595538"/>
            <a:chOff x="304800" y="282766"/>
            <a:chExt cx="1993230" cy="595538"/>
          </a:xfrm>
        </p:grpSpPr>
        <p:sp>
          <p:nvSpPr>
            <p:cNvPr id="176" name="Rectangle 175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dayofvisit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DayofVisit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638413" y="398886"/>
            <a:ext cx="471262" cy="20837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5840316" y="1440769"/>
            <a:ext cx="4712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/>
          <p:nvPr/>
        </p:nvCxnSpPr>
        <p:spPr>
          <a:xfrm rot="5400000">
            <a:off x="7361614" y="106468"/>
            <a:ext cx="471262" cy="26686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5835" y="5907046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97156"/>
            <a:chOff x="304800" y="282766"/>
            <a:chExt cx="2286000" cy="328124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3066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heareab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10835" y="5752536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91267"/>
            <a:ext cx="1066801" cy="132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419062" y="6881854"/>
            <a:ext cx="1120926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0363200" y="6629400"/>
            <a:ext cx="2195766" cy="640406"/>
            <a:chOff x="304799" y="237898"/>
            <a:chExt cx="2195766" cy="640406"/>
          </a:xfrm>
        </p:grpSpPr>
        <p:sp>
          <p:nvSpPr>
            <p:cNvPr id="191" name="Rectangle 190"/>
            <p:cNvSpPr/>
            <p:nvPr/>
          </p:nvSpPr>
          <p:spPr>
            <a:xfrm>
              <a:off x="304799" y="497304"/>
              <a:ext cx="21957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transportid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/>
                <a:t>t</a:t>
              </a:r>
              <a:r>
                <a:rPr lang="en-US" sz="1200" dirty="0" smtClean="0"/>
                <a:t>ransport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04799" y="237898"/>
              <a:ext cx="2195765" cy="2594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Transport</a:t>
              </a:r>
              <a:endParaRPr lang="en-US" sz="1400" dirty="0"/>
            </a:p>
          </p:txBody>
        </p:sp>
      </p:grpSp>
      <p:cxnSp>
        <p:nvCxnSpPr>
          <p:cNvPr id="193" name="Elbow Connector 192"/>
          <p:cNvCxnSpPr/>
          <p:nvPr/>
        </p:nvCxnSpPr>
        <p:spPr>
          <a:xfrm flipV="1">
            <a:off x="12496800" y="6359763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359</Words>
  <Application>Microsoft Office PowerPoint</Application>
  <PresentationFormat>Custom</PresentationFormat>
  <Paragraphs>158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19</cp:revision>
  <dcterms:created xsi:type="dcterms:W3CDTF">2015-08-11T18:56:07Z</dcterms:created>
  <dcterms:modified xsi:type="dcterms:W3CDTF">2015-08-13T22:20:29Z</dcterms:modified>
</cp:coreProperties>
</file>