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4112-E4F1-45EC-B541-C2B501854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11A49-015A-4437-A3C3-1C521332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AEAD-80B0-411B-B102-9C21D7B8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9D95-0740-4924-9D98-AD8EE139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4D95-7356-4973-B02B-45E01576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52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DEA6-7548-4EEC-A811-864053E9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626FA-520F-47A0-881B-8E724C85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257D-C306-446E-AF6E-C9B4AA16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0CE6-D4AB-40D8-AD69-DAAC26A0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9CB1-B2FD-47DE-9C29-95213814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01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F64DA-9B3A-439C-9DCC-428388921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BD380-9F9A-461E-82B4-F38FF4FC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BCAA-50CE-4C0A-B514-05E01E0E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53AF-CACD-4C7F-B05D-6CEB23D8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3B80F-D94D-42AF-9D7C-04C1350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B844-0A1D-48B5-9AD9-20EDF9D9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0BC3-4937-464F-83B7-18BDBA3D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4596-0340-4C9D-992C-E8B0A084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E9B3-4F77-4CFE-BAF1-2828D604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530C-E2E5-44E4-9840-327ACC39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61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68A7-5311-436B-86F4-2CE66F5C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A408-6293-4FC3-B210-49BE47CC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3F78-8B2B-4060-B90C-4890D01B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A4B9-C9B8-4AF1-8747-7BBEAE38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3E5F-8A22-4584-A2E4-76C0521C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42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4FD8-5E0A-45A6-AB94-6A35CCAC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36E7-CE68-4073-94D6-150C8CE8F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2C0D-94C1-4FE6-BBE4-DAD84699B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3FF2-83EC-4D59-8BFE-30B1C3A4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D76A3-82CD-4357-A987-1E693728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E5638-7561-449F-8B84-77CA20B2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60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5713-3811-41BD-B4F7-62D3DFB9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37E2E-E2AC-47BB-9360-A0F9E467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01C75-648C-4348-AED9-1648C21C3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8F27E-0563-4BB6-BEDC-B565CD807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BB7F3-7DF6-40F4-A874-767C208F5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3C43-07BF-420D-9398-A881B54D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D940E-2B9B-4851-8F28-BE8478E6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2E471-C5D0-4CDA-9F44-22132552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83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B964-23D6-4B9E-BC18-D967E5E9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EF406-46B4-46B7-AABD-68BFBC60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20228-7CEB-45CE-B0AC-E06CACB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FE5FA-F174-4815-A5B1-2F86920E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52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8CF69-E39E-4818-A886-148F5227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05368-8EEA-478D-AB0F-941C20CA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3140-BF40-4285-9E95-F8CB9DB6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63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33AB-B17C-4BDC-8440-5210ADFF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5203-EB3C-43D5-B5CF-5C865102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27B21-BC3E-4AB5-9A04-7B557274B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0EA77-DB32-4C5B-9771-DB896975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D51D-CF61-48C0-B5DA-32378862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59DC0-9C20-4748-B6C2-914C54AB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16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D718-DE6E-446C-BAC5-9EA6E644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553B6-61D1-40F4-B983-424BBDBB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B1304-4DC2-4541-96F5-4C92FA050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5AC25-6563-46DF-98D1-3395FBB5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8453-732E-4AFB-BB00-0DE4F7F8CAE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A4D49-4910-432B-97C7-27572AA0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1F72C-BFD0-4287-B36D-EE517169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26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482E4-F076-4BE2-AC07-07E988C0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FA175-2067-4EC6-ADC1-117F16D1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CD0C-4414-4C3F-8EA3-3E4737980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8453-732E-4AFB-BB00-0DE4F7F8CAE5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8655-F543-42DC-B57C-F7A703C08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F71C-F852-4F6E-B85B-BA92C3217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7692-0CB0-42D1-9B5C-3B7BCFB4B6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93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D93D-B4EA-4156-A4CB-7039D8E61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Team Assignment 3 Trace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EBC46-4BA4-4BC5-B9C9-DD23DE9C5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Team T01-04</a:t>
            </a:r>
          </a:p>
          <a:p>
            <a:r>
              <a:rPr lang="en-CA" dirty="0"/>
              <a:t>MARK TREMBLAY, EZRA GUAI, BRANDON FISHER, WILD GUEVARA</a:t>
            </a:r>
          </a:p>
        </p:txBody>
      </p:sp>
    </p:spTree>
    <p:extLst>
      <p:ext uri="{BB962C8B-B14F-4D97-AF65-F5344CB8AC3E}">
        <p14:creationId xmlns:p14="http://schemas.microsoft.com/office/powerpoint/2010/main" val="243156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24CF-4641-4938-820A-AE431CED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to trace: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747320-2D2B-4012-8A3A-157B46D311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0722" y="2241998"/>
            <a:ext cx="9008165" cy="350865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CA" sz="1900" dirty="0">
                <a:cs typeface="Arial" panose="020B0604020202020204" pitchFamily="34" charset="0"/>
              </a:rPr>
              <a:t>Customer c1 = new Customer("Alison Brown", 123);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BankAccount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 b1 = new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BankAccount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(c1, 100.00);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Customer c2 = b1.getCustomer(); 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c2.setName("Charles Green"); 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System.out.println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(c1); 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System.out.println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(c2);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Customer c3 = c1; 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c3.setName("Eva White"); 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System.out.println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(b1.getCustomer()); 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System.out.println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353535"/>
                </a:solidFill>
                <a:effectLst/>
                <a:cs typeface="Arial" panose="020B0604020202020204" pitchFamily="34" charset="0"/>
              </a:rPr>
              <a:t>(c3);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9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FCE8-F81E-4B67-9F6B-C847DC0E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65"/>
            <a:ext cx="12192000" cy="2771434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CA" sz="1900" dirty="0">
                <a:cs typeface="Arial" panose="020B0604020202020204" pitchFamily="34" charset="0"/>
              </a:rPr>
              <a:t>Customer c1 = new Customer("Alison Brown", 123);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 err="1">
                <a:solidFill>
                  <a:srgbClr val="353535"/>
                </a:solidFill>
                <a:cs typeface="Arial" panose="020B0604020202020204" pitchFamily="34" charset="0"/>
              </a:rPr>
              <a:t>BankAccount</a:t>
            </a:r>
            <a:r>
              <a:rPr lang="en-US" altLang="en-US" sz="1900" dirty="0">
                <a:solidFill>
                  <a:srgbClr val="353535"/>
                </a:solidFill>
                <a:cs typeface="Arial" panose="020B0604020202020204" pitchFamily="34" charset="0"/>
              </a:rPr>
              <a:t> b1 = new </a:t>
            </a:r>
            <a:r>
              <a:rPr lang="en-US" altLang="en-US" sz="1900" dirty="0" err="1">
                <a:solidFill>
                  <a:srgbClr val="353535"/>
                </a:solidFill>
                <a:cs typeface="Arial" panose="020B0604020202020204" pitchFamily="34" charset="0"/>
              </a:rPr>
              <a:t>BankAccount</a:t>
            </a:r>
            <a:r>
              <a:rPr lang="en-US" altLang="en-US" sz="1900" dirty="0">
                <a:solidFill>
                  <a:srgbClr val="353535"/>
                </a:solidFill>
                <a:cs typeface="Arial" panose="020B0604020202020204" pitchFamily="34" charset="0"/>
              </a:rPr>
              <a:t>(c1, 100.00);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900" dirty="0">
              <a:solidFill>
                <a:srgbClr val="353535"/>
              </a:solidFill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>
                <a:solidFill>
                  <a:srgbClr val="353535"/>
                </a:solidFill>
                <a:cs typeface="Arial" panose="020B0604020202020204" pitchFamily="34" charset="0"/>
              </a:rPr>
              <a:t>Customer c2 = b1.getCustomer(); </a:t>
            </a:r>
            <a:br>
              <a:rPr lang="en-US" altLang="en-US" sz="1900" dirty="0">
                <a:solidFill>
                  <a:srgbClr val="353535"/>
                </a:solidFill>
                <a:cs typeface="Arial" panose="020B0604020202020204" pitchFamily="34" charset="0"/>
              </a:rPr>
            </a:br>
            <a:endParaRPr lang="en-US" altLang="en-US" sz="1900" dirty="0">
              <a:solidFill>
                <a:srgbClr val="353535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FFBE-5A44-4D09-ADBC-CC1EF1012144}"/>
              </a:ext>
            </a:extLst>
          </p:cNvPr>
          <p:cNvSpPr/>
          <p:nvPr/>
        </p:nvSpPr>
        <p:spPr>
          <a:xfrm>
            <a:off x="868019" y="2943090"/>
            <a:ext cx="2570921" cy="1683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5C45A-3239-4459-A93C-67148893F861}"/>
              </a:ext>
            </a:extLst>
          </p:cNvPr>
          <p:cNvSpPr txBox="1"/>
          <p:nvPr/>
        </p:nvSpPr>
        <p:spPr>
          <a:xfrm>
            <a:off x="887894" y="3059803"/>
            <a:ext cx="25460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/>
              <a:t>Customer</a:t>
            </a:r>
          </a:p>
          <a:p>
            <a:endParaRPr lang="en-CA" sz="1600" u="sng" dirty="0"/>
          </a:p>
          <a:p>
            <a:r>
              <a:rPr lang="en-CA" sz="1600" dirty="0"/>
              <a:t>name = “Alison Brown”</a:t>
            </a:r>
          </a:p>
          <a:p>
            <a:r>
              <a:rPr lang="en-CA" sz="1600" dirty="0" err="1"/>
              <a:t>customerID</a:t>
            </a:r>
            <a:r>
              <a:rPr lang="en-CA" sz="1600" dirty="0"/>
              <a:t> = 123</a:t>
            </a:r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35E1-3971-4715-B59C-E34CECCA26BC}"/>
              </a:ext>
            </a:extLst>
          </p:cNvPr>
          <p:cNvSpPr txBox="1"/>
          <p:nvPr/>
        </p:nvSpPr>
        <p:spPr>
          <a:xfrm>
            <a:off x="636104" y="2573758"/>
            <a:ext cx="300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c1/c2 (reference same object)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C14B1-56F3-45E8-BAA3-93D13D886791}"/>
              </a:ext>
            </a:extLst>
          </p:cNvPr>
          <p:cNvSpPr/>
          <p:nvPr/>
        </p:nvSpPr>
        <p:spPr>
          <a:xfrm>
            <a:off x="3872951" y="2943090"/>
            <a:ext cx="2570921" cy="1683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F0AF6-49BC-432E-BD55-1345F18102A3}"/>
              </a:ext>
            </a:extLst>
          </p:cNvPr>
          <p:cNvSpPr txBox="1"/>
          <p:nvPr/>
        </p:nvSpPr>
        <p:spPr>
          <a:xfrm>
            <a:off x="4045228" y="3059803"/>
            <a:ext cx="23986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 err="1"/>
              <a:t>BankAccount</a:t>
            </a:r>
            <a:endParaRPr lang="en-CA" sz="1600" u="sng" dirty="0"/>
          </a:p>
          <a:p>
            <a:endParaRPr lang="en-CA" sz="1600" u="sng" dirty="0"/>
          </a:p>
          <a:p>
            <a:r>
              <a:rPr lang="en-CA" sz="1600" dirty="0"/>
              <a:t>balance= 100.00</a:t>
            </a:r>
          </a:p>
          <a:p>
            <a:r>
              <a:rPr lang="en-CA" sz="1600" dirty="0" err="1"/>
              <a:t>overdraftAmount</a:t>
            </a:r>
            <a:r>
              <a:rPr lang="en-CA" sz="1600" dirty="0"/>
              <a:t> = 100.00</a:t>
            </a:r>
          </a:p>
          <a:p>
            <a:r>
              <a:rPr lang="en-CA" sz="1600" dirty="0" err="1"/>
              <a:t>currentCustomer</a:t>
            </a:r>
            <a:r>
              <a:rPr lang="en-CA" sz="1600" dirty="0"/>
              <a:t> = c1</a:t>
            </a:r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6D8E4-F610-4DD8-A50D-D0182C7F2121}"/>
              </a:ext>
            </a:extLst>
          </p:cNvPr>
          <p:cNvSpPr txBox="1"/>
          <p:nvPr/>
        </p:nvSpPr>
        <p:spPr>
          <a:xfrm>
            <a:off x="3641036" y="2573758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291BCC-536F-4B14-978F-E4983AB34092}"/>
              </a:ext>
            </a:extLst>
          </p:cNvPr>
          <p:cNvCxnSpPr/>
          <p:nvPr/>
        </p:nvCxnSpPr>
        <p:spPr>
          <a:xfrm>
            <a:off x="0" y="2464904"/>
            <a:ext cx="13013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4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FCE8-F81E-4B67-9F6B-C847DC0E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65"/>
            <a:ext cx="12192000" cy="2771434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dirty="0">
                <a:solidFill>
                  <a:srgbClr val="353535"/>
                </a:solidFill>
                <a:cs typeface="Arial" panose="020B0604020202020204" pitchFamily="34" charset="0"/>
              </a:rPr>
              <a:t>c2.setName("Charles Green"); </a:t>
            </a:r>
            <a:br>
              <a:rPr lang="en-US" altLang="en-US" sz="1900" dirty="0">
                <a:solidFill>
                  <a:srgbClr val="353535"/>
                </a:solidFill>
                <a:cs typeface="Arial" panose="020B0604020202020204" pitchFamily="34" charset="0"/>
              </a:rPr>
            </a:br>
            <a:r>
              <a:rPr lang="en-US" altLang="en-US" sz="1900" dirty="0" err="1">
                <a:solidFill>
                  <a:srgbClr val="353535"/>
                </a:solidFill>
                <a:cs typeface="Arial" panose="020B0604020202020204" pitchFamily="34" charset="0"/>
              </a:rPr>
              <a:t>System.out.println</a:t>
            </a:r>
            <a:r>
              <a:rPr lang="en-US" altLang="en-US" sz="1900" dirty="0">
                <a:solidFill>
                  <a:srgbClr val="353535"/>
                </a:solidFill>
                <a:cs typeface="Arial" panose="020B0604020202020204" pitchFamily="34" charset="0"/>
              </a:rPr>
              <a:t>(c1); </a:t>
            </a:r>
            <a:br>
              <a:rPr lang="en-US" altLang="en-US" sz="1900" dirty="0">
                <a:solidFill>
                  <a:srgbClr val="353535"/>
                </a:solidFill>
                <a:cs typeface="Arial" panose="020B0604020202020204" pitchFamily="34" charset="0"/>
              </a:rPr>
            </a:br>
            <a:r>
              <a:rPr lang="en-US" altLang="en-US" sz="1900" dirty="0" err="1">
                <a:solidFill>
                  <a:srgbClr val="353535"/>
                </a:solidFill>
                <a:cs typeface="Arial" panose="020B0604020202020204" pitchFamily="34" charset="0"/>
              </a:rPr>
              <a:t>System.out.println</a:t>
            </a:r>
            <a:r>
              <a:rPr lang="en-US" altLang="en-US" sz="1900" dirty="0">
                <a:solidFill>
                  <a:srgbClr val="353535"/>
                </a:solidFill>
                <a:cs typeface="Arial" panose="020B0604020202020204" pitchFamily="34" charset="0"/>
              </a:rPr>
              <a:t>(c2);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900" dirty="0">
                <a:solidFill>
                  <a:srgbClr val="353535"/>
                </a:solidFill>
                <a:cs typeface="Arial" panose="020B0604020202020204" pitchFamily="34" charset="0"/>
              </a:rPr>
            </a:br>
            <a:endParaRPr lang="en-US" altLang="en-US" sz="1900" dirty="0">
              <a:solidFill>
                <a:srgbClr val="353535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C14B1-56F3-45E8-BAA3-93D13D886791}"/>
              </a:ext>
            </a:extLst>
          </p:cNvPr>
          <p:cNvSpPr/>
          <p:nvPr/>
        </p:nvSpPr>
        <p:spPr>
          <a:xfrm>
            <a:off x="3872951" y="2943090"/>
            <a:ext cx="2570921" cy="1683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F0AF6-49BC-432E-BD55-1345F18102A3}"/>
              </a:ext>
            </a:extLst>
          </p:cNvPr>
          <p:cNvSpPr txBox="1"/>
          <p:nvPr/>
        </p:nvSpPr>
        <p:spPr>
          <a:xfrm>
            <a:off x="3959089" y="3059803"/>
            <a:ext cx="23986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 err="1"/>
              <a:t>BankAccount</a:t>
            </a:r>
            <a:endParaRPr lang="en-CA" sz="1600" u="sng" dirty="0"/>
          </a:p>
          <a:p>
            <a:endParaRPr lang="en-CA" sz="1600" u="sng" dirty="0"/>
          </a:p>
          <a:p>
            <a:r>
              <a:rPr lang="en-CA" sz="1600" dirty="0"/>
              <a:t>balance= 100.00</a:t>
            </a:r>
          </a:p>
          <a:p>
            <a:r>
              <a:rPr lang="en-CA" sz="1600" dirty="0" err="1"/>
              <a:t>overdraftAmount</a:t>
            </a:r>
            <a:r>
              <a:rPr lang="en-CA" sz="1600" dirty="0"/>
              <a:t> = 100.00</a:t>
            </a:r>
          </a:p>
          <a:p>
            <a:r>
              <a:rPr lang="en-CA" sz="1600" dirty="0" err="1"/>
              <a:t>currentCustomer</a:t>
            </a:r>
            <a:r>
              <a:rPr lang="en-CA" sz="1600" dirty="0"/>
              <a:t> = c1</a:t>
            </a:r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6D8E4-F610-4DD8-A50D-D0182C7F2121}"/>
              </a:ext>
            </a:extLst>
          </p:cNvPr>
          <p:cNvSpPr txBox="1"/>
          <p:nvPr/>
        </p:nvSpPr>
        <p:spPr>
          <a:xfrm>
            <a:off x="3641036" y="2573758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068D3-1BE0-41FF-8BEA-0D88C309F7DB}"/>
              </a:ext>
            </a:extLst>
          </p:cNvPr>
          <p:cNvSpPr/>
          <p:nvPr/>
        </p:nvSpPr>
        <p:spPr>
          <a:xfrm>
            <a:off x="7267992" y="2943090"/>
            <a:ext cx="4866858" cy="3563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702F0-F566-4153-AF9C-4DC476659D1B}"/>
              </a:ext>
            </a:extLst>
          </p:cNvPr>
          <p:cNvSpPr txBox="1"/>
          <p:nvPr/>
        </p:nvSpPr>
        <p:spPr>
          <a:xfrm>
            <a:off x="7409626" y="3222225"/>
            <a:ext cx="458359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CONSOLE:</a:t>
            </a:r>
          </a:p>
          <a:p>
            <a:endParaRPr lang="en-CA" sz="1600" dirty="0"/>
          </a:p>
          <a:p>
            <a:r>
              <a:rPr lang="en-CA" sz="1600" dirty="0" err="1"/>
              <a:t>CustomerName</a:t>
            </a:r>
            <a:r>
              <a:rPr lang="en-CA" sz="1600" dirty="0"/>
              <a:t>: Charles Green, </a:t>
            </a:r>
            <a:r>
              <a:rPr lang="en-CA" sz="1600" dirty="0" err="1"/>
              <a:t>CustomerID</a:t>
            </a:r>
            <a:r>
              <a:rPr lang="en-CA" sz="1600" dirty="0"/>
              <a:t>: 123</a:t>
            </a:r>
          </a:p>
          <a:p>
            <a:r>
              <a:rPr lang="en-CA" sz="1600" dirty="0" err="1"/>
              <a:t>CustomerName</a:t>
            </a:r>
            <a:r>
              <a:rPr lang="en-CA" sz="1600" dirty="0"/>
              <a:t>: Charles Green, </a:t>
            </a:r>
            <a:r>
              <a:rPr lang="en-CA" sz="1600" dirty="0" err="1"/>
              <a:t>CustomerID</a:t>
            </a:r>
            <a:r>
              <a:rPr lang="en-CA" sz="1600" dirty="0"/>
              <a:t>: 123 </a:t>
            </a:r>
          </a:p>
          <a:p>
            <a:r>
              <a:rPr lang="en-CA" sz="1600" dirty="0"/>
              <a:t> </a:t>
            </a:r>
            <a:endParaRPr lang="en-CA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7F043E-9DAF-4C80-A6AE-80C3A9D019BB}"/>
              </a:ext>
            </a:extLst>
          </p:cNvPr>
          <p:cNvSpPr/>
          <p:nvPr/>
        </p:nvSpPr>
        <p:spPr>
          <a:xfrm>
            <a:off x="657641" y="2943090"/>
            <a:ext cx="2570921" cy="1683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C8943-DBA0-4F3D-8D8D-34A331BD1604}"/>
              </a:ext>
            </a:extLst>
          </p:cNvPr>
          <p:cNvSpPr txBox="1"/>
          <p:nvPr/>
        </p:nvSpPr>
        <p:spPr>
          <a:xfrm>
            <a:off x="677516" y="3059803"/>
            <a:ext cx="25460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/>
              <a:t>Customer</a:t>
            </a:r>
          </a:p>
          <a:p>
            <a:endParaRPr lang="en-CA" sz="1600" u="sng" dirty="0"/>
          </a:p>
          <a:p>
            <a:r>
              <a:rPr lang="en-CA" sz="1600" dirty="0"/>
              <a:t>name = “Charles Green”</a:t>
            </a:r>
          </a:p>
          <a:p>
            <a:r>
              <a:rPr lang="en-CA" sz="1600" dirty="0" err="1"/>
              <a:t>customerID</a:t>
            </a:r>
            <a:r>
              <a:rPr lang="en-CA" sz="1600" dirty="0"/>
              <a:t> = 123</a:t>
            </a:r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D0CEE-3025-45A7-BADF-A02043D75421}"/>
              </a:ext>
            </a:extLst>
          </p:cNvPr>
          <p:cNvSpPr txBox="1"/>
          <p:nvPr/>
        </p:nvSpPr>
        <p:spPr>
          <a:xfrm>
            <a:off x="425726" y="2573758"/>
            <a:ext cx="300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c1/c2 (reference same object) 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0230D2-F5FC-45FC-8017-D7AB9AA9A4F7}"/>
              </a:ext>
            </a:extLst>
          </p:cNvPr>
          <p:cNvCxnSpPr/>
          <p:nvPr/>
        </p:nvCxnSpPr>
        <p:spPr>
          <a:xfrm>
            <a:off x="0" y="257375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1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FCE8-F81E-4B67-9F6B-C847DC0E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65"/>
            <a:ext cx="12192000" cy="2771434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CA" sz="1900" dirty="0"/>
              <a:t>Customer c3 = c1; </a:t>
            </a:r>
            <a:br>
              <a:rPr lang="en-CA" sz="1900" dirty="0"/>
            </a:br>
            <a:r>
              <a:rPr lang="en-CA" sz="1900" dirty="0"/>
              <a:t>c3.setName("Eva White"); </a:t>
            </a:r>
            <a:br>
              <a:rPr lang="en-CA" sz="1900" dirty="0"/>
            </a:br>
            <a:r>
              <a:rPr lang="en-CA" sz="1900" dirty="0" err="1"/>
              <a:t>System.out.println</a:t>
            </a:r>
            <a:r>
              <a:rPr lang="en-CA" sz="1900" dirty="0"/>
              <a:t>(b1.getCustomer()); </a:t>
            </a:r>
            <a:br>
              <a:rPr lang="en-CA" sz="1900" dirty="0"/>
            </a:br>
            <a:r>
              <a:rPr lang="en-CA" sz="1900" dirty="0" err="1"/>
              <a:t>System.out.println</a:t>
            </a:r>
            <a:r>
              <a:rPr lang="en-CA" sz="1900" dirty="0"/>
              <a:t>(c3);</a:t>
            </a:r>
            <a:br>
              <a:rPr lang="en-US" altLang="en-US" sz="1900" dirty="0">
                <a:solidFill>
                  <a:srgbClr val="353535"/>
                </a:solidFill>
                <a:cs typeface="Arial" panose="020B0604020202020204" pitchFamily="34" charset="0"/>
              </a:rPr>
            </a:br>
            <a:endParaRPr lang="en-US" altLang="en-US" sz="1900" dirty="0">
              <a:solidFill>
                <a:srgbClr val="353535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C14B1-56F3-45E8-BAA3-93D13D886791}"/>
              </a:ext>
            </a:extLst>
          </p:cNvPr>
          <p:cNvSpPr/>
          <p:nvPr/>
        </p:nvSpPr>
        <p:spPr>
          <a:xfrm>
            <a:off x="3838990" y="3169295"/>
            <a:ext cx="2570921" cy="1683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F0AF6-49BC-432E-BD55-1345F18102A3}"/>
              </a:ext>
            </a:extLst>
          </p:cNvPr>
          <p:cNvSpPr txBox="1"/>
          <p:nvPr/>
        </p:nvSpPr>
        <p:spPr>
          <a:xfrm>
            <a:off x="3998016" y="3169295"/>
            <a:ext cx="23986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 err="1"/>
              <a:t>BankAccount</a:t>
            </a:r>
            <a:endParaRPr lang="en-CA" sz="1600" u="sng" dirty="0"/>
          </a:p>
          <a:p>
            <a:endParaRPr lang="en-CA" sz="1600" u="sng" dirty="0"/>
          </a:p>
          <a:p>
            <a:r>
              <a:rPr lang="en-CA" sz="1600" dirty="0"/>
              <a:t>balance= 100.00</a:t>
            </a:r>
          </a:p>
          <a:p>
            <a:r>
              <a:rPr lang="en-CA" sz="1600" dirty="0" err="1"/>
              <a:t>overdraftAmount</a:t>
            </a:r>
            <a:r>
              <a:rPr lang="en-CA" sz="1600" dirty="0"/>
              <a:t> = 100.00</a:t>
            </a:r>
          </a:p>
          <a:p>
            <a:r>
              <a:rPr lang="en-CA" sz="1600" dirty="0" err="1"/>
              <a:t>currentCustomer</a:t>
            </a:r>
            <a:r>
              <a:rPr lang="en-CA" sz="1600" dirty="0"/>
              <a:t> = c1</a:t>
            </a:r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6D8E4-F610-4DD8-A50D-D0182C7F2121}"/>
              </a:ext>
            </a:extLst>
          </p:cNvPr>
          <p:cNvSpPr txBox="1"/>
          <p:nvPr/>
        </p:nvSpPr>
        <p:spPr>
          <a:xfrm>
            <a:off x="3607075" y="2799963"/>
            <a:ext cx="80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068D3-1BE0-41FF-8BEA-0D88C309F7DB}"/>
              </a:ext>
            </a:extLst>
          </p:cNvPr>
          <p:cNvSpPr/>
          <p:nvPr/>
        </p:nvSpPr>
        <p:spPr>
          <a:xfrm>
            <a:off x="7267992" y="2943090"/>
            <a:ext cx="4866858" cy="3563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702F0-F566-4153-AF9C-4DC476659D1B}"/>
              </a:ext>
            </a:extLst>
          </p:cNvPr>
          <p:cNvSpPr txBox="1"/>
          <p:nvPr/>
        </p:nvSpPr>
        <p:spPr>
          <a:xfrm>
            <a:off x="7409626" y="3222225"/>
            <a:ext cx="45835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CONSOLE:</a:t>
            </a:r>
          </a:p>
          <a:p>
            <a:endParaRPr lang="en-CA" sz="1600" dirty="0"/>
          </a:p>
          <a:p>
            <a:r>
              <a:rPr lang="en-CA" sz="1600" dirty="0" err="1"/>
              <a:t>CustomerName</a:t>
            </a:r>
            <a:r>
              <a:rPr lang="en-CA" sz="1600" dirty="0"/>
              <a:t>: Charles Green, </a:t>
            </a:r>
            <a:r>
              <a:rPr lang="en-CA" sz="1600" dirty="0" err="1"/>
              <a:t>CustomerID</a:t>
            </a:r>
            <a:r>
              <a:rPr lang="en-CA" sz="1600" dirty="0"/>
              <a:t>: 123</a:t>
            </a:r>
          </a:p>
          <a:p>
            <a:r>
              <a:rPr lang="en-CA" sz="1600" dirty="0" err="1"/>
              <a:t>CustomerName</a:t>
            </a:r>
            <a:r>
              <a:rPr lang="en-CA" sz="1600" dirty="0"/>
              <a:t>: Charles Green, </a:t>
            </a:r>
            <a:r>
              <a:rPr lang="en-CA" sz="1600" dirty="0" err="1"/>
              <a:t>CustomerID</a:t>
            </a:r>
            <a:r>
              <a:rPr lang="en-CA" sz="1600" dirty="0"/>
              <a:t>: 123</a:t>
            </a:r>
          </a:p>
          <a:p>
            <a:endParaRPr lang="en-CA" sz="1600" dirty="0"/>
          </a:p>
          <a:p>
            <a:r>
              <a:rPr lang="en-CA" sz="1600" dirty="0" err="1"/>
              <a:t>CustomerName</a:t>
            </a:r>
            <a:r>
              <a:rPr lang="en-CA" sz="1600" dirty="0"/>
              <a:t>: Eva White, </a:t>
            </a:r>
            <a:r>
              <a:rPr lang="en-CA" sz="1600" dirty="0" err="1"/>
              <a:t>CustomerID</a:t>
            </a:r>
            <a:r>
              <a:rPr lang="en-CA" sz="1600" dirty="0"/>
              <a:t>: 123</a:t>
            </a:r>
          </a:p>
          <a:p>
            <a:r>
              <a:rPr lang="en-CA" sz="1600" dirty="0" err="1"/>
              <a:t>CustomerName</a:t>
            </a:r>
            <a:r>
              <a:rPr lang="en-CA" sz="1600" dirty="0"/>
              <a:t>: Eva White, </a:t>
            </a:r>
            <a:r>
              <a:rPr lang="en-CA" sz="1600" dirty="0" err="1"/>
              <a:t>CustomerID</a:t>
            </a:r>
            <a:r>
              <a:rPr lang="en-CA" sz="1600" dirty="0"/>
              <a:t>: 123  </a:t>
            </a:r>
          </a:p>
          <a:p>
            <a:r>
              <a:rPr lang="en-CA" sz="1600" dirty="0"/>
              <a:t> </a:t>
            </a:r>
            <a:endParaRPr lang="en-CA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7F043E-9DAF-4C80-A6AE-80C3A9D019BB}"/>
              </a:ext>
            </a:extLst>
          </p:cNvPr>
          <p:cNvSpPr/>
          <p:nvPr/>
        </p:nvSpPr>
        <p:spPr>
          <a:xfrm>
            <a:off x="642731" y="3181440"/>
            <a:ext cx="2570921" cy="1683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C8943-DBA0-4F3D-8D8D-34A331BD1604}"/>
              </a:ext>
            </a:extLst>
          </p:cNvPr>
          <p:cNvSpPr txBox="1"/>
          <p:nvPr/>
        </p:nvSpPr>
        <p:spPr>
          <a:xfrm>
            <a:off x="725558" y="3191447"/>
            <a:ext cx="25460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/>
              <a:t>Customer</a:t>
            </a:r>
          </a:p>
          <a:p>
            <a:endParaRPr lang="en-CA" sz="1600" u="sng" dirty="0"/>
          </a:p>
          <a:p>
            <a:r>
              <a:rPr lang="en-CA" sz="1600" dirty="0"/>
              <a:t>name = “Eva White”</a:t>
            </a:r>
          </a:p>
          <a:p>
            <a:r>
              <a:rPr lang="en-CA" sz="1600" dirty="0" err="1"/>
              <a:t>customerID</a:t>
            </a:r>
            <a:r>
              <a:rPr lang="en-CA" sz="1600" dirty="0"/>
              <a:t> = 123</a:t>
            </a:r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  <a:p>
            <a:endParaRPr lang="en-CA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D0CEE-3025-45A7-BADF-A02043D75421}"/>
              </a:ext>
            </a:extLst>
          </p:cNvPr>
          <p:cNvSpPr txBox="1"/>
          <p:nvPr/>
        </p:nvSpPr>
        <p:spPr>
          <a:xfrm>
            <a:off x="425726" y="2573758"/>
            <a:ext cx="300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c1/c2/c3 (reference same object) 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0230D2-F5FC-45FC-8017-D7AB9AA9A4F7}"/>
              </a:ext>
            </a:extLst>
          </p:cNvPr>
          <p:cNvCxnSpPr/>
          <p:nvPr/>
        </p:nvCxnSpPr>
        <p:spPr>
          <a:xfrm>
            <a:off x="0" y="257375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198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Assignment 3 Trace </vt:lpstr>
      <vt:lpstr>Code to trace: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Assignment 2</dc:title>
  <dc:creator>M</dc:creator>
  <cp:lastModifiedBy>M</cp:lastModifiedBy>
  <cp:revision>92</cp:revision>
  <dcterms:created xsi:type="dcterms:W3CDTF">2018-01-29T01:07:30Z</dcterms:created>
  <dcterms:modified xsi:type="dcterms:W3CDTF">2018-02-04T18:08:28Z</dcterms:modified>
</cp:coreProperties>
</file>