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4112-E4F1-45EC-B541-C2B501854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11A49-015A-4437-A3C3-1C521332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AEAD-80B0-411B-B102-9C21D7B8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9D95-0740-4924-9D98-AD8EE139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4D95-7356-4973-B02B-45E01576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DEA6-7548-4EEC-A811-864053E9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26FA-520F-47A0-881B-8E724C85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257D-C306-446E-AF6E-C9B4AA1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0CE6-D4AB-40D8-AD69-DAAC26A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9CB1-B2FD-47DE-9C29-95213814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01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F64DA-9B3A-439C-9DCC-428388921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D380-9F9A-461E-82B4-F38FF4FC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BCAA-50CE-4C0A-B514-05E01E0E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3AF-CACD-4C7F-B05D-6CEB23D8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B80F-D94D-42AF-9D7C-04C1350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B844-0A1D-48B5-9AD9-20EDF9D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0BC3-4937-464F-83B7-18BDBA3D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4596-0340-4C9D-992C-E8B0A084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E9B3-4F77-4CFE-BAF1-2828D60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530C-E2E5-44E4-9840-327ACC3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6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68A7-5311-436B-86F4-2CE66F5C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A408-6293-4FC3-B210-49BE47CC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3F78-8B2B-4060-B90C-4890D01B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A4B9-C9B8-4AF1-8747-7BBEAE38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3E5F-8A22-4584-A2E4-76C0521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FD8-5E0A-45A6-AB94-6A35CCAC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6E7-CE68-4073-94D6-150C8CE8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2C0D-94C1-4FE6-BBE4-DAD84699B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3FF2-83EC-4D59-8BFE-30B1C3A4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76A3-82CD-4357-A987-1E69372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5638-7561-449F-8B84-77CA20B2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6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5713-3811-41BD-B4F7-62D3DFB9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7E2E-E2AC-47BB-9360-A0F9E467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01C75-648C-4348-AED9-1648C21C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8F27E-0563-4BB6-BEDC-B565CD80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BB7F3-7DF6-40F4-A874-767C208F5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3C43-07BF-420D-9398-A881B54D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D940E-2B9B-4851-8F28-BE8478E6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2E471-C5D0-4CDA-9F44-2213255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8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B964-23D6-4B9E-BC18-D967E5E9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EF406-46B4-46B7-AABD-68BFBC6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0228-7CEB-45CE-B0AC-E06CACB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FE5FA-F174-4815-A5B1-2F86920E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8CF69-E39E-4818-A886-148F5227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05368-8EEA-478D-AB0F-941C20CA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3140-BF40-4285-9E95-F8CB9DB6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33AB-B17C-4BDC-8440-5210ADFF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5203-EB3C-43D5-B5CF-5C865102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7B21-BC3E-4AB5-9A04-7B557274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EA77-DB32-4C5B-9771-DB896975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D51D-CF61-48C0-B5DA-32378862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9DC0-9C20-4748-B6C2-914C54AB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D718-DE6E-446C-BAC5-9EA6E644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553B6-61D1-40F4-B983-424BBDBB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1304-4DC2-4541-96F5-4C92FA05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AC25-6563-46DF-98D1-3395FBB5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4D49-4910-432B-97C7-27572AA0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F72C-BFD0-4287-B36D-EE517169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482E4-F076-4BE2-AC07-07E988C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A175-2067-4EC6-ADC1-117F16D1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CD0C-4414-4C3F-8EA3-3E473798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8453-732E-4AFB-BB00-0DE4F7F8CAE5}" type="datetimeFigureOut">
              <a:rPr lang="en-CA" smtClean="0"/>
              <a:t>2018-01-29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8655-F543-42DC-B57C-F7A703C0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F71C-F852-4F6E-B85B-BA92C321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9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93D-B4EA-4156-A4CB-7039D8E61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Team Assignment 2 Trace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BC46-4BA4-4BC5-B9C9-DD23DE9C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T01-04</a:t>
            </a:r>
          </a:p>
          <a:p>
            <a:r>
              <a:rPr lang="en-CA" dirty="0"/>
              <a:t>MARK TREMBLAY, EZRA GUAI, BRANDON FISHER, WILD GUEVARA</a:t>
            </a:r>
          </a:p>
        </p:txBody>
      </p:sp>
    </p:spTree>
    <p:extLst>
      <p:ext uri="{BB962C8B-B14F-4D97-AF65-F5344CB8AC3E}">
        <p14:creationId xmlns:p14="http://schemas.microsoft.com/office/powerpoint/2010/main" val="24315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4CF-4641-4938-820A-AE431CED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to trace: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C420-88C5-46D5-A651-C4622BCB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BankAccount</a:t>
            </a:r>
            <a:r>
              <a:rPr lang="en-CA" dirty="0"/>
              <a:t> b1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/>
              <a:t>b1.deposit(100.0);</a:t>
            </a:r>
          </a:p>
          <a:p>
            <a:r>
              <a:rPr lang="en-CA" dirty="0" err="1"/>
              <a:t>BankAccount</a:t>
            </a:r>
            <a:r>
              <a:rPr lang="en-CA" dirty="0"/>
              <a:t> b2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/>
              <a:t>b2.deposit(200.0);</a:t>
            </a:r>
          </a:p>
          <a:p>
            <a:r>
              <a:rPr lang="en-CA" dirty="0" err="1"/>
              <a:t>BankAccount</a:t>
            </a:r>
            <a:r>
              <a:rPr lang="en-CA" dirty="0"/>
              <a:t> b3 = b2;</a:t>
            </a:r>
            <a:br>
              <a:rPr lang="en-CA" dirty="0"/>
            </a:br>
            <a:r>
              <a:rPr lang="en-CA" dirty="0"/>
              <a:t>b3.withdraw(400.0);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9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"/>
            <a:ext cx="6901070" cy="16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b1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24262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"/>
            <a:ext cx="6901070" cy="16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b1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b1.deposit(100.0);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100.0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29055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70"/>
            <a:ext cx="6901070" cy="162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b1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b1.deposit(100.0);</a:t>
            </a:r>
          </a:p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b2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100.0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D8675-F6E3-4B39-A90D-A84227072EA8}"/>
              </a:ext>
            </a:extLst>
          </p:cNvPr>
          <p:cNvSpPr/>
          <p:nvPr/>
        </p:nvSpPr>
        <p:spPr>
          <a:xfrm>
            <a:off x="4197626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AEABB-D096-4E32-B9EF-DD04B9C6A3E0}"/>
              </a:ext>
            </a:extLst>
          </p:cNvPr>
          <p:cNvSpPr txBox="1"/>
          <p:nvPr/>
        </p:nvSpPr>
        <p:spPr>
          <a:xfrm>
            <a:off x="4369903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ABF25-77F0-4B23-B9B4-D0B27BB104F9}"/>
              </a:ext>
            </a:extLst>
          </p:cNvPr>
          <p:cNvSpPr txBox="1"/>
          <p:nvPr/>
        </p:nvSpPr>
        <p:spPr>
          <a:xfrm>
            <a:off x="3965711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331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0"/>
            <a:ext cx="6901070" cy="1624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900" dirty="0" err="1"/>
              <a:t>BankAccount</a:t>
            </a:r>
            <a:r>
              <a:rPr lang="en-CA" sz="1900" dirty="0"/>
              <a:t> b1 = new </a:t>
            </a:r>
            <a:r>
              <a:rPr lang="en-CA" sz="1900" dirty="0" err="1"/>
              <a:t>BankAccount</a:t>
            </a:r>
            <a:r>
              <a:rPr lang="en-CA" sz="1900" dirty="0"/>
              <a:t>();</a:t>
            </a:r>
          </a:p>
          <a:p>
            <a:pPr marL="0" indent="0">
              <a:buNone/>
            </a:pPr>
            <a:r>
              <a:rPr lang="en-CA" sz="1900" dirty="0"/>
              <a:t>b1.deposit(100.0);</a:t>
            </a:r>
          </a:p>
          <a:p>
            <a:pPr marL="0" indent="0">
              <a:buNone/>
            </a:pPr>
            <a:r>
              <a:rPr lang="en-CA" sz="1900" dirty="0" err="1"/>
              <a:t>BankAccount</a:t>
            </a:r>
            <a:r>
              <a:rPr lang="en-CA" sz="1900" dirty="0"/>
              <a:t> b2 = new </a:t>
            </a:r>
            <a:r>
              <a:rPr lang="en-CA" sz="1900" dirty="0" err="1"/>
              <a:t>BankAccount</a:t>
            </a:r>
            <a:r>
              <a:rPr lang="en-CA" sz="1900" dirty="0"/>
              <a:t>();</a:t>
            </a:r>
          </a:p>
          <a:p>
            <a:pPr marL="0" indent="0">
              <a:buNone/>
            </a:pPr>
            <a:r>
              <a:rPr lang="en-CA" sz="1900" dirty="0"/>
              <a:t>b2.deposit(200.0);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100.0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D8675-F6E3-4B39-A90D-A84227072EA8}"/>
              </a:ext>
            </a:extLst>
          </p:cNvPr>
          <p:cNvSpPr/>
          <p:nvPr/>
        </p:nvSpPr>
        <p:spPr>
          <a:xfrm>
            <a:off x="4197626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AEABB-D096-4E32-B9EF-DD04B9C6A3E0}"/>
              </a:ext>
            </a:extLst>
          </p:cNvPr>
          <p:cNvSpPr txBox="1"/>
          <p:nvPr/>
        </p:nvSpPr>
        <p:spPr>
          <a:xfrm>
            <a:off x="4369903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200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ABF25-77F0-4B23-B9B4-D0B27BB104F9}"/>
              </a:ext>
            </a:extLst>
          </p:cNvPr>
          <p:cNvSpPr txBox="1"/>
          <p:nvPr/>
        </p:nvSpPr>
        <p:spPr>
          <a:xfrm>
            <a:off x="3965711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99399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26784"/>
            <a:ext cx="6901070" cy="2239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b1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b1.deposit(100.0);</a:t>
            </a:r>
          </a:p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b2 = new </a:t>
            </a:r>
            <a:r>
              <a:rPr lang="en-CA" sz="1800" dirty="0" err="1"/>
              <a:t>BankAccount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b2.deposit(200.0);</a:t>
            </a:r>
          </a:p>
          <a:p>
            <a:pPr marL="0" indent="0">
              <a:buNone/>
            </a:pPr>
            <a:r>
              <a:rPr lang="en-CA" sz="1800" dirty="0" err="1"/>
              <a:t>BankAccount</a:t>
            </a:r>
            <a:r>
              <a:rPr lang="en-CA" sz="1800" dirty="0"/>
              <a:t> b3 = b2;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100.0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D8675-F6E3-4B39-A90D-A84227072EA8}"/>
              </a:ext>
            </a:extLst>
          </p:cNvPr>
          <p:cNvSpPr/>
          <p:nvPr/>
        </p:nvSpPr>
        <p:spPr>
          <a:xfrm>
            <a:off x="4197626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AEABB-D096-4E32-B9EF-DD04B9C6A3E0}"/>
              </a:ext>
            </a:extLst>
          </p:cNvPr>
          <p:cNvSpPr txBox="1"/>
          <p:nvPr/>
        </p:nvSpPr>
        <p:spPr>
          <a:xfrm>
            <a:off x="4369903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200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ABF25-77F0-4B23-B9B4-D0B27BB104F9}"/>
              </a:ext>
            </a:extLst>
          </p:cNvPr>
          <p:cNvSpPr txBox="1"/>
          <p:nvPr/>
        </p:nvSpPr>
        <p:spPr>
          <a:xfrm>
            <a:off x="3965710" y="2864199"/>
            <a:ext cx="352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b2/b3 (same memory location) </a:t>
            </a:r>
          </a:p>
        </p:txBody>
      </p:sp>
    </p:spTree>
    <p:extLst>
      <p:ext uri="{BB962C8B-B14F-4D97-AF65-F5344CB8AC3E}">
        <p14:creationId xmlns:p14="http://schemas.microsoft.com/office/powerpoint/2010/main" val="31263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84"/>
            <a:ext cx="6901070" cy="2239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900" dirty="0" err="1"/>
              <a:t>BankAccount</a:t>
            </a:r>
            <a:r>
              <a:rPr lang="en-CA" sz="1900" dirty="0"/>
              <a:t> b1 = new </a:t>
            </a:r>
            <a:r>
              <a:rPr lang="en-CA" sz="1900" dirty="0" err="1"/>
              <a:t>BankAccount</a:t>
            </a:r>
            <a:r>
              <a:rPr lang="en-CA" sz="1900" dirty="0"/>
              <a:t>();</a:t>
            </a:r>
          </a:p>
          <a:p>
            <a:pPr marL="0" indent="0">
              <a:buNone/>
            </a:pPr>
            <a:r>
              <a:rPr lang="en-CA" sz="1900" dirty="0"/>
              <a:t>b1.deposit(100.0);</a:t>
            </a:r>
          </a:p>
          <a:p>
            <a:pPr marL="0" indent="0">
              <a:buNone/>
            </a:pPr>
            <a:r>
              <a:rPr lang="en-CA" sz="1900" dirty="0" err="1"/>
              <a:t>BankAccount</a:t>
            </a:r>
            <a:r>
              <a:rPr lang="en-CA" sz="1900" dirty="0"/>
              <a:t> b2 = new </a:t>
            </a:r>
            <a:r>
              <a:rPr lang="en-CA" sz="1900" dirty="0" err="1"/>
              <a:t>BankAccount</a:t>
            </a:r>
            <a:r>
              <a:rPr lang="en-CA" sz="1900" dirty="0"/>
              <a:t>();</a:t>
            </a:r>
          </a:p>
          <a:p>
            <a:pPr marL="0" indent="0">
              <a:buNone/>
            </a:pPr>
            <a:r>
              <a:rPr lang="en-CA" sz="1900" dirty="0"/>
              <a:t>b2.deposit(200.0);</a:t>
            </a:r>
          </a:p>
          <a:p>
            <a:pPr marL="0" indent="0">
              <a:buNone/>
            </a:pPr>
            <a:r>
              <a:rPr lang="en-CA" sz="1900" dirty="0" err="1"/>
              <a:t>BankAccount</a:t>
            </a:r>
            <a:r>
              <a:rPr lang="en-CA" sz="1900" dirty="0"/>
              <a:t> b3 = b2;</a:t>
            </a:r>
          </a:p>
          <a:p>
            <a:pPr marL="0" indent="0">
              <a:buNone/>
            </a:pPr>
            <a:r>
              <a:rPr lang="en-CA" sz="1900" dirty="0"/>
              <a:t>b3.withdraw(400.0);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38200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1010477" y="3377923"/>
            <a:ext cx="2226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100.0</a:t>
            </a:r>
          </a:p>
          <a:p>
            <a:r>
              <a:rPr lang="en-CA" dirty="0"/>
              <a:t>overdraft = 100.0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06285" y="2864199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D8675-F6E3-4B39-A90D-A84227072EA8}"/>
              </a:ext>
            </a:extLst>
          </p:cNvPr>
          <p:cNvSpPr/>
          <p:nvPr/>
        </p:nvSpPr>
        <p:spPr>
          <a:xfrm>
            <a:off x="4197626" y="3233531"/>
            <a:ext cx="2570921" cy="3127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AEABB-D096-4E32-B9EF-DD04B9C6A3E0}"/>
              </a:ext>
            </a:extLst>
          </p:cNvPr>
          <p:cNvSpPr txBox="1"/>
          <p:nvPr/>
        </p:nvSpPr>
        <p:spPr>
          <a:xfrm>
            <a:off x="4369903" y="3377923"/>
            <a:ext cx="22263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/>
              <a:t>BankAccount</a:t>
            </a:r>
            <a:endParaRPr lang="en-CA" u="sng" dirty="0"/>
          </a:p>
          <a:p>
            <a:endParaRPr lang="en-CA" u="sng" dirty="0"/>
          </a:p>
          <a:p>
            <a:r>
              <a:rPr lang="en-CA" dirty="0"/>
              <a:t>balance = 200</a:t>
            </a:r>
          </a:p>
          <a:p>
            <a:r>
              <a:rPr lang="en-CA" dirty="0"/>
              <a:t>overdraft = 100.0</a:t>
            </a:r>
          </a:p>
          <a:p>
            <a:endParaRPr lang="en-CA" dirty="0"/>
          </a:p>
          <a:p>
            <a:r>
              <a:rPr lang="en-CA" sz="1600" dirty="0">
                <a:solidFill>
                  <a:srgbClr val="FF0000"/>
                </a:solidFill>
              </a:rPr>
              <a:t>An error message will display because the maximum amount that can be withdrawn from this account is balance + overdraft = 300.</a:t>
            </a:r>
          </a:p>
          <a:p>
            <a:endParaRPr lang="en-CA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ABF25-77F0-4B23-B9B4-D0B27BB104F9}"/>
              </a:ext>
            </a:extLst>
          </p:cNvPr>
          <p:cNvSpPr txBox="1"/>
          <p:nvPr/>
        </p:nvSpPr>
        <p:spPr>
          <a:xfrm>
            <a:off x="3965711" y="2864199"/>
            <a:ext cx="36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b2/b3 (same memory location) </a:t>
            </a:r>
          </a:p>
        </p:txBody>
      </p:sp>
    </p:spTree>
    <p:extLst>
      <p:ext uri="{BB962C8B-B14F-4D97-AF65-F5344CB8AC3E}">
        <p14:creationId xmlns:p14="http://schemas.microsoft.com/office/powerpoint/2010/main" val="374658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268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Assignment 2 Trace </vt:lpstr>
      <vt:lpstr>Code to trace: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2 </dc:title>
  <dc:creator>M</dc:creator>
  <cp:lastModifiedBy>M</cp:lastModifiedBy>
  <cp:revision>42</cp:revision>
  <dcterms:created xsi:type="dcterms:W3CDTF">2018-01-29T01:07:30Z</dcterms:created>
  <dcterms:modified xsi:type="dcterms:W3CDTF">2018-01-29T22:21:27Z</dcterms:modified>
</cp:coreProperties>
</file>