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98" r:id="rId3"/>
    <p:sldId id="299" r:id="rId4"/>
    <p:sldId id="291" r:id="rId5"/>
    <p:sldId id="290" r:id="rId6"/>
    <p:sldId id="292" r:id="rId7"/>
    <p:sldId id="293" r:id="rId8"/>
    <p:sldId id="294" r:id="rId9"/>
    <p:sldId id="295" r:id="rId10"/>
    <p:sldId id="296" r:id="rId11"/>
    <p:sldId id="29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AB00"/>
    <a:srgbClr val="8A3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768"/>
    <p:restoredTop sz="94795"/>
  </p:normalViewPr>
  <p:slideViewPr>
    <p:cSldViewPr snapToGrid="0">
      <p:cViewPr varScale="1">
        <p:scale>
          <a:sx n="110" d="100"/>
          <a:sy n="110" d="100"/>
        </p:scale>
        <p:origin x="1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A1709-FD12-E34D-BF51-9BCC3D6A4DCA}" type="datetimeFigureOut">
              <a:rPr lang="en-US" smtClean="0"/>
              <a:t>7/28/25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92EEF-7E2C-894B-ACBF-D9ADBE69C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41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E46F-4A00-DF49-903C-A6DE9F850A95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D2F8-C4A0-0348-A6DA-4AAA2C087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0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E46F-4A00-DF49-903C-A6DE9F850A95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D2F8-C4A0-0348-A6DA-4AAA2C087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0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E46F-4A00-DF49-903C-A6DE9F850A95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D2F8-C4A0-0348-A6DA-4AAA2C087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1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E46F-4A00-DF49-903C-A6DE9F850A95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D2F8-C4A0-0348-A6DA-4AAA2C087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4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E46F-4A00-DF49-903C-A6DE9F850A95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D2F8-C4A0-0348-A6DA-4AAA2C087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7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E46F-4A00-DF49-903C-A6DE9F850A95}" type="datetimeFigureOut">
              <a:rPr lang="en-US" smtClean="0"/>
              <a:t>7/28/25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D2F8-C4A0-0348-A6DA-4AAA2C087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1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E46F-4A00-DF49-903C-A6DE9F850A95}" type="datetimeFigureOut">
              <a:rPr lang="en-US" smtClean="0"/>
              <a:t>7/28/25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D2F8-C4A0-0348-A6DA-4AAA2C087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E46F-4A00-DF49-903C-A6DE9F850A95}" type="datetimeFigureOut">
              <a:rPr lang="en-US" smtClean="0"/>
              <a:t>7/28/25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D2F8-C4A0-0348-A6DA-4AAA2C087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5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E46F-4A00-DF49-903C-A6DE9F850A95}" type="datetimeFigureOut">
              <a:rPr lang="en-US" smtClean="0"/>
              <a:t>7/28/25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D2F8-C4A0-0348-A6DA-4AAA2C087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6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E46F-4A00-DF49-903C-A6DE9F850A95}" type="datetimeFigureOut">
              <a:rPr lang="en-US" smtClean="0"/>
              <a:t>7/28/25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D2F8-C4A0-0348-A6DA-4AAA2C087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0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E46F-4A00-DF49-903C-A6DE9F850A95}" type="datetimeFigureOut">
              <a:rPr lang="en-US" smtClean="0"/>
              <a:t>7/28/25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D2F8-C4A0-0348-A6DA-4AAA2C087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51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41BE46F-4A00-DF49-903C-A6DE9F850A95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227D2F8-C4A0-0348-A6DA-4AAA2C087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20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rofmikewood.github.io/ocean_modeling_book/getting_started/installing_compiler_and_mpi.html#installation-on-a-windows-using-ws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35A1E-026E-9455-D156-FA02D49D59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Unix Environments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22373-E027-6FC1-4A82-82F659494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with an </a:t>
            </a:r>
            <a:r>
              <a:rPr lang="en-US" dirty="0" err="1"/>
              <a:t>MITgcm</a:t>
            </a:r>
            <a:r>
              <a:rPr lang="en-US" dirty="0"/>
              <a:t>-specific example</a:t>
            </a:r>
          </a:p>
        </p:txBody>
      </p:sp>
    </p:spTree>
    <p:extLst>
      <p:ext uri="{BB962C8B-B14F-4D97-AF65-F5344CB8AC3E}">
        <p14:creationId xmlns:p14="http://schemas.microsoft.com/office/powerpoint/2010/main" val="2158028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F5F90-BA8D-2727-B079-863ACD6C2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4EF41-A66E-161B-ABB6-E859B553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🤔 Try it for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469D4-2673-DE09-5015-2F1A9F17D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7744" cy="1325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Edit your profile file with a welcome message to yourself</a:t>
            </a:r>
          </a:p>
        </p:txBody>
      </p:sp>
    </p:spTree>
    <p:extLst>
      <p:ext uri="{BB962C8B-B14F-4D97-AF65-F5344CB8AC3E}">
        <p14:creationId xmlns:p14="http://schemas.microsoft.com/office/powerpoint/2010/main" val="3433683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1EF54-826B-D546-887C-03E04E752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7C234-31B0-2D08-7758-634ACF2F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🤔 Try it for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BCFA4-CDEB-26C0-599C-58C7286BB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7744" cy="1325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Delete all of the files in the build directory that start with the characters </a:t>
            </a:r>
            <a:r>
              <a:rPr lang="en-US" dirty="0" err="1"/>
              <a:t>exf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69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1CF5-C51D-AEDA-4F8A-EB7C2EA7A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Up a Unix Terminal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ED781-2024-2B2A-C004-D57B66D6D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87143" cy="4351338"/>
          </a:xfrm>
        </p:spPr>
        <p:txBody>
          <a:bodyPr/>
          <a:lstStyle/>
          <a:p>
            <a:r>
              <a:rPr lang="en-US" dirty="0"/>
              <a:t>On a Mac, this is the default terminal</a:t>
            </a:r>
          </a:p>
          <a:p>
            <a:r>
              <a:rPr lang="en-US" dirty="0"/>
              <a:t>On Windows, there are two options</a:t>
            </a:r>
          </a:p>
          <a:p>
            <a:pPr lvl="1"/>
            <a:r>
              <a:rPr lang="en-US" dirty="0"/>
              <a:t>Option 1: Install WSL (Ubuntu, recommended)</a:t>
            </a:r>
          </a:p>
          <a:p>
            <a:pPr lvl="2"/>
            <a:r>
              <a:rPr lang="en-US" dirty="0"/>
              <a:t>WSL = Windows Subsystem for Linux</a:t>
            </a:r>
          </a:p>
          <a:p>
            <a:pPr lvl="1"/>
            <a:r>
              <a:rPr lang="en-US" dirty="0"/>
              <a:t>Option 2: Install Cygwin (if option 1 is not working)</a:t>
            </a:r>
          </a:p>
          <a:p>
            <a:pPr lvl="1"/>
            <a:r>
              <a:rPr lang="en-US" dirty="0"/>
              <a:t>Instructions for both options are on the course notes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69E5F2-A419-DEE9-4A7F-3DDFF3A6D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0" y="2196420"/>
            <a:ext cx="4152900" cy="2870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E1AA89-B739-3B12-2523-F2BD279747C9}"/>
              </a:ext>
            </a:extLst>
          </p:cNvPr>
          <p:cNvSpPr txBox="1"/>
          <p:nvPr/>
        </p:nvSpPr>
        <p:spPr>
          <a:xfrm>
            <a:off x="8960083" y="5066620"/>
            <a:ext cx="6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WSL</a:t>
            </a:r>
          </a:p>
        </p:txBody>
      </p:sp>
    </p:spTree>
    <p:extLst>
      <p:ext uri="{BB962C8B-B14F-4D97-AF65-F5344CB8AC3E}">
        <p14:creationId xmlns:p14="http://schemas.microsoft.com/office/powerpoint/2010/main" val="33741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3239-D46E-3821-44CB-EA2E67F07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Model File Structure</a:t>
            </a:r>
          </a:p>
        </p:txBody>
      </p:sp>
      <p:pic>
        <p:nvPicPr>
          <p:cNvPr id="1026" name="Picture 2" descr="Model File Structure">
            <a:extLst>
              <a:ext uri="{FF2B5EF4-FFF2-40B4-BE49-F238E27FC236}">
                <a16:creationId xmlns:a16="http://schemas.microsoft.com/office/drawing/2014/main" id="{9DB86544-C511-075E-80EC-B012A5E6B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79" y="1486987"/>
            <a:ext cx="10698042" cy="470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922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12F1E-7CA0-02D7-F1B4-0F9C80F0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Basic Unix Commands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CA8D82-A169-F43B-E039-1F434A9410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836608"/>
              </p:ext>
            </p:extLst>
          </p:nvPr>
        </p:nvGraphicFramePr>
        <p:xfrm>
          <a:off x="838200" y="1825625"/>
          <a:ext cx="1051559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117">
                  <a:extLst>
                    <a:ext uri="{9D8B030D-6E8A-4147-A177-3AD203B41FA5}">
                      <a16:colId xmlns:a16="http://schemas.microsoft.com/office/drawing/2014/main" val="1150472580"/>
                    </a:ext>
                  </a:extLst>
                </a:gridCol>
                <a:gridCol w="5402281">
                  <a:extLst>
                    <a:ext uri="{9D8B030D-6E8A-4147-A177-3AD203B41FA5}">
                      <a16:colId xmlns:a16="http://schemas.microsoft.com/office/drawing/2014/main" val="303875989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08340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Commonly-Used 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554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pwd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Obtains the present working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866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Lists the contents of a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-l (verbose) –a (show hidden)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68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Changes the directory to a different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18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Copies a file from one location to another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-r (recursive)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123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Links one file to another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-s symbolic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65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Prints the contents of a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313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Prints the contents at the start of a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-n (number of lines)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8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Prints the contents at the end of a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-n (number of lines)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395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mkdir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 a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279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a file from the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-r (recursive)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272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rmdir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a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-r (recursive)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244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269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EC87-7C03-A875-BDF6-537B6ED2B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🤔 Try it for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41746-708A-38C5-11D2-F88BC7E24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63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 Unix commands have the following structure: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8557B-E814-CB8D-5A26-6BF8EF38D27B}"/>
              </a:ext>
            </a:extLst>
          </p:cNvPr>
          <p:cNvSpPr txBox="1"/>
          <p:nvPr/>
        </p:nvSpPr>
        <p:spPr>
          <a:xfrm>
            <a:off x="2766950" y="2536943"/>
            <a:ext cx="6099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D4A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(-options) 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[arguments]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0E817B-5D9A-7CB0-686C-C130D5FBF0B8}"/>
              </a:ext>
            </a:extLst>
          </p:cNvPr>
          <p:cNvSpPr txBox="1">
            <a:spLocks/>
          </p:cNvSpPr>
          <p:nvPr/>
        </p:nvSpPr>
        <p:spPr>
          <a:xfrm>
            <a:off x="741218" y="3319937"/>
            <a:ext cx="10515600" cy="3172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Try the </a:t>
            </a:r>
            <a:r>
              <a:rPr lang="en-US" dirty="0">
                <a:solidFill>
                  <a:srgbClr val="D4A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en-US" dirty="0"/>
              <a:t> command with the following: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–l </a:t>
            </a:r>
            <a:r>
              <a:rPr lang="en-US" dirty="0"/>
              <a:t>option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–a </a:t>
            </a:r>
            <a:r>
              <a:rPr lang="en-US" dirty="0"/>
              <a:t>option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Documents</a:t>
            </a:r>
            <a:r>
              <a:rPr lang="en-US" dirty="0"/>
              <a:t> argument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D*</a:t>
            </a:r>
            <a:r>
              <a:rPr lang="en-US" dirty="0"/>
              <a:t> argument</a:t>
            </a:r>
          </a:p>
        </p:txBody>
      </p:sp>
    </p:spTree>
    <p:extLst>
      <p:ext uri="{BB962C8B-B14F-4D97-AF65-F5344CB8AC3E}">
        <p14:creationId xmlns:p14="http://schemas.microsoft.com/office/powerpoint/2010/main" val="1825810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66A9A-4DD7-60D3-2A1E-576998189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3816E-8541-1F3B-2807-133F46B92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🤔 Try it for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CD5CA-A7F5-BE16-248A-AF4F3E2E7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09613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Change your directory to the run directory of the model_config_example directory </a:t>
            </a:r>
          </a:p>
        </p:txBody>
      </p:sp>
    </p:spTree>
    <p:extLst>
      <p:ext uri="{BB962C8B-B14F-4D97-AF65-F5344CB8AC3E}">
        <p14:creationId xmlns:p14="http://schemas.microsoft.com/office/powerpoint/2010/main" val="3844920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325CE-19BE-8483-74F1-BFCE3318A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C5698-0F00-5F91-2E5B-5E8D3FFCB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🤔 Try it for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DAB4-E886-75A6-A065-4F70EE9B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8995" cy="798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Copy all the files starting with the characters data to the run directory</a:t>
            </a:r>
          </a:p>
        </p:txBody>
      </p:sp>
    </p:spTree>
    <p:extLst>
      <p:ext uri="{BB962C8B-B14F-4D97-AF65-F5344CB8AC3E}">
        <p14:creationId xmlns:p14="http://schemas.microsoft.com/office/powerpoint/2010/main" val="204221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EAB12-DC44-AC3A-9986-FDF4E55ED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344B-A3DE-B31E-234A-3ABB371D8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🤔 Try it for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F2F51-85F4-5A08-26CF-EDD5AEF1F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7744" cy="1325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Symbolically link all of the files and folders in the input directory to the run directory</a:t>
            </a:r>
          </a:p>
        </p:txBody>
      </p:sp>
    </p:spTree>
    <p:extLst>
      <p:ext uri="{BB962C8B-B14F-4D97-AF65-F5344CB8AC3E}">
        <p14:creationId xmlns:p14="http://schemas.microsoft.com/office/powerpoint/2010/main" val="3680161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2DFED-A46D-FF99-019C-B881157D7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8EE8-120D-2473-D924-70E713D3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🤔 Try it for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95D6A-97B2-6C0E-000A-16EB42E83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7744" cy="1325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a file called </a:t>
            </a:r>
            <a:r>
              <a:rPr lang="en-US" dirty="0" err="1"/>
              <a:t>notes.txt</a:t>
            </a:r>
            <a:r>
              <a:rPr lang="en-US" dirty="0"/>
              <a:t> and add a couple notes</a:t>
            </a:r>
          </a:p>
        </p:txBody>
      </p:sp>
    </p:spTree>
    <p:extLst>
      <p:ext uri="{BB962C8B-B14F-4D97-AF65-F5344CB8AC3E}">
        <p14:creationId xmlns:p14="http://schemas.microsoft.com/office/powerpoint/2010/main" val="1105606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2895</TotalTime>
  <Words>360</Words>
  <Application>Microsoft Macintosh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Consolas</vt:lpstr>
      <vt:lpstr>Office Theme</vt:lpstr>
      <vt:lpstr> Unix Environments</vt:lpstr>
      <vt:lpstr>Open Up a Unix Terminal </vt:lpstr>
      <vt:lpstr>A Typical Model File Structure</vt:lpstr>
      <vt:lpstr>Summary of Basic Unix Commands</vt:lpstr>
      <vt:lpstr>🤔 Try it for yourself</vt:lpstr>
      <vt:lpstr>🤔 Try it for yourself</vt:lpstr>
      <vt:lpstr>🤔 Try it for yourself</vt:lpstr>
      <vt:lpstr>🤔 Try it for yourself</vt:lpstr>
      <vt:lpstr>🤔 Try it for yourself</vt:lpstr>
      <vt:lpstr>🤔 Try it for yourself</vt:lpstr>
      <vt:lpstr>🤔 Try it for yourself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 Wood</dc:creator>
  <cp:lastModifiedBy>Mike Wood</cp:lastModifiedBy>
  <cp:revision>79</cp:revision>
  <dcterms:created xsi:type="dcterms:W3CDTF">2024-05-27T21:04:52Z</dcterms:created>
  <dcterms:modified xsi:type="dcterms:W3CDTF">2025-07-28T21:21:21Z</dcterms:modified>
</cp:coreProperties>
</file>