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2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15" r:id="rId1"/>
    <p:sldMasterId id="2147483965" r:id="rId2"/>
    <p:sldMasterId id="2147484030" r:id="rId3"/>
  </p:sldMasterIdLst>
  <p:notesMasterIdLst>
    <p:notesMasterId r:id="rId14"/>
  </p:notesMasterIdLst>
  <p:handoutMasterIdLst>
    <p:handoutMasterId r:id="rId15"/>
  </p:handoutMasterIdLst>
  <p:sldIdLst>
    <p:sldId id="421" r:id="rId4"/>
    <p:sldId id="441" r:id="rId5"/>
    <p:sldId id="425" r:id="rId6"/>
    <p:sldId id="449" r:id="rId7"/>
    <p:sldId id="450" r:id="rId8"/>
    <p:sldId id="451" r:id="rId9"/>
    <p:sldId id="448" r:id="rId10"/>
    <p:sldId id="442" r:id="rId11"/>
    <p:sldId id="447" r:id="rId12"/>
    <p:sldId id="444" r:id="rId13"/>
  </p:sldIdLst>
  <p:sldSz cx="9144000" cy="5143500" type="screen16x9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2">
          <p15:clr>
            <a:srgbClr val="A4A3A4"/>
          </p15:clr>
        </p15:guide>
        <p15:guide id="2" orient="horz" pos="3032">
          <p15:clr>
            <a:srgbClr val="A4A3A4"/>
          </p15:clr>
        </p15:guide>
        <p15:guide id="3" orient="horz" pos="118">
          <p15:clr>
            <a:srgbClr val="A4A3A4"/>
          </p15:clr>
        </p15:guide>
        <p15:guide id="4" orient="horz" pos="758">
          <p15:clr>
            <a:srgbClr val="A4A3A4"/>
          </p15:clr>
        </p15:guide>
        <p15:guide id="5" orient="horz" pos="2916">
          <p15:clr>
            <a:srgbClr val="A4A3A4"/>
          </p15:clr>
        </p15:guide>
        <p15:guide id="6" pos="5470">
          <p15:clr>
            <a:srgbClr val="A4A3A4"/>
          </p15:clr>
        </p15:guide>
        <p15:guide id="7" pos="287">
          <p15:clr>
            <a:srgbClr val="A4A3A4"/>
          </p15:clr>
        </p15:guide>
        <p15:guide id="8" pos="2879">
          <p15:clr>
            <a:srgbClr val="A4A3A4"/>
          </p15:clr>
        </p15:guide>
        <p15:guide id="9" pos="2811">
          <p15:clr>
            <a:srgbClr val="A4A3A4"/>
          </p15:clr>
        </p15:guide>
        <p15:guide id="10" pos="29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C71"/>
    <a:srgbClr val="FFFFFF"/>
    <a:srgbClr val="6E2B32"/>
    <a:srgbClr val="6E2C31"/>
    <a:srgbClr val="5B9BD5"/>
    <a:srgbClr val="00AEEF"/>
    <a:srgbClr val="00B050"/>
    <a:srgbClr val="006BBC"/>
    <a:srgbClr val="00CC00"/>
    <a:srgbClr val="118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61" autoAdjust="0"/>
    <p:restoredTop sz="90799" autoAdjust="0"/>
  </p:normalViewPr>
  <p:slideViewPr>
    <p:cSldViewPr snapToGrid="0">
      <p:cViewPr varScale="1">
        <p:scale>
          <a:sx n="98" d="100"/>
          <a:sy n="98" d="100"/>
        </p:scale>
        <p:origin x="588" y="56"/>
      </p:cViewPr>
      <p:guideLst>
        <p:guide orient="horz" pos="1622"/>
        <p:guide orient="horz" pos="3032"/>
        <p:guide orient="horz" pos="118"/>
        <p:guide orient="horz" pos="758"/>
        <p:guide orient="horz" pos="2916"/>
        <p:guide pos="5470"/>
        <p:guide pos="287"/>
        <p:guide pos="2879"/>
        <p:guide pos="2811"/>
        <p:guide pos="294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3" d="100"/>
        <a:sy n="163" d="100"/>
      </p:scale>
      <p:origin x="0" y="0"/>
    </p:cViewPr>
  </p:sorterViewPr>
  <p:notesViewPr>
    <p:cSldViewPr snapToGrid="0" showGuides="1">
      <p:cViewPr varScale="1">
        <p:scale>
          <a:sx n="74" d="100"/>
          <a:sy n="74" d="100"/>
        </p:scale>
        <p:origin x="-744" y="-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ACFD7B2-88A6-E34E-8EF8-CB0C7BA47ADD}" type="datetimeFigureOut">
              <a:rPr lang="en-US" smtClean="0"/>
              <a:pPr/>
              <a:t>12/2/2016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96CFA4E-18EB-6D49-8DE2-7A74038C2C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941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D7FC5FE-6F0D-D34A-8EE6-C95B4F5F4DC8}" type="datetimeFigureOut">
              <a:rPr lang="en-US" smtClean="0"/>
              <a:pPr/>
              <a:t>12/2/2016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61C8689-8455-3546-ADF9-3B7273760F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292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094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3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3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3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3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65pt Intel Clear pro Title</a:t>
            </a:r>
            <a:br>
              <a:rPr lang="en-US" dirty="0" smtClean="0"/>
            </a:br>
            <a:r>
              <a:rPr lang="en-US" dirty="0" smtClean="0"/>
              <a:t>with Linear gradient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Subhead, Date, Etc.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486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678363" y="1"/>
            <a:ext cx="4465637" cy="476884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4006850" cy="868680"/>
          </a:xfrm>
        </p:spPr>
        <p:txBody>
          <a:bodyPr>
            <a:noAutofit/>
          </a:bodyPr>
          <a:lstStyle>
            <a:lvl1pPr>
              <a:defRPr sz="2800"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325244"/>
            <a:ext cx="4006850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746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Intel Confidential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21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5367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105280" y="4767147"/>
            <a:ext cx="8819387" cy="345119"/>
            <a:chOff x="8245320" y="329569"/>
            <a:chExt cx="11759182" cy="46015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245320" y="415833"/>
              <a:ext cx="1570475" cy="355325"/>
            </a:xfrm>
            <a:prstGeom prst="rect">
              <a:avLst/>
            </a:prstGeom>
          </p:spPr>
        </p:pic>
        <p:grpSp>
          <p:nvGrpSpPr>
            <p:cNvPr id="9" name="Group 8"/>
            <p:cNvGrpSpPr/>
            <p:nvPr/>
          </p:nvGrpSpPr>
          <p:grpSpPr>
            <a:xfrm>
              <a:off x="11743334" y="329569"/>
              <a:ext cx="8261168" cy="460158"/>
              <a:chOff x="11215487" y="2902739"/>
              <a:chExt cx="33044685" cy="1998968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11215487" y="3277477"/>
                <a:ext cx="33044685" cy="1289675"/>
                <a:chOff x="5510463" y="1475875"/>
                <a:chExt cx="29761309" cy="1038065"/>
              </a:xfrm>
            </p:grpSpPr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902697" y="1700462"/>
                  <a:ext cx="2369075" cy="813478"/>
                </a:xfrm>
                <a:prstGeom prst="rect">
                  <a:avLst/>
                </a:prstGeom>
              </p:spPr>
            </p:pic>
            <p:pic>
              <p:nvPicPr>
                <p:cNvPr id="13" name="Picture 12"/>
                <p:cNvPicPr>
                  <a:picLocks noChangeAspect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10463" y="1475875"/>
                  <a:ext cx="280738" cy="224590"/>
                </a:xfrm>
                <a:prstGeom prst="rect">
                  <a:avLst/>
                </a:prstGeom>
              </p:spPr>
            </p:pic>
          </p:grpSp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9319214" y="2902739"/>
                <a:ext cx="2734553" cy="1998968"/>
              </a:xfrm>
              <a:prstGeom prst="rect">
                <a:avLst/>
              </a:prstGeom>
            </p:spPr>
          </p:pic>
        </p:grpSp>
      </p:grp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113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8994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3285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pPr defTabSz="685800"/>
            <a:fld id="{E4B544EF-016F-44D4-9A31-F1F8137203FF}" type="datetimeFigureOut">
              <a:rPr lang="pt-BR" smtClean="0">
                <a:solidFill>
                  <a:prstClr val="black"/>
                </a:solidFill>
              </a:rPr>
              <a:pPr defTabSz="685800"/>
              <a:t>02/12/2016</a:t>
            </a:fld>
            <a:endParaRPr lang="pt-BR">
              <a:solidFill>
                <a:prstClr val="black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pPr defTabSz="685800"/>
            <a:endParaRPr lang="pt-BR">
              <a:solidFill>
                <a:prstClr val="black"/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pPr defTabSz="685800"/>
            <a:fld id="{088471C9-2CBA-4533-B0FA-B41387A5A2A2}" type="slidenum">
              <a:rPr lang="pt-BR" smtClean="0">
                <a:solidFill>
                  <a:prstClr val="black"/>
                </a:solidFill>
              </a:rPr>
              <a:pPr defTabSz="685800"/>
              <a:t>‹#›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536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444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218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416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692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tx2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54pt Intel Clear Pro</a:t>
            </a:r>
            <a:br>
              <a:rPr lang="en-US" dirty="0" smtClean="0"/>
            </a:br>
            <a:r>
              <a:rPr lang="en-US" dirty="0" smtClean="0"/>
              <a:t>white section break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1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30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0898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105280" y="4767147"/>
            <a:ext cx="8819387" cy="345119"/>
            <a:chOff x="8245320" y="329569"/>
            <a:chExt cx="11759182" cy="46015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245320" y="415833"/>
              <a:ext cx="1570475" cy="355325"/>
            </a:xfrm>
            <a:prstGeom prst="rect">
              <a:avLst/>
            </a:prstGeom>
          </p:spPr>
        </p:pic>
        <p:grpSp>
          <p:nvGrpSpPr>
            <p:cNvPr id="9" name="Group 8"/>
            <p:cNvGrpSpPr/>
            <p:nvPr/>
          </p:nvGrpSpPr>
          <p:grpSpPr>
            <a:xfrm>
              <a:off x="11743334" y="329569"/>
              <a:ext cx="8261168" cy="460158"/>
              <a:chOff x="11215487" y="2902739"/>
              <a:chExt cx="33044685" cy="1998968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11215487" y="3277477"/>
                <a:ext cx="33044685" cy="1289675"/>
                <a:chOff x="5510463" y="1475875"/>
                <a:chExt cx="29761309" cy="1038065"/>
              </a:xfrm>
            </p:grpSpPr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902697" y="1700462"/>
                  <a:ext cx="2369075" cy="813478"/>
                </a:xfrm>
                <a:prstGeom prst="rect">
                  <a:avLst/>
                </a:prstGeom>
              </p:spPr>
            </p:pic>
            <p:pic>
              <p:nvPicPr>
                <p:cNvPr id="13" name="Picture 12"/>
                <p:cNvPicPr>
                  <a:picLocks noChangeAspect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10463" y="1475875"/>
                  <a:ext cx="280738" cy="224590"/>
                </a:xfrm>
                <a:prstGeom prst="rect">
                  <a:avLst/>
                </a:prstGeom>
              </p:spPr>
            </p:pic>
          </p:grpSp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9319214" y="2902739"/>
                <a:ext cx="2734553" cy="1998968"/>
              </a:xfrm>
              <a:prstGeom prst="rect">
                <a:avLst/>
              </a:prstGeom>
            </p:spPr>
          </p:pic>
        </p:grpSp>
      </p:grp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369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5686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1351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519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102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285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500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534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54pt Intel Clear Pro</a:t>
            </a:r>
            <a:br>
              <a:rPr lang="en-US" dirty="0" smtClean="0"/>
            </a:br>
            <a:r>
              <a:rPr lang="en-US" dirty="0" smtClean="0"/>
              <a:t>blue section break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</a:t>
            </a:r>
            <a:endParaRPr lang="en-US" dirty="0"/>
          </a:p>
        </p:txBody>
      </p:sp>
      <p:pic>
        <p:nvPicPr>
          <p:cNvPr id="4" name="Picture 2" descr="\\.psf\Home\Desktop\WideFooterAIRev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587" y="4806834"/>
            <a:ext cx="9144000" cy="33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619587"/>
            <a:ext cx="7772400" cy="1021556"/>
          </a:xfrm>
        </p:spPr>
        <p:txBody>
          <a:bodyPr anchor="b" anchorCtr="0">
            <a:noAutofit/>
          </a:bodyPr>
          <a:lstStyle>
            <a:lvl1pPr algn="l">
              <a:defRPr sz="2800" b="0" cap="none">
                <a:solidFill>
                  <a:schemeClr val="bg1"/>
                </a:solidFill>
                <a:latin typeface="+mj-lt"/>
                <a:cs typeface="Intel Clear Light" panose="020B0404020203020204" pitchFamily="34" charset="0"/>
              </a:defRPr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Text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2752675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200" b="1" baseline="0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12pt</a:t>
            </a:r>
            <a:r>
              <a:rPr lang="en-US" dirty="0" smtClean="0"/>
              <a:t> Intel Clear Bolded Subhead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42143"/>
            <a:ext cx="2133600" cy="27384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4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4377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133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0057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0894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7712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6461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0566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105280" y="4767147"/>
            <a:ext cx="8819387" cy="345119"/>
            <a:chOff x="8245320" y="329569"/>
            <a:chExt cx="11759182" cy="46015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245320" y="415833"/>
              <a:ext cx="1570475" cy="355325"/>
            </a:xfrm>
            <a:prstGeom prst="rect">
              <a:avLst/>
            </a:prstGeom>
          </p:spPr>
        </p:pic>
        <p:grpSp>
          <p:nvGrpSpPr>
            <p:cNvPr id="9" name="Group 8"/>
            <p:cNvGrpSpPr/>
            <p:nvPr/>
          </p:nvGrpSpPr>
          <p:grpSpPr>
            <a:xfrm>
              <a:off x="11743334" y="329569"/>
              <a:ext cx="8261168" cy="460158"/>
              <a:chOff x="11215487" y="2902739"/>
              <a:chExt cx="33044685" cy="1998968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11215487" y="3277477"/>
                <a:ext cx="33044685" cy="1289675"/>
                <a:chOff x="5510463" y="1475875"/>
                <a:chExt cx="29761309" cy="1038065"/>
              </a:xfrm>
            </p:grpSpPr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902697" y="1700462"/>
                  <a:ext cx="2369075" cy="813478"/>
                </a:xfrm>
                <a:prstGeom prst="rect">
                  <a:avLst/>
                </a:prstGeom>
              </p:spPr>
            </p:pic>
            <p:pic>
              <p:nvPicPr>
                <p:cNvPr id="13" name="Picture 12"/>
                <p:cNvPicPr>
                  <a:picLocks noChangeAspect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10463" y="1475875"/>
                  <a:ext cx="280738" cy="224590"/>
                </a:xfrm>
                <a:prstGeom prst="rect">
                  <a:avLst/>
                </a:prstGeom>
              </p:spPr>
            </p:pic>
          </p:grpSp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9319214" y="2902739"/>
                <a:ext cx="2734553" cy="1998968"/>
              </a:xfrm>
              <a:prstGeom prst="rect">
                <a:avLst/>
              </a:prstGeom>
            </p:spPr>
          </p:pic>
        </p:grpSp>
      </p:grp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932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3827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9799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2234882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4000" b="0" baseline="0">
                <a:solidFill>
                  <a:schemeClr val="accent2"/>
                </a:solidFill>
                <a:latin typeface="Intel Clear"/>
                <a:ea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40pt Intel Clear Light Body.</a:t>
            </a:r>
            <a:br>
              <a:rPr lang="en-US" dirty="0" smtClean="0"/>
            </a:br>
            <a:r>
              <a:rPr lang="en-US" dirty="0" smtClean="0"/>
              <a:t>For content that is not a section, but has a big idea in text only.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101794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4000" b="0" cap="none" spc="0" baseline="0">
                <a:solidFill>
                  <a:schemeClr val="tx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 smtClean="0"/>
              <a:t>40pt Intel Clear Heading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0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0392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185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Section Break Image">
    <p:bg>
      <p:bgPr>
        <a:gradFill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260088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54pt Intel Clear Pro blue section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348787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2574131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>
                <a:solidFill>
                  <a:srgbClr val="0071C5"/>
                </a:solidFill>
              </a:defRPr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pic>
        <p:nvPicPr>
          <p:cNvPr id="6" name="Picture 2" descr="\\.psf\Home\Desktop\WideFooterAIRev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587" y="4806834"/>
            <a:ext cx="9144000" cy="33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698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866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27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.psf\Home\Desktop\Intel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77432" y="1875130"/>
            <a:ext cx="2108795" cy="138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145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t_experience_hrz_wht_rgb_3000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48779" y="1874822"/>
            <a:ext cx="3646443" cy="151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525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 with Radial Gradient">
    <p:bg>
      <p:bgPr>
        <a:blipFill dpi="0"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/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65pt Intel Clear pro Title</a:t>
            </a:r>
            <a:br>
              <a:rPr lang="en-US" dirty="0" smtClean="0"/>
            </a:br>
            <a:r>
              <a:rPr lang="en-US" dirty="0" smtClean="0"/>
              <a:t>with radial gradient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Subhead, Date, Etc.</a:t>
            </a:r>
            <a:endParaRPr lang="en-US" dirty="0"/>
          </a:p>
        </p:txBody>
      </p:sp>
      <p:pic>
        <p:nvPicPr>
          <p:cNvPr id="10" name="Picture 9" descr="int_experience_hrz_wht_rgb_1500.png"/>
          <p:cNvPicPr>
            <a:picLocks noChangeAspect="1"/>
          </p:cNvPicPr>
          <p:nvPr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693" y="389228"/>
            <a:ext cx="2121766" cy="88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03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65pt Intel Clear pro Title</a:t>
            </a:r>
            <a:br>
              <a:rPr lang="en-US" dirty="0" smtClean="0"/>
            </a:br>
            <a:r>
              <a:rPr lang="en-US" dirty="0" smtClean="0"/>
              <a:t>with Linear gradient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Subhead, Date, Etc.</a:t>
            </a:r>
            <a:endParaRPr lang="en-US" dirty="0"/>
          </a:p>
        </p:txBody>
      </p:sp>
      <p:pic>
        <p:nvPicPr>
          <p:cNvPr id="5" name="Picture 4" descr="int_experience_hrz_wht_rgb_1500.png"/>
          <p:cNvPicPr>
            <a:picLocks noChangeAspect="1"/>
          </p:cNvPicPr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693" y="389228"/>
            <a:ext cx="2121766" cy="88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5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 with Image">
    <p:bg>
      <p:bgPr>
        <a:gradFill>
          <a:gsLst>
            <a:gs pos="0">
              <a:schemeClr val="tx2"/>
            </a:gs>
            <a:gs pos="5000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/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65pt Intel Clear pro Title</a:t>
            </a:r>
            <a:br>
              <a:rPr lang="en-US" dirty="0" smtClean="0"/>
            </a:br>
            <a:r>
              <a:rPr lang="en-US" dirty="0" smtClean="0"/>
              <a:t>with image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Subhead, Date,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09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Intel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55613" y="1203325"/>
            <a:ext cx="8228012" cy="3425825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</a:lstStyle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18pt Intel Clear bullet one</a:t>
            </a:r>
          </a:p>
          <a:p>
            <a:pPr lvl="2"/>
            <a:r>
              <a:rPr lang="en-US" dirty="0" smtClean="0"/>
              <a:t>18pt Intel Clear sub-bullet</a:t>
            </a:r>
          </a:p>
          <a:p>
            <a:pPr lvl="3"/>
            <a:r>
              <a:rPr lang="en-US" dirty="0" smtClean="0"/>
              <a:t>16pt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81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Intel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830763" y="943430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r>
              <a:rPr lang="en-US" sz="1100" smtClean="0">
                <a:latin typeface="Arial"/>
              </a:rPr>
              <a:t>Click icon to add picture</a:t>
            </a:r>
            <a:endParaRPr lang="en-US" sz="1100" dirty="0">
              <a:latin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830763" y="2843897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r>
              <a:rPr lang="en-US" sz="1100" smtClean="0">
                <a:latin typeface="Arial"/>
              </a:rPr>
              <a:t>Click icon to add picture</a:t>
            </a:r>
            <a:endParaRPr lang="en-US" sz="11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240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Intel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78363" y="1203324"/>
            <a:ext cx="4005264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45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5613" y="1203325"/>
            <a:ext cx="8228013" cy="3425825"/>
          </a:xfrm>
        </p:spPr>
        <p:txBody>
          <a:bodyPr anchor="ctr" anchorCtr="0"/>
          <a:lstStyle>
            <a:lvl1pPr marL="190500" indent="-190500">
              <a:defRPr sz="3600" b="1" baseline="0">
                <a:solidFill>
                  <a:schemeClr val="accent2"/>
                </a:solidFill>
                <a:latin typeface="+mn-lt"/>
                <a:cs typeface="Intel Clear"/>
              </a:defRPr>
            </a:lvl1pPr>
            <a:lvl2pPr marL="417513" indent="-225425">
              <a:buFont typeface="Intel Clear" pitchFamily="34" charset="0"/>
              <a:buChar char="–"/>
              <a:defRPr sz="1200" baseline="0">
                <a:latin typeface="+mn-lt"/>
                <a:cs typeface="Intel Clear" panose="020B0604020203020204" pitchFamily="34" charset="0"/>
              </a:defRPr>
            </a:lvl2pPr>
            <a:lvl3pPr marL="685800" indent="-228600">
              <a:buFont typeface="Intel Clear" pitchFamily="34" charset="0"/>
              <a:buChar char="–"/>
              <a:defRPr sz="1200">
                <a:latin typeface="+mn-lt"/>
              </a:defRPr>
            </a:lvl3pPr>
            <a:lvl4pPr>
              <a:buFont typeface="Intel Clear" pitchFamily="34" charset="0"/>
              <a:buChar char="–"/>
              <a:defRPr sz="1100">
                <a:latin typeface="+mn-lt"/>
              </a:defRPr>
            </a:lvl4pPr>
            <a:lvl5pPr>
              <a:buFont typeface="Intel Clear" pitchFamily="34" charset="0"/>
              <a:buChar char="–"/>
              <a:defRPr sz="1050">
                <a:latin typeface="+mn-lt"/>
              </a:defRPr>
            </a:lvl5pPr>
          </a:lstStyle>
          <a:p>
            <a:pPr lvl="0"/>
            <a:r>
              <a:rPr lang="en-US" dirty="0" smtClean="0"/>
              <a:t>“36pt Intel Clear Bold Text”</a:t>
            </a:r>
          </a:p>
          <a:p>
            <a:pPr lvl="1"/>
            <a:r>
              <a:rPr lang="en-US" dirty="0" err="1" smtClean="0"/>
              <a:t>12pt</a:t>
            </a:r>
            <a:r>
              <a:rPr lang="en-US" dirty="0" smtClean="0"/>
              <a:t> Attribution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Intel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43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Intel Confidential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47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574131"/>
            <a:ext cx="9144000" cy="219471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Intel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5"/>
            <a:ext cx="4006851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4678363" y="1203325"/>
            <a:ext cx="4005264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09487" y="4975795"/>
            <a:ext cx="1846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 dirty="0" smtClean="0">
              <a:solidFill>
                <a:schemeClr val="tx2"/>
              </a:solidFill>
              <a:cs typeface="Intel Clear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32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678363" y="1"/>
            <a:ext cx="4465637" cy="476884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4006850" cy="868680"/>
          </a:xfrm>
        </p:spPr>
        <p:txBody>
          <a:bodyPr>
            <a:noAutofit/>
          </a:bodyPr>
          <a:lstStyle>
            <a:lvl1pPr>
              <a:defRPr sz="2800" b="0" i="0" baseline="0"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Intel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325244"/>
            <a:ext cx="4006850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440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rgbClr val="003C71"/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54pt Intel Clear Pro</a:t>
            </a:r>
            <a:br>
              <a:rPr lang="en-US" dirty="0" smtClean="0"/>
            </a:br>
            <a:r>
              <a:rPr lang="en-US" dirty="0" smtClean="0"/>
              <a:t>white section break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466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2234882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4000" b="0" baseline="0">
                <a:solidFill>
                  <a:schemeClr val="accent2"/>
                </a:solidFill>
                <a:latin typeface="Intel Clear"/>
                <a:ea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40pt Intel Clear Light Body.</a:t>
            </a:r>
            <a:br>
              <a:rPr lang="en-US" dirty="0" smtClean="0"/>
            </a:br>
            <a:r>
              <a:rPr lang="en-US" dirty="0" smtClean="0"/>
              <a:t>For content that is not a section, but has a big idea in text only.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101794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4000" b="0" cap="none" spc="0" baseline="0">
                <a:solidFill>
                  <a:srgbClr val="003C7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 smtClean="0"/>
              <a:t>40pt Intel Clear Heading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94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Image">
    <p:bg>
      <p:bgPr>
        <a:gradFill>
          <a:gsLst>
            <a:gs pos="30000">
              <a:schemeClr val="tx2"/>
            </a:gs>
            <a:gs pos="100000">
              <a:srgbClr val="009FDF"/>
            </a:gs>
            <a:gs pos="65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65pt Intel Clear pro Title</a:t>
            </a:r>
            <a:br>
              <a:rPr lang="en-US" dirty="0" smtClean="0"/>
            </a:br>
            <a:r>
              <a:rPr lang="en-US" dirty="0" smtClean="0"/>
              <a:t>with image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Subhead, Date, Etc.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54026" y="4915796"/>
            <a:ext cx="597921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600" b="0" i="0" u="none" strike="noStrike" kern="1200" baseline="0" dirty="0" smtClean="0">
                <a:solidFill>
                  <a:schemeClr val="bg1"/>
                </a:solidFill>
                <a:latin typeface="+mn-lt"/>
                <a:ea typeface="+mn-ea"/>
                <a:cs typeface="Neo Sans Intel"/>
              </a:rPr>
              <a:t>Intel Confidential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70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Blue Section Break Image">
    <p:bg>
      <p:bgPr>
        <a:gradFill>
          <a:gsLst>
            <a:gs pos="0">
              <a:schemeClr val="tx2"/>
            </a:gs>
            <a:gs pos="5000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260088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/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54pt Intel Clear Pro blue section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348787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rgbClr val="F3D54E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2574131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>
                <a:solidFill>
                  <a:srgbClr val="0071C5"/>
                </a:solidFill>
              </a:defRPr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149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Intel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60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Intel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96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 with Radial Gradient">
    <p:bg>
      <p:bgPr>
        <a:blipFill dpi="0"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44688" y="2479423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/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65pt Intel Clear pro Title</a:t>
            </a:r>
            <a:br>
              <a:rPr lang="en-US" dirty="0" smtClean="0"/>
            </a:br>
            <a:r>
              <a:rPr lang="en-US" dirty="0" smtClean="0"/>
              <a:t>with radial gradient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4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Subhead, Date, Etc.</a:t>
            </a:r>
            <a:endParaRPr lang="en-US" dirty="0"/>
          </a:p>
        </p:txBody>
      </p:sp>
      <p:pic>
        <p:nvPicPr>
          <p:cNvPr id="10" name="Picture 9" descr="int_experience_hrz_wht_rgb_1500.png"/>
          <p:cNvPicPr>
            <a:picLocks noChangeAspect="1"/>
          </p:cNvPicPr>
          <p:nvPr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694" y="389229"/>
            <a:ext cx="2121766" cy="88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38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 with Image">
    <p:bg>
      <p:bgPr>
        <a:gradFill>
          <a:gsLst>
            <a:gs pos="0">
              <a:schemeClr val="tx2"/>
            </a:gs>
            <a:gs pos="5000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51798" y="383170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444688" y="2479423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/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65pt Intel Clear pro Title</a:t>
            </a:r>
            <a:br>
              <a:rPr lang="en-US" dirty="0" smtClean="0"/>
            </a:br>
            <a:r>
              <a:rPr lang="en-US" dirty="0" smtClean="0"/>
              <a:t>with image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4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Subhead, Date,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761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Intel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55614" y="1203326"/>
            <a:ext cx="8228012" cy="3425825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</a:lstStyle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18pt Intel Clear bullet one</a:t>
            </a:r>
          </a:p>
          <a:p>
            <a:pPr lvl="2"/>
            <a:r>
              <a:rPr lang="en-US" dirty="0" smtClean="0"/>
              <a:t>18pt Intel Clear sub-bullet</a:t>
            </a:r>
          </a:p>
          <a:p>
            <a:pPr lvl="3"/>
            <a:r>
              <a:rPr lang="en-US" dirty="0" smtClean="0"/>
              <a:t>16pt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91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Intel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203325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830764" y="943430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r>
              <a:rPr lang="en-US" sz="1100" smtClean="0">
                <a:latin typeface="Arial"/>
              </a:rPr>
              <a:t>Click icon to add picture</a:t>
            </a:r>
            <a:endParaRPr lang="en-US" sz="1100" dirty="0">
              <a:latin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830764" y="2843898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r>
              <a:rPr lang="en-US" sz="1100" smtClean="0">
                <a:latin typeface="Arial"/>
              </a:rPr>
              <a:t>Click icon to add picture</a:t>
            </a:r>
            <a:endParaRPr lang="en-US" sz="11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161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Intel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203325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78363" y="1203325"/>
            <a:ext cx="4005264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86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5614" y="1203326"/>
            <a:ext cx="8228013" cy="3425825"/>
          </a:xfrm>
        </p:spPr>
        <p:txBody>
          <a:bodyPr anchor="ctr" anchorCtr="0"/>
          <a:lstStyle>
            <a:lvl1pPr marL="190496" indent="-190496">
              <a:defRPr sz="3600" b="1" baseline="0">
                <a:solidFill>
                  <a:schemeClr val="accent2"/>
                </a:solidFill>
                <a:latin typeface="+mn-lt"/>
                <a:cs typeface="Intel Clear"/>
              </a:defRPr>
            </a:lvl1pPr>
            <a:lvl2pPr marL="417503" indent="-225419">
              <a:buFont typeface="Intel Clear" pitchFamily="34" charset="0"/>
              <a:buChar char="–"/>
              <a:defRPr sz="1200" baseline="0">
                <a:latin typeface="+mn-lt"/>
                <a:cs typeface="Intel Clear" panose="020B0604020203020204" pitchFamily="34" charset="0"/>
              </a:defRPr>
            </a:lvl2pPr>
            <a:lvl3pPr marL="685783" indent="-228594">
              <a:buFont typeface="Intel Clear" pitchFamily="34" charset="0"/>
              <a:buChar char="–"/>
              <a:defRPr sz="1200">
                <a:latin typeface="+mn-lt"/>
              </a:defRPr>
            </a:lvl3pPr>
            <a:lvl4pPr>
              <a:buFont typeface="Intel Clear" pitchFamily="34" charset="0"/>
              <a:buChar char="–"/>
              <a:defRPr sz="1100">
                <a:latin typeface="+mn-lt"/>
              </a:defRPr>
            </a:lvl4pPr>
            <a:lvl5pPr>
              <a:buFont typeface="Intel Clear" pitchFamily="34" charset="0"/>
              <a:buChar char="–"/>
              <a:defRPr sz="1050">
                <a:latin typeface="+mn-lt"/>
              </a:defRPr>
            </a:lvl5pPr>
          </a:lstStyle>
          <a:p>
            <a:pPr lvl="0"/>
            <a:r>
              <a:rPr lang="en-US" dirty="0" smtClean="0"/>
              <a:t>“36pt Intel Clear Bold Text”</a:t>
            </a:r>
          </a:p>
          <a:p>
            <a:pPr lvl="1"/>
            <a:r>
              <a:rPr lang="en-US" dirty="0" err="1" smtClean="0"/>
              <a:t>12pt</a:t>
            </a:r>
            <a:r>
              <a:rPr lang="en-US" dirty="0" smtClean="0"/>
              <a:t> Attribution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Intel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410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Intel Confidential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4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55613" y="1203325"/>
            <a:ext cx="8228012" cy="3425825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18pt Intel Clear bullet one</a:t>
            </a:r>
          </a:p>
          <a:p>
            <a:pPr lvl="2"/>
            <a:r>
              <a:rPr lang="en-US" dirty="0" smtClean="0"/>
              <a:t>18pt Intel Clear sub-bullet</a:t>
            </a:r>
          </a:p>
          <a:p>
            <a:pPr lvl="3"/>
            <a:r>
              <a:rPr lang="en-US" dirty="0" smtClean="0"/>
              <a:t>16pt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73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574131"/>
            <a:ext cx="9144000" cy="219471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Intel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203325"/>
            <a:ext cx="4006851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4678363" y="1203325"/>
            <a:ext cx="4005264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09488" y="4975796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/>
            <a:endParaRPr lang="en-US" sz="1000" dirty="0">
              <a:solidFill>
                <a:srgbClr val="003C71"/>
              </a:solidFill>
              <a:cs typeface="Intel Clear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63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678364" y="2"/>
            <a:ext cx="4465637" cy="476884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4" y="308848"/>
            <a:ext cx="4006850" cy="868680"/>
          </a:xfrm>
        </p:spPr>
        <p:txBody>
          <a:bodyPr>
            <a:noAutofit/>
          </a:bodyPr>
          <a:lstStyle>
            <a:lvl1pPr>
              <a:defRPr sz="2800" b="0" i="0" baseline="0"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Intel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325244"/>
            <a:ext cx="4006850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79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rgbClr val="003C71"/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54pt Intel Clear Pro</a:t>
            </a:r>
            <a:br>
              <a:rPr lang="en-US" dirty="0" smtClean="0"/>
            </a:br>
            <a:r>
              <a:rPr lang="en-US" dirty="0" smtClean="0"/>
              <a:t>white section break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82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H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2234883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4000" b="0" baseline="0">
                <a:solidFill>
                  <a:schemeClr val="accent2"/>
                </a:solidFill>
                <a:latin typeface="Intel Clear"/>
                <a:ea typeface="Intel Clear"/>
                <a:cs typeface="Intel Clear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40pt Intel Clear Light Body.</a:t>
            </a:r>
            <a:br>
              <a:rPr lang="en-US" dirty="0" smtClean="0"/>
            </a:br>
            <a:r>
              <a:rPr lang="en-US" dirty="0" smtClean="0"/>
              <a:t>For content that is not a section, but has a big idea in text only.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101795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4000" b="0" cap="none" spc="0" baseline="0">
                <a:solidFill>
                  <a:srgbClr val="003C7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 smtClean="0"/>
              <a:t>40pt Intel Clear Heading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82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Blue Section Break Image">
    <p:bg>
      <p:bgPr>
        <a:gradFill>
          <a:gsLst>
            <a:gs pos="0">
              <a:schemeClr val="tx2"/>
            </a:gs>
            <a:gs pos="5000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260089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/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54pt Intel Clear Pro blue section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348787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rgbClr val="F3D54E"/>
                </a:solidFill>
                <a:latin typeface="+mn-lt"/>
                <a:cs typeface="Intel Clear" panose="020B0604020203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"/>
            <a:ext cx="9144000" cy="2574131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>
                <a:solidFill>
                  <a:srgbClr val="0071C5"/>
                </a:solidFill>
              </a:defRPr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30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Intel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59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Intel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57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8012" cy="8686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78363" y="1203324"/>
            <a:ext cx="4005264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1819" y="4961309"/>
            <a:ext cx="2895600" cy="102393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06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12" name="Picture Placeholder 10"/>
          <p:cNvSpPr>
            <a:spLocks noGrp="1" noChangeAspect="1"/>
          </p:cNvSpPr>
          <p:nvPr>
            <p:ph type="pic" sz="quarter" idx="14"/>
          </p:nvPr>
        </p:nvSpPr>
        <p:spPr>
          <a:xfrm>
            <a:off x="0" y="4805172"/>
            <a:ext cx="9144000" cy="338328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8012" cy="868680"/>
          </a:xfrm>
        </p:spPr>
        <p:txBody>
          <a:bodyPr>
            <a:normAutofit/>
          </a:bodyPr>
          <a:lstStyle>
            <a:lvl1pPr>
              <a:defRPr sz="2800" baseline="0"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1819" y="4961309"/>
            <a:ext cx="2895600" cy="102393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20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2574131"/>
            <a:ext cx="9144000" cy="2569369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0" name="Picture Placeholder 10"/>
          <p:cNvSpPr>
            <a:spLocks noGrp="1" noChangeAspect="1"/>
          </p:cNvSpPr>
          <p:nvPr>
            <p:ph type="pic" sz="quarter" idx="14"/>
          </p:nvPr>
        </p:nvSpPr>
        <p:spPr>
          <a:xfrm>
            <a:off x="0" y="4805172"/>
            <a:ext cx="9144000" cy="338328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8012" cy="868680"/>
          </a:xfrm>
        </p:spPr>
        <p:txBody>
          <a:bodyPr>
            <a:noAutofit/>
          </a:bodyPr>
          <a:lstStyle>
            <a:lvl1pPr>
              <a:defRPr sz="2800" baseline="0"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5"/>
            <a:ext cx="4006851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4678363" y="1203325"/>
            <a:ext cx="4005264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1819" y="4961309"/>
            <a:ext cx="2895600" cy="102393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68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830763" y="943430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r>
              <a:rPr lang="en-US" sz="1100" smtClean="0">
                <a:latin typeface="Arial"/>
              </a:rPr>
              <a:t>Click icon to add picture</a:t>
            </a:r>
            <a:endParaRPr lang="en-US" sz="1100" dirty="0">
              <a:latin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830763" y="2843897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r>
              <a:rPr lang="en-US" sz="1100" smtClean="0">
                <a:latin typeface="Arial"/>
              </a:rPr>
              <a:t>Click icon to add picture</a:t>
            </a:r>
            <a:endParaRPr lang="en-US" sz="11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297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ight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678363" y="1"/>
            <a:ext cx="4465637" cy="5143499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19" name="Picture Placeholder 10"/>
          <p:cNvSpPr>
            <a:spLocks noGrp="1" noChangeAspect="1"/>
          </p:cNvSpPr>
          <p:nvPr>
            <p:ph type="pic" sz="quarter" idx="14"/>
          </p:nvPr>
        </p:nvSpPr>
        <p:spPr>
          <a:xfrm>
            <a:off x="0" y="4805172"/>
            <a:ext cx="9144000" cy="338328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4006850" cy="868680"/>
          </a:xfrm>
        </p:spPr>
        <p:txBody>
          <a:bodyPr>
            <a:noAutofit/>
          </a:bodyPr>
          <a:lstStyle>
            <a:lvl1pPr>
              <a:defRPr sz="2800" baseline="0"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325244"/>
            <a:ext cx="4006850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1819" y="4961309"/>
            <a:ext cx="2895600" cy="102393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42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Blue Section Break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\\.psf\Home\Desktop\WideFooterAIRev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587" y="4806834"/>
            <a:ext cx="9144000" cy="33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153552"/>
            <a:ext cx="7772400" cy="1021556"/>
          </a:xfrm>
        </p:spPr>
        <p:txBody>
          <a:bodyPr anchor="b" anchorCtr="0">
            <a:noAutofit/>
          </a:bodyPr>
          <a:lstStyle>
            <a:lvl1pPr algn="l">
              <a:defRPr sz="2800" b="0" cap="none">
                <a:solidFill>
                  <a:schemeClr val="bg1"/>
                </a:solidFill>
                <a:latin typeface="+mj-lt"/>
                <a:cs typeface="Intel Clear Light" panose="020B0404020203020204" pitchFamily="34" charset="0"/>
              </a:defRPr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286641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200" b="1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12pt</a:t>
            </a:r>
            <a:r>
              <a:rPr lang="en-US" dirty="0" smtClean="0"/>
              <a:t> Intel Clear Bolded Subhead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9144000" cy="2574131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1819" y="4961309"/>
            <a:ext cx="2895600" cy="102393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76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1819" y="4961309"/>
            <a:ext cx="2895600" cy="102393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96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55613" y="1203325"/>
            <a:ext cx="8228012" cy="3425825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</a:lstStyle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18pt Intel Clear bullet one</a:t>
            </a:r>
          </a:p>
          <a:p>
            <a:pPr lvl="2"/>
            <a:r>
              <a:rPr lang="en-US" dirty="0" smtClean="0"/>
              <a:t>18pt Intel Clear sub-bullet</a:t>
            </a:r>
          </a:p>
          <a:p>
            <a:pPr lvl="3"/>
            <a:r>
              <a:rPr lang="en-US" dirty="0" smtClean="0"/>
              <a:t>16pt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1819" y="4961309"/>
            <a:ext cx="2895600" cy="102393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098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Slide with Image">
    <p:bg>
      <p:bgPr>
        <a:gradFill>
          <a:gsLst>
            <a:gs pos="0">
              <a:schemeClr val="tx2"/>
            </a:gs>
            <a:gs pos="5000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/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65pt Intel Clear pro Title</a:t>
            </a:r>
            <a:br>
              <a:rPr lang="en-US" dirty="0" smtClean="0"/>
            </a:br>
            <a:r>
              <a:rPr lang="en-US" dirty="0" smtClean="0"/>
              <a:t>with image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Subhead, Date, Etc.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1819" y="4961309"/>
            <a:ext cx="2895600" cy="102393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19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65pt Intel Clear pro Title</a:t>
            </a:r>
            <a:br>
              <a:rPr lang="en-US" dirty="0" smtClean="0"/>
            </a:br>
            <a:r>
              <a:rPr lang="en-US" dirty="0" smtClean="0"/>
              <a:t>with Linear gradient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Subhead, Date, Etc.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258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65pt Intel Clear pro Title</a:t>
            </a:r>
            <a:br>
              <a:rPr lang="en-US" dirty="0" smtClean="0"/>
            </a:br>
            <a:r>
              <a:rPr lang="en-US" dirty="0" smtClean="0"/>
              <a:t>with Linear gradient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Subhead, Date, Etc.</a:t>
            </a:r>
            <a:endParaRPr lang="en-US" dirty="0"/>
          </a:p>
        </p:txBody>
      </p:sp>
      <p:pic>
        <p:nvPicPr>
          <p:cNvPr id="5" name="Picture 4" descr="int_experience_hrz_wht_rgb_1500.png"/>
          <p:cNvPicPr>
            <a:picLocks noChangeAspect="1"/>
          </p:cNvPicPr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693" y="389228"/>
            <a:ext cx="2121766" cy="88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977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gradFill>
          <a:gsLst>
            <a:gs pos="30000">
              <a:schemeClr val="tx2"/>
            </a:gs>
            <a:gs pos="100000">
              <a:srgbClr val="009FDF"/>
            </a:gs>
            <a:gs pos="65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65pt Intel Clear pro Title</a:t>
            </a:r>
            <a:br>
              <a:rPr lang="en-US" dirty="0" smtClean="0"/>
            </a:br>
            <a:r>
              <a:rPr lang="en-US" dirty="0" smtClean="0"/>
              <a:t>with image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Subhead, Date, Etc.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1819" y="4961309"/>
            <a:ext cx="2895600" cy="102393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12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55613" y="1203325"/>
            <a:ext cx="8228012" cy="3425825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18pt Intel Clear bullet one</a:t>
            </a:r>
          </a:p>
          <a:p>
            <a:pPr lvl="2"/>
            <a:r>
              <a:rPr lang="en-US" dirty="0" smtClean="0"/>
              <a:t>18pt Intel Clear sub-bullet</a:t>
            </a:r>
          </a:p>
          <a:p>
            <a:pPr lvl="3"/>
            <a:r>
              <a:rPr lang="en-US" dirty="0" smtClean="0"/>
              <a:t>16pt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1819" y="4961309"/>
            <a:ext cx="2895600" cy="102393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80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830763" y="943430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r>
              <a:rPr lang="en-US" sz="1100" smtClean="0">
                <a:latin typeface="Arial"/>
              </a:rPr>
              <a:t>Click icon to add picture</a:t>
            </a:r>
            <a:endParaRPr lang="en-US" sz="1100" dirty="0">
              <a:latin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830763" y="2843897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r>
              <a:rPr lang="en-US" sz="1100" smtClean="0">
                <a:latin typeface="Arial"/>
              </a:rPr>
              <a:t>Click icon to add picture</a:t>
            </a:r>
            <a:endParaRPr lang="en-US" sz="1100" dirty="0">
              <a:latin typeface="Arial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1819" y="4961309"/>
            <a:ext cx="2895600" cy="102393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745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78363" y="1203324"/>
            <a:ext cx="4005264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56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78363" y="1203324"/>
            <a:ext cx="4005264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1819" y="4961309"/>
            <a:ext cx="2895600" cy="102393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046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5613" y="1203325"/>
            <a:ext cx="8228013" cy="3425825"/>
          </a:xfrm>
        </p:spPr>
        <p:txBody>
          <a:bodyPr anchor="ctr" anchorCtr="0"/>
          <a:lstStyle>
            <a:lvl1pPr marL="190500" indent="-190500">
              <a:defRPr sz="3600" b="1" baseline="0">
                <a:solidFill>
                  <a:schemeClr val="accent1"/>
                </a:solidFill>
                <a:latin typeface="+mn-lt"/>
                <a:cs typeface="Intel Clear"/>
              </a:defRPr>
            </a:lvl1pPr>
            <a:lvl2pPr marL="417513" indent="-225425">
              <a:buFont typeface="Intel Clear" pitchFamily="34" charset="0"/>
              <a:buChar char="–"/>
              <a:defRPr sz="1200" baseline="0">
                <a:latin typeface="+mn-lt"/>
                <a:cs typeface="Intel Clear" panose="020B0604020203020204" pitchFamily="34" charset="0"/>
              </a:defRPr>
            </a:lvl2pPr>
            <a:lvl3pPr marL="685800" indent="-228600">
              <a:buFont typeface="Intel Clear" pitchFamily="34" charset="0"/>
              <a:buChar char="–"/>
              <a:defRPr sz="1200">
                <a:latin typeface="+mn-lt"/>
              </a:defRPr>
            </a:lvl3pPr>
            <a:lvl4pPr>
              <a:buFont typeface="Intel Clear" pitchFamily="34" charset="0"/>
              <a:buChar char="–"/>
              <a:defRPr sz="1100">
                <a:latin typeface="+mn-lt"/>
              </a:defRPr>
            </a:lvl4pPr>
            <a:lvl5pPr>
              <a:buFont typeface="Intel Clear" pitchFamily="34" charset="0"/>
              <a:buChar char="–"/>
              <a:defRPr sz="1050">
                <a:latin typeface="+mn-lt"/>
              </a:defRPr>
            </a:lvl5pPr>
          </a:lstStyle>
          <a:p>
            <a:pPr lvl="0"/>
            <a:r>
              <a:rPr lang="en-US" dirty="0" smtClean="0"/>
              <a:t>“36pt Intel Clear Bold Text”</a:t>
            </a:r>
          </a:p>
          <a:p>
            <a:pPr lvl="1"/>
            <a:r>
              <a:rPr lang="en-US" dirty="0" err="1" smtClean="0"/>
              <a:t>12pt</a:t>
            </a:r>
            <a:r>
              <a:rPr lang="en-US" dirty="0" smtClean="0"/>
              <a:t> Attribution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1819" y="4961309"/>
            <a:ext cx="2895600" cy="102393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99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1819" y="4961309"/>
            <a:ext cx="2895600" cy="102393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3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574131"/>
            <a:ext cx="9144000" cy="219471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5"/>
            <a:ext cx="4006851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4678363" y="1203325"/>
            <a:ext cx="4005264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1009487" y="4975795"/>
            <a:ext cx="1846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 dirty="0" smtClean="0">
              <a:solidFill>
                <a:srgbClr val="003C71"/>
              </a:solidFill>
              <a:cs typeface="Intel Clear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1819" y="4961309"/>
            <a:ext cx="2895600" cy="102393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60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678363" y="1"/>
            <a:ext cx="4465637" cy="476884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4006850" cy="868680"/>
          </a:xfrm>
        </p:spPr>
        <p:txBody>
          <a:bodyPr>
            <a:noAutofit/>
          </a:bodyPr>
          <a:lstStyle>
            <a:lvl1pPr>
              <a:defRPr sz="2800"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325244"/>
            <a:ext cx="4006850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1819" y="4961309"/>
            <a:ext cx="2895600" cy="102393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968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tx2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54pt Intel Clear Pro</a:t>
            </a:r>
            <a:br>
              <a:rPr lang="en-US" dirty="0" smtClean="0"/>
            </a:br>
            <a:r>
              <a:rPr lang="en-US" dirty="0" smtClean="0"/>
              <a:t>white section break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1819" y="4961309"/>
            <a:ext cx="2895600" cy="102393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675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54pt Intel Clear Pro</a:t>
            </a:r>
            <a:br>
              <a:rPr lang="en-US" dirty="0" smtClean="0"/>
            </a:br>
            <a:r>
              <a:rPr lang="en-US" dirty="0" smtClean="0"/>
              <a:t>blue section break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1819" y="4961309"/>
            <a:ext cx="2895600" cy="102393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52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2234882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4000" b="0" baseline="0">
                <a:solidFill>
                  <a:schemeClr val="accent2"/>
                </a:solidFill>
                <a:latin typeface="Intel Clear"/>
                <a:ea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40pt Intel Clear Light Body.</a:t>
            </a:r>
            <a:br>
              <a:rPr lang="en-US" dirty="0" smtClean="0"/>
            </a:br>
            <a:r>
              <a:rPr lang="en-US" dirty="0" smtClean="0"/>
              <a:t>For content that is not a section, but has a big idea in text only.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101794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4000" b="0" cap="none" spc="0" baseline="0">
                <a:solidFill>
                  <a:schemeClr val="tx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 smtClean="0"/>
              <a:t>40pt Intel Clear Heading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1819" y="4961309"/>
            <a:ext cx="2895600" cy="102393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90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Section Break Image">
    <p:bg>
      <p:bgPr>
        <a:gradFill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260088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54pt Intel Clear Pro blue section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348787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2574131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>
                <a:solidFill>
                  <a:srgbClr val="0071C5"/>
                </a:solidFill>
              </a:defRPr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1819" y="4961309"/>
            <a:ext cx="2895600" cy="102393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05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1819" y="4961309"/>
            <a:ext cx="2895600" cy="102393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5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5613" y="1203325"/>
            <a:ext cx="8228013" cy="3425825"/>
          </a:xfrm>
        </p:spPr>
        <p:txBody>
          <a:bodyPr anchor="ctr" anchorCtr="0"/>
          <a:lstStyle>
            <a:lvl1pPr marL="190500" indent="-190500">
              <a:defRPr sz="3600" b="1" baseline="0">
                <a:solidFill>
                  <a:schemeClr val="accent1"/>
                </a:solidFill>
                <a:latin typeface="+mn-lt"/>
                <a:cs typeface="Intel Clear"/>
              </a:defRPr>
            </a:lvl1pPr>
            <a:lvl2pPr marL="417513" indent="-225425">
              <a:buFont typeface="Intel Clear" pitchFamily="34" charset="0"/>
              <a:buChar char="–"/>
              <a:defRPr sz="1200" baseline="0">
                <a:latin typeface="+mn-lt"/>
                <a:cs typeface="Intel Clear" panose="020B0604020203020204" pitchFamily="34" charset="0"/>
              </a:defRPr>
            </a:lvl2pPr>
            <a:lvl3pPr marL="685800" indent="-228600">
              <a:buFont typeface="Intel Clear" pitchFamily="34" charset="0"/>
              <a:buChar char="–"/>
              <a:defRPr sz="1200">
                <a:latin typeface="+mn-lt"/>
              </a:defRPr>
            </a:lvl3pPr>
            <a:lvl4pPr>
              <a:buFont typeface="Intel Clear" pitchFamily="34" charset="0"/>
              <a:buChar char="–"/>
              <a:defRPr sz="1100">
                <a:latin typeface="+mn-lt"/>
              </a:defRPr>
            </a:lvl4pPr>
            <a:lvl5pPr>
              <a:buFont typeface="Intel Clear" pitchFamily="34" charset="0"/>
              <a:buChar char="–"/>
              <a:defRPr sz="1050">
                <a:latin typeface="+mn-lt"/>
              </a:defRPr>
            </a:lvl5pPr>
          </a:lstStyle>
          <a:p>
            <a:pPr lvl="0"/>
            <a:r>
              <a:rPr lang="en-US" dirty="0" smtClean="0"/>
              <a:t>“36pt Intel Clear Bold Text”</a:t>
            </a:r>
          </a:p>
          <a:p>
            <a:pPr lvl="1"/>
            <a:r>
              <a:rPr lang="en-US" dirty="0" err="1" smtClean="0"/>
              <a:t>12pt</a:t>
            </a:r>
            <a:r>
              <a:rPr lang="en-US" dirty="0" smtClean="0"/>
              <a:t> Attribution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754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1819" y="4961309"/>
            <a:ext cx="2895600" cy="102393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315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.psf\Home\Desktop\Intel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77432" y="1875130"/>
            <a:ext cx="2108795" cy="13898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2074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t_experience_hrz_wht_rgb_30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48779" y="1874822"/>
            <a:ext cx="3646443" cy="151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858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ith Radial Gradient">
    <p:bg>
      <p:bgPr>
        <a:blipFill dpi="0"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/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65pt Intel Clear pro Title</a:t>
            </a:r>
            <a:br>
              <a:rPr lang="en-US" dirty="0" smtClean="0"/>
            </a:br>
            <a:r>
              <a:rPr lang="en-US" dirty="0" smtClean="0"/>
              <a:t>with radial gradient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Subhead, Date, Etc.</a:t>
            </a:r>
            <a:endParaRPr lang="en-US" dirty="0"/>
          </a:p>
        </p:txBody>
      </p:sp>
      <p:pic>
        <p:nvPicPr>
          <p:cNvPr id="10" name="Picture 9" descr="int_experience_hrz_wht_rgb_1500.png"/>
          <p:cNvPicPr>
            <a:picLocks noChangeAspect="1"/>
          </p:cNvPicPr>
          <p:nvPr userDrawn="1"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693" y="389228"/>
            <a:ext cx="2121766" cy="88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58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ith Image">
    <p:bg>
      <p:bgPr>
        <a:gradFill>
          <a:gsLst>
            <a:gs pos="0">
              <a:schemeClr val="tx2"/>
            </a:gs>
            <a:gs pos="5000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/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65pt Intel Clear pro Title</a:t>
            </a:r>
            <a:br>
              <a:rPr lang="en-US" dirty="0" smtClean="0"/>
            </a:br>
            <a:r>
              <a:rPr lang="en-US" dirty="0" smtClean="0"/>
              <a:t>with image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Subhead, Date,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72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Intel Confidential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55613" y="1203325"/>
            <a:ext cx="8228012" cy="3425825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</a:lstStyle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18pt Intel Clear bullet one</a:t>
            </a:r>
          </a:p>
          <a:p>
            <a:pPr lvl="2"/>
            <a:r>
              <a:rPr lang="en-US" dirty="0" smtClean="0"/>
              <a:t>18pt Intel Clear sub-bullet</a:t>
            </a:r>
          </a:p>
          <a:p>
            <a:pPr lvl="3"/>
            <a:r>
              <a:rPr lang="en-US" dirty="0" smtClean="0"/>
              <a:t>16pt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63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Intel Confidential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830763" y="943430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r>
              <a:rPr lang="en-US" sz="1100" smtClean="0">
                <a:latin typeface="Arial"/>
              </a:rPr>
              <a:t>Click icon to add picture</a:t>
            </a:r>
            <a:endParaRPr lang="en-US" sz="1100" dirty="0">
              <a:latin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830763" y="2843897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r>
              <a:rPr lang="en-US" sz="1100" smtClean="0">
                <a:latin typeface="Arial"/>
              </a:rPr>
              <a:t>Click icon to add picture</a:t>
            </a:r>
            <a:endParaRPr lang="en-US" sz="11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9279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Intel Confidential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78363" y="1203324"/>
            <a:ext cx="4005264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57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5613" y="1203325"/>
            <a:ext cx="8228013" cy="3425825"/>
          </a:xfrm>
        </p:spPr>
        <p:txBody>
          <a:bodyPr anchor="ctr" anchorCtr="0"/>
          <a:lstStyle>
            <a:lvl1pPr marL="190500" indent="-190500">
              <a:defRPr sz="3600" b="1" baseline="0">
                <a:solidFill>
                  <a:schemeClr val="accent2"/>
                </a:solidFill>
                <a:latin typeface="+mn-lt"/>
                <a:cs typeface="Intel Clear"/>
              </a:defRPr>
            </a:lvl1pPr>
            <a:lvl2pPr marL="417513" indent="-225425">
              <a:buFont typeface="Intel Clear" pitchFamily="34" charset="0"/>
              <a:buChar char="–"/>
              <a:defRPr sz="1200" baseline="0">
                <a:latin typeface="+mn-lt"/>
                <a:cs typeface="Intel Clear" panose="020B0604020203020204" pitchFamily="34" charset="0"/>
              </a:defRPr>
            </a:lvl2pPr>
            <a:lvl3pPr marL="685800" indent="-228600">
              <a:buFont typeface="Intel Clear" pitchFamily="34" charset="0"/>
              <a:buChar char="–"/>
              <a:defRPr sz="1200">
                <a:latin typeface="+mn-lt"/>
              </a:defRPr>
            </a:lvl3pPr>
            <a:lvl4pPr>
              <a:buFont typeface="Intel Clear" pitchFamily="34" charset="0"/>
              <a:buChar char="–"/>
              <a:defRPr sz="1100">
                <a:latin typeface="+mn-lt"/>
              </a:defRPr>
            </a:lvl4pPr>
            <a:lvl5pPr>
              <a:buFont typeface="Intel Clear" pitchFamily="34" charset="0"/>
              <a:buChar char="–"/>
              <a:defRPr sz="1050">
                <a:latin typeface="+mn-lt"/>
              </a:defRPr>
            </a:lvl5pPr>
          </a:lstStyle>
          <a:p>
            <a:pPr lvl="0"/>
            <a:r>
              <a:rPr lang="en-US" dirty="0" smtClean="0"/>
              <a:t>“36pt Intel Clear Bold Text”</a:t>
            </a:r>
          </a:p>
          <a:p>
            <a:pPr lvl="1"/>
            <a:r>
              <a:rPr lang="en-US" dirty="0" err="1" smtClean="0"/>
              <a:t>12pt</a:t>
            </a:r>
            <a:r>
              <a:rPr lang="en-US" dirty="0" smtClean="0"/>
              <a:t> Attribution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Intel Confidential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384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Intel Confidential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13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49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574131"/>
            <a:ext cx="9144000" cy="219471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Intel Confidential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5"/>
            <a:ext cx="4006851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4678363" y="1203325"/>
            <a:ext cx="4005264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1009487" y="4975795"/>
            <a:ext cx="1846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 dirty="0" smtClean="0">
              <a:solidFill>
                <a:srgbClr val="003C71"/>
              </a:solidFill>
              <a:cs typeface="Intel Clear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708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678363" y="1"/>
            <a:ext cx="4465637" cy="476884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4006850" cy="868680"/>
          </a:xfrm>
        </p:spPr>
        <p:txBody>
          <a:bodyPr>
            <a:noAutofit/>
          </a:bodyPr>
          <a:lstStyle>
            <a:lvl1pPr>
              <a:defRPr sz="2800" b="0" i="0" baseline="0"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Intel Confidential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325244"/>
            <a:ext cx="4006850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84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rgbClr val="003C71"/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54pt Intel Clear Pro</a:t>
            </a:r>
            <a:br>
              <a:rPr lang="en-US" dirty="0" smtClean="0"/>
            </a:br>
            <a:r>
              <a:rPr lang="en-US" dirty="0" smtClean="0"/>
              <a:t>white section break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72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2234882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4000" b="0" baseline="0">
                <a:solidFill>
                  <a:schemeClr val="accent2"/>
                </a:solidFill>
                <a:latin typeface="Intel Clear"/>
                <a:ea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40pt Intel Clear Light Body.</a:t>
            </a:r>
            <a:br>
              <a:rPr lang="en-US" dirty="0" smtClean="0"/>
            </a:br>
            <a:r>
              <a:rPr lang="en-US" dirty="0" smtClean="0"/>
              <a:t>For content that is not a section, but has a big idea in text only.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101794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4000" b="0" cap="none" spc="0" baseline="0">
                <a:solidFill>
                  <a:srgbClr val="003C7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 smtClean="0"/>
              <a:t>40pt Intel Clear Heading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055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ue Section Break Image">
    <p:bg>
      <p:bgPr>
        <a:gradFill>
          <a:gsLst>
            <a:gs pos="0">
              <a:schemeClr val="tx2"/>
            </a:gs>
            <a:gs pos="5000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260088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/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54pt Intel Clear Pro blue section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348787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rgbClr val="F3D54E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2574131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>
                <a:solidFill>
                  <a:srgbClr val="0071C5"/>
                </a:solidFill>
              </a:defRPr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722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Intel Confidential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591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Intel Confidential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5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with Radial Gradient">
    <p:bg>
      <p:bgPr>
        <a:blipFill dpi="0"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44688" y="2479423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/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65pt Intel Clear pro Title</a:t>
            </a:r>
            <a:br>
              <a:rPr lang="en-US" dirty="0" smtClean="0"/>
            </a:br>
            <a:r>
              <a:rPr lang="en-US" dirty="0" smtClean="0"/>
              <a:t>with radial gradient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4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Subhead, Date, Etc.</a:t>
            </a:r>
            <a:endParaRPr lang="en-US" dirty="0"/>
          </a:p>
        </p:txBody>
      </p:sp>
      <p:pic>
        <p:nvPicPr>
          <p:cNvPr id="10" name="Picture 9" descr="int_experience_hrz_wht_rgb_1500.png"/>
          <p:cNvPicPr>
            <a:picLocks noChangeAspect="1"/>
          </p:cNvPicPr>
          <p:nvPr userDrawn="1"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694" y="389229"/>
            <a:ext cx="2121766" cy="88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6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with Image">
    <p:bg>
      <p:bgPr>
        <a:gradFill>
          <a:gsLst>
            <a:gs pos="0">
              <a:schemeClr val="tx2"/>
            </a:gs>
            <a:gs pos="5000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51798" y="383170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444688" y="2479423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/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65pt Intel Clear pro Title</a:t>
            </a:r>
            <a:br>
              <a:rPr lang="en-US" dirty="0" smtClean="0"/>
            </a:br>
            <a:r>
              <a:rPr lang="en-US" dirty="0" smtClean="0"/>
              <a:t>with image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4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Subhead, Date,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355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Intel Confidential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55614" y="1203326"/>
            <a:ext cx="8228012" cy="3425825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</a:lstStyle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18pt Intel Clear bullet one</a:t>
            </a:r>
          </a:p>
          <a:p>
            <a:pPr lvl="2"/>
            <a:r>
              <a:rPr lang="en-US" dirty="0" smtClean="0"/>
              <a:t>18pt Intel Clear sub-bullet</a:t>
            </a:r>
          </a:p>
          <a:p>
            <a:pPr lvl="3"/>
            <a:r>
              <a:rPr lang="en-US" dirty="0" smtClean="0"/>
              <a:t>16pt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38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574131"/>
            <a:ext cx="9144000" cy="219471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5"/>
            <a:ext cx="4006851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4678363" y="1203325"/>
            <a:ext cx="4005264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09487" y="4975795"/>
            <a:ext cx="1846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 dirty="0" smtClean="0">
              <a:solidFill>
                <a:schemeClr val="tx2"/>
              </a:solidFill>
              <a:cs typeface="Intel Clear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2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Intel Confidential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203325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830764" y="943430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r>
              <a:rPr lang="en-US" sz="1100" smtClean="0">
                <a:latin typeface="Arial"/>
              </a:rPr>
              <a:t>Click icon to add picture</a:t>
            </a:r>
            <a:endParaRPr lang="en-US" sz="1100" dirty="0">
              <a:latin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830764" y="2843898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r>
              <a:rPr lang="en-US" sz="1100" smtClean="0">
                <a:latin typeface="Arial"/>
              </a:rPr>
              <a:t>Click icon to add picture</a:t>
            </a:r>
            <a:endParaRPr lang="en-US" sz="11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4852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Intel Confidential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203325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78363" y="1203325"/>
            <a:ext cx="4005264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13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5614" y="1203326"/>
            <a:ext cx="8228013" cy="3425825"/>
          </a:xfrm>
        </p:spPr>
        <p:txBody>
          <a:bodyPr anchor="ctr" anchorCtr="0"/>
          <a:lstStyle>
            <a:lvl1pPr marL="190496" indent="-190496">
              <a:defRPr sz="3600" b="1" baseline="0">
                <a:solidFill>
                  <a:schemeClr val="accent2"/>
                </a:solidFill>
                <a:latin typeface="+mn-lt"/>
                <a:cs typeface="Intel Clear"/>
              </a:defRPr>
            </a:lvl1pPr>
            <a:lvl2pPr marL="417503" indent="-225419">
              <a:buFont typeface="Intel Clear" pitchFamily="34" charset="0"/>
              <a:buChar char="–"/>
              <a:defRPr sz="1200" baseline="0">
                <a:latin typeface="+mn-lt"/>
                <a:cs typeface="Intel Clear" panose="020B0604020203020204" pitchFamily="34" charset="0"/>
              </a:defRPr>
            </a:lvl2pPr>
            <a:lvl3pPr marL="685783" indent="-228594">
              <a:buFont typeface="Intel Clear" pitchFamily="34" charset="0"/>
              <a:buChar char="–"/>
              <a:defRPr sz="1200">
                <a:latin typeface="+mn-lt"/>
              </a:defRPr>
            </a:lvl3pPr>
            <a:lvl4pPr>
              <a:buFont typeface="Intel Clear" pitchFamily="34" charset="0"/>
              <a:buChar char="–"/>
              <a:defRPr sz="1100">
                <a:latin typeface="+mn-lt"/>
              </a:defRPr>
            </a:lvl4pPr>
            <a:lvl5pPr>
              <a:buFont typeface="Intel Clear" pitchFamily="34" charset="0"/>
              <a:buChar char="–"/>
              <a:defRPr sz="1050">
                <a:latin typeface="+mn-lt"/>
              </a:defRPr>
            </a:lvl5pPr>
          </a:lstStyle>
          <a:p>
            <a:pPr lvl="0"/>
            <a:r>
              <a:rPr lang="en-US" dirty="0" smtClean="0"/>
              <a:t>“36pt Intel Clear Bold Text”</a:t>
            </a:r>
          </a:p>
          <a:p>
            <a:pPr lvl="1"/>
            <a:r>
              <a:rPr lang="en-US" dirty="0" err="1" smtClean="0"/>
              <a:t>12pt</a:t>
            </a:r>
            <a:r>
              <a:rPr lang="en-US" dirty="0" smtClean="0"/>
              <a:t> Attribution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Intel Confidential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216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Intel Confidential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200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574131"/>
            <a:ext cx="9144000" cy="219471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Intel Confidential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203325"/>
            <a:ext cx="4006851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4678363" y="1203325"/>
            <a:ext cx="4005264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1009488" y="4975796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/>
            <a:endParaRPr lang="en-US" sz="1000" dirty="0">
              <a:solidFill>
                <a:srgbClr val="003C71"/>
              </a:solidFill>
              <a:cs typeface="Intel Clear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707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678364" y="2"/>
            <a:ext cx="4465637" cy="476884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4" y="308848"/>
            <a:ext cx="4006850" cy="868680"/>
          </a:xfrm>
        </p:spPr>
        <p:txBody>
          <a:bodyPr>
            <a:noAutofit/>
          </a:bodyPr>
          <a:lstStyle>
            <a:lvl1pPr>
              <a:defRPr sz="2800" b="0" i="0" baseline="0"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Intel Confidential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325244"/>
            <a:ext cx="4006850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722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rgbClr val="003C71"/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54pt Intel Clear Pro</a:t>
            </a:r>
            <a:br>
              <a:rPr lang="en-US" dirty="0" smtClean="0"/>
            </a:br>
            <a:r>
              <a:rPr lang="en-US" dirty="0" smtClean="0"/>
              <a:t>white section break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57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2234883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4000" b="0" baseline="0">
                <a:solidFill>
                  <a:schemeClr val="accent2"/>
                </a:solidFill>
                <a:latin typeface="Intel Clear"/>
                <a:ea typeface="Intel Clear"/>
                <a:cs typeface="Intel Clear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40pt Intel Clear Light Body.</a:t>
            </a:r>
            <a:br>
              <a:rPr lang="en-US" dirty="0" smtClean="0"/>
            </a:br>
            <a:r>
              <a:rPr lang="en-US" dirty="0" smtClean="0"/>
              <a:t>For content that is not a section, but has a big idea in text only.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101795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4000" b="0" cap="none" spc="0" baseline="0">
                <a:solidFill>
                  <a:srgbClr val="003C7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 smtClean="0"/>
              <a:t>40pt Intel Clear Heading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66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lue Section Break Image">
    <p:bg>
      <p:bgPr>
        <a:gradFill>
          <a:gsLst>
            <a:gs pos="0">
              <a:schemeClr val="tx2"/>
            </a:gs>
            <a:gs pos="5000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260089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/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54pt Intel Clear Pro blue section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348787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rgbClr val="F3D54E"/>
                </a:solidFill>
                <a:latin typeface="+mn-lt"/>
                <a:cs typeface="Intel Clear" panose="020B0604020203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"/>
            <a:ext cx="9144000" cy="2574131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>
                <a:solidFill>
                  <a:srgbClr val="0071C5"/>
                </a:solidFill>
              </a:defRPr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96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Intel Confidential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98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13" Type="http://schemas.openxmlformats.org/officeDocument/2006/relationships/slideLayout" Target="../slideLayouts/slideLayout67.xml"/><Relationship Id="rId18" Type="http://schemas.openxmlformats.org/officeDocument/2006/relationships/slideLayout" Target="../slideLayouts/slideLayout72.xml"/><Relationship Id="rId26" Type="http://schemas.openxmlformats.org/officeDocument/2006/relationships/slideLayout" Target="../slideLayouts/slideLayout80.xml"/><Relationship Id="rId39" Type="http://schemas.openxmlformats.org/officeDocument/2006/relationships/slideLayout" Target="../slideLayouts/slideLayout93.xml"/><Relationship Id="rId3" Type="http://schemas.openxmlformats.org/officeDocument/2006/relationships/slideLayout" Target="../slideLayouts/slideLayout57.xml"/><Relationship Id="rId21" Type="http://schemas.openxmlformats.org/officeDocument/2006/relationships/slideLayout" Target="../slideLayouts/slideLayout75.xml"/><Relationship Id="rId34" Type="http://schemas.openxmlformats.org/officeDocument/2006/relationships/slideLayout" Target="../slideLayouts/slideLayout88.xml"/><Relationship Id="rId42" Type="http://schemas.openxmlformats.org/officeDocument/2006/relationships/slideLayout" Target="../slideLayouts/slideLayout96.xml"/><Relationship Id="rId47" Type="http://schemas.openxmlformats.org/officeDocument/2006/relationships/theme" Target="../theme/theme2.xml"/><Relationship Id="rId7" Type="http://schemas.openxmlformats.org/officeDocument/2006/relationships/slideLayout" Target="../slideLayouts/slideLayout61.xml"/><Relationship Id="rId12" Type="http://schemas.openxmlformats.org/officeDocument/2006/relationships/slideLayout" Target="../slideLayouts/slideLayout66.xml"/><Relationship Id="rId17" Type="http://schemas.openxmlformats.org/officeDocument/2006/relationships/slideLayout" Target="../slideLayouts/slideLayout71.xml"/><Relationship Id="rId25" Type="http://schemas.openxmlformats.org/officeDocument/2006/relationships/slideLayout" Target="../slideLayouts/slideLayout79.xml"/><Relationship Id="rId33" Type="http://schemas.openxmlformats.org/officeDocument/2006/relationships/slideLayout" Target="../slideLayouts/slideLayout87.xml"/><Relationship Id="rId38" Type="http://schemas.openxmlformats.org/officeDocument/2006/relationships/slideLayout" Target="../slideLayouts/slideLayout92.xml"/><Relationship Id="rId46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56.xml"/><Relationship Id="rId16" Type="http://schemas.openxmlformats.org/officeDocument/2006/relationships/slideLayout" Target="../slideLayouts/slideLayout70.xml"/><Relationship Id="rId20" Type="http://schemas.openxmlformats.org/officeDocument/2006/relationships/slideLayout" Target="../slideLayouts/slideLayout74.xml"/><Relationship Id="rId29" Type="http://schemas.openxmlformats.org/officeDocument/2006/relationships/slideLayout" Target="../slideLayouts/slideLayout83.xml"/><Relationship Id="rId41" Type="http://schemas.openxmlformats.org/officeDocument/2006/relationships/slideLayout" Target="../slideLayouts/slideLayout95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24" Type="http://schemas.openxmlformats.org/officeDocument/2006/relationships/slideLayout" Target="../slideLayouts/slideLayout78.xml"/><Relationship Id="rId32" Type="http://schemas.openxmlformats.org/officeDocument/2006/relationships/slideLayout" Target="../slideLayouts/slideLayout86.xml"/><Relationship Id="rId37" Type="http://schemas.openxmlformats.org/officeDocument/2006/relationships/slideLayout" Target="../slideLayouts/slideLayout91.xml"/><Relationship Id="rId40" Type="http://schemas.openxmlformats.org/officeDocument/2006/relationships/slideLayout" Target="../slideLayouts/slideLayout94.xml"/><Relationship Id="rId45" Type="http://schemas.openxmlformats.org/officeDocument/2006/relationships/slideLayout" Target="../slideLayouts/slideLayout99.xml"/><Relationship Id="rId5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9.xml"/><Relationship Id="rId23" Type="http://schemas.openxmlformats.org/officeDocument/2006/relationships/slideLayout" Target="../slideLayouts/slideLayout77.xml"/><Relationship Id="rId28" Type="http://schemas.openxmlformats.org/officeDocument/2006/relationships/slideLayout" Target="../slideLayouts/slideLayout82.xml"/><Relationship Id="rId36" Type="http://schemas.openxmlformats.org/officeDocument/2006/relationships/slideLayout" Target="../slideLayouts/slideLayout90.xml"/><Relationship Id="rId10" Type="http://schemas.openxmlformats.org/officeDocument/2006/relationships/slideLayout" Target="../slideLayouts/slideLayout64.xml"/><Relationship Id="rId19" Type="http://schemas.openxmlformats.org/officeDocument/2006/relationships/slideLayout" Target="../slideLayouts/slideLayout73.xml"/><Relationship Id="rId31" Type="http://schemas.openxmlformats.org/officeDocument/2006/relationships/slideLayout" Target="../slideLayouts/slideLayout85.xml"/><Relationship Id="rId44" Type="http://schemas.openxmlformats.org/officeDocument/2006/relationships/slideLayout" Target="../slideLayouts/slideLayout98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Relationship Id="rId14" Type="http://schemas.openxmlformats.org/officeDocument/2006/relationships/slideLayout" Target="../slideLayouts/slideLayout68.xml"/><Relationship Id="rId22" Type="http://schemas.openxmlformats.org/officeDocument/2006/relationships/slideLayout" Target="../slideLayouts/slideLayout76.xml"/><Relationship Id="rId27" Type="http://schemas.openxmlformats.org/officeDocument/2006/relationships/slideLayout" Target="../slideLayouts/slideLayout81.xml"/><Relationship Id="rId30" Type="http://schemas.openxmlformats.org/officeDocument/2006/relationships/slideLayout" Target="../slideLayouts/slideLayout84.xml"/><Relationship Id="rId35" Type="http://schemas.openxmlformats.org/officeDocument/2006/relationships/slideLayout" Target="../slideLayouts/slideLayout89.xml"/><Relationship Id="rId43" Type="http://schemas.openxmlformats.org/officeDocument/2006/relationships/slideLayout" Target="../slideLayouts/slideLayout97.xml"/><Relationship Id="rId48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8.xml"/><Relationship Id="rId13" Type="http://schemas.openxmlformats.org/officeDocument/2006/relationships/slideLayout" Target="../slideLayouts/slideLayout113.xml"/><Relationship Id="rId18" Type="http://schemas.openxmlformats.org/officeDocument/2006/relationships/slideLayout" Target="../slideLayouts/slideLayout118.xml"/><Relationship Id="rId26" Type="http://schemas.openxmlformats.org/officeDocument/2006/relationships/slideLayout" Target="../slideLayouts/slideLayout126.xml"/><Relationship Id="rId3" Type="http://schemas.openxmlformats.org/officeDocument/2006/relationships/slideLayout" Target="../slideLayouts/slideLayout103.xml"/><Relationship Id="rId21" Type="http://schemas.openxmlformats.org/officeDocument/2006/relationships/slideLayout" Target="../slideLayouts/slideLayout121.xml"/><Relationship Id="rId7" Type="http://schemas.openxmlformats.org/officeDocument/2006/relationships/slideLayout" Target="../slideLayouts/slideLayout107.xml"/><Relationship Id="rId12" Type="http://schemas.openxmlformats.org/officeDocument/2006/relationships/slideLayout" Target="../slideLayouts/slideLayout112.xml"/><Relationship Id="rId17" Type="http://schemas.openxmlformats.org/officeDocument/2006/relationships/slideLayout" Target="../slideLayouts/slideLayout117.xml"/><Relationship Id="rId25" Type="http://schemas.openxmlformats.org/officeDocument/2006/relationships/slideLayout" Target="../slideLayouts/slideLayout125.xml"/><Relationship Id="rId33" Type="http://schemas.openxmlformats.org/officeDocument/2006/relationships/image" Target="../media/image14.jpeg"/><Relationship Id="rId2" Type="http://schemas.openxmlformats.org/officeDocument/2006/relationships/slideLayout" Target="../slideLayouts/slideLayout102.xml"/><Relationship Id="rId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120.xml"/><Relationship Id="rId29" Type="http://schemas.openxmlformats.org/officeDocument/2006/relationships/slideLayout" Target="../slideLayouts/slideLayout129.xml"/><Relationship Id="rId1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6.xml"/><Relationship Id="rId11" Type="http://schemas.openxmlformats.org/officeDocument/2006/relationships/slideLayout" Target="../slideLayouts/slideLayout111.xml"/><Relationship Id="rId24" Type="http://schemas.openxmlformats.org/officeDocument/2006/relationships/slideLayout" Target="../slideLayouts/slideLayout124.xml"/><Relationship Id="rId32" Type="http://schemas.openxmlformats.org/officeDocument/2006/relationships/theme" Target="../theme/theme3.xml"/><Relationship Id="rId5" Type="http://schemas.openxmlformats.org/officeDocument/2006/relationships/slideLayout" Target="../slideLayouts/slideLayout105.xml"/><Relationship Id="rId15" Type="http://schemas.openxmlformats.org/officeDocument/2006/relationships/slideLayout" Target="../slideLayouts/slideLayout115.xml"/><Relationship Id="rId23" Type="http://schemas.openxmlformats.org/officeDocument/2006/relationships/slideLayout" Target="../slideLayouts/slideLayout123.xml"/><Relationship Id="rId28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10.xml"/><Relationship Id="rId19" Type="http://schemas.openxmlformats.org/officeDocument/2006/relationships/slideLayout" Target="../slideLayouts/slideLayout119.xml"/><Relationship Id="rId31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04.xml"/><Relationship Id="rId9" Type="http://schemas.openxmlformats.org/officeDocument/2006/relationships/slideLayout" Target="../slideLayouts/slideLayout109.xml"/><Relationship Id="rId14" Type="http://schemas.openxmlformats.org/officeDocument/2006/relationships/slideLayout" Target="../slideLayouts/slideLayout114.xml"/><Relationship Id="rId22" Type="http://schemas.openxmlformats.org/officeDocument/2006/relationships/slideLayout" Target="../slideLayouts/slideLayout122.xml"/><Relationship Id="rId27" Type="http://schemas.openxmlformats.org/officeDocument/2006/relationships/slideLayout" Target="../slideLayouts/slideLayout127.xml"/><Relationship Id="rId30" Type="http://schemas.openxmlformats.org/officeDocument/2006/relationships/slideLayout" Target="../slideLayouts/slideLayout1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587" y="4759452"/>
            <a:ext cx="9144000" cy="384048"/>
          </a:xfrm>
          <a:prstGeom prst="rect">
            <a:avLst/>
          </a:prstGeom>
          <a:gradFill flip="none" rotWithShape="1">
            <a:gsLst>
              <a:gs pos="32000">
                <a:schemeClr val="tx2"/>
              </a:gs>
              <a:gs pos="95000">
                <a:srgbClr val="009FDF"/>
              </a:gs>
              <a:gs pos="78000">
                <a:srgbClr val="0071C5"/>
              </a:gs>
            </a:gsLst>
            <a:lin ang="1986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2" descr="\\.psf\Home\Desktop\Intel.png"/>
          <p:cNvPicPr>
            <a:picLocks noChangeAspect="1" noChangeArrowheads="1"/>
          </p:cNvPicPr>
          <p:nvPr/>
        </p:nvPicPr>
        <p:blipFill>
          <a:blip r:embed="rId5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39915" y="4830589"/>
            <a:ext cx="364336" cy="24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8718551" y="4824510"/>
            <a:ext cx="2381" cy="237744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613" y="310130"/>
            <a:ext cx="8229600" cy="8686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3" y="1203325"/>
            <a:ext cx="8228012" cy="34258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16pt Intel Clear bullet one</a:t>
            </a:r>
          </a:p>
          <a:p>
            <a:pPr lvl="2"/>
            <a:r>
              <a:rPr lang="en-US" dirty="0" smtClean="0"/>
              <a:t>16pt Intel Clear sub-bullet</a:t>
            </a:r>
          </a:p>
          <a:p>
            <a:pPr lvl="3"/>
            <a:r>
              <a:rPr lang="en-US" dirty="0" err="1" smtClean="0"/>
              <a:t>14pt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2352" y="4824387"/>
            <a:ext cx="213360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+mn-lt"/>
                <a:cs typeface="Intel Clear"/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727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  <p:sldLayoutId id="2147483927" r:id="rId12"/>
    <p:sldLayoutId id="2147483928" r:id="rId13"/>
    <p:sldLayoutId id="2147483929" r:id="rId14"/>
    <p:sldLayoutId id="2147483930" r:id="rId15"/>
    <p:sldLayoutId id="2147483931" r:id="rId16"/>
    <p:sldLayoutId id="2147483932" r:id="rId17"/>
    <p:sldLayoutId id="2147483933" r:id="rId18"/>
    <p:sldLayoutId id="2147483934" r:id="rId19"/>
    <p:sldLayoutId id="2147483935" r:id="rId20"/>
    <p:sldLayoutId id="2147483936" r:id="rId21"/>
    <p:sldLayoutId id="2147483937" r:id="rId22"/>
    <p:sldLayoutId id="2147483938" r:id="rId23"/>
    <p:sldLayoutId id="2147483939" r:id="rId24"/>
    <p:sldLayoutId id="2147483940" r:id="rId25"/>
    <p:sldLayoutId id="2147483941" r:id="rId26"/>
    <p:sldLayoutId id="2147483942" r:id="rId27"/>
    <p:sldLayoutId id="2147483943" r:id="rId28"/>
    <p:sldLayoutId id="2147483944" r:id="rId29"/>
    <p:sldLayoutId id="2147483945" r:id="rId30"/>
    <p:sldLayoutId id="2147483946" r:id="rId31"/>
    <p:sldLayoutId id="2147483947" r:id="rId32"/>
    <p:sldLayoutId id="2147483948" r:id="rId33"/>
    <p:sldLayoutId id="2147483949" r:id="rId34"/>
    <p:sldLayoutId id="2147483950" r:id="rId35"/>
    <p:sldLayoutId id="2147483951" r:id="rId36"/>
    <p:sldLayoutId id="2147483952" r:id="rId37"/>
    <p:sldLayoutId id="2147483953" r:id="rId38"/>
    <p:sldLayoutId id="2147483954" r:id="rId39"/>
    <p:sldLayoutId id="2147483955" r:id="rId40"/>
    <p:sldLayoutId id="2147483956" r:id="rId41"/>
    <p:sldLayoutId id="2147483957" r:id="rId42"/>
    <p:sldLayoutId id="2147483958" r:id="rId43"/>
    <p:sldLayoutId id="2147483959" r:id="rId44"/>
    <p:sldLayoutId id="2147483960" r:id="rId45"/>
    <p:sldLayoutId id="2147483961" r:id="rId46"/>
    <p:sldLayoutId id="2147483652" r:id="rId47"/>
    <p:sldLayoutId id="2147483668" r:id="rId48"/>
    <p:sldLayoutId id="2147483669" r:id="rId49"/>
    <p:sldLayoutId id="2147483670" r:id="rId50"/>
    <p:sldLayoutId id="2147483665" r:id="rId51"/>
    <p:sldLayoutId id="2147483655" r:id="rId52"/>
    <p:sldLayoutId id="2147483718" r:id="rId53"/>
    <p:sldLayoutId id="2147483895" r:id="rId5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i="0" kern="1200" spc="0" baseline="0">
          <a:solidFill>
            <a:schemeClr val="tx2"/>
          </a:solidFill>
          <a:latin typeface="Intel Clear"/>
          <a:ea typeface="Intel Clear"/>
          <a:cs typeface="Intel Clear"/>
        </a:defRPr>
      </a:lvl1pPr>
    </p:titleStyle>
    <p:bodyStyle>
      <a:lvl1pPr marL="0" indent="0" algn="l" defTabSz="457200" rtl="0" eaLnBrk="1" latinLnBrk="0" hangingPunct="1">
        <a:spcBef>
          <a:spcPts val="1200"/>
        </a:spcBef>
        <a:spcAft>
          <a:spcPts val="0"/>
        </a:spcAft>
        <a:buFont typeface="Wingdings" panose="05000000000000000000" pitchFamily="2" charset="2"/>
        <a:buNone/>
        <a:defRPr sz="1800" b="0" kern="1200">
          <a:solidFill>
            <a:srgbClr val="0071C5"/>
          </a:solidFill>
          <a:latin typeface="+mn-lt"/>
          <a:ea typeface="+mn-ea"/>
          <a:cs typeface="Intel Clear" panose="020B0604020203020204" pitchFamily="34" charset="0"/>
        </a:defRPr>
      </a:lvl1pPr>
      <a:lvl2pPr marL="225425" indent="-225425" algn="l" defTabSz="457200" rtl="0" eaLnBrk="1" latinLnBrk="0" hangingPunct="1">
        <a:spcBef>
          <a:spcPts val="1200"/>
        </a:spcBef>
        <a:buFont typeface="Wingdings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2pPr>
      <a:lvl3pPr marL="571500" indent="-228600" algn="l" defTabSz="457200" rtl="0" eaLnBrk="1" latinLnBrk="0" hangingPunct="1">
        <a:spcBef>
          <a:spcPts val="800"/>
        </a:spcBef>
        <a:buFont typeface="Intel Clear" panose="020B0604020203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3pPr>
      <a:lvl4pPr marL="969963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4pPr>
      <a:lvl5pPr marL="1319213" indent="-228600" algn="l" defTabSz="457200" rtl="0" eaLnBrk="1" latinLnBrk="0" hangingPunct="1">
        <a:spcBef>
          <a:spcPct val="20000"/>
        </a:spcBef>
        <a:buFont typeface="Intel Clear" panose="020B0604020203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587" y="4759452"/>
            <a:ext cx="9144000" cy="384048"/>
          </a:xfrm>
          <a:prstGeom prst="rect">
            <a:avLst/>
          </a:prstGeom>
          <a:gradFill flip="none" rotWithShape="1">
            <a:gsLst>
              <a:gs pos="32000">
                <a:schemeClr val="tx2"/>
              </a:gs>
              <a:gs pos="95000">
                <a:srgbClr val="009FDF"/>
              </a:gs>
              <a:gs pos="78000">
                <a:srgbClr val="0071C5"/>
              </a:gs>
            </a:gsLst>
            <a:lin ang="1986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1" name="Picture 2" descr="\\.psf\Home\Desktop\Intel.png"/>
          <p:cNvPicPr>
            <a:picLocks noChangeAspect="1" noChangeArrowheads="1"/>
          </p:cNvPicPr>
          <p:nvPr/>
        </p:nvPicPr>
        <p:blipFill>
          <a:blip r:embed="rId4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39915" y="4830589"/>
            <a:ext cx="364336" cy="2401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8718551" y="4824510"/>
            <a:ext cx="2381" cy="237744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613" y="310130"/>
            <a:ext cx="8229600" cy="8686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3" y="1203325"/>
            <a:ext cx="8228012" cy="34258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16pt Intel Clear bullet one</a:t>
            </a:r>
          </a:p>
          <a:p>
            <a:pPr lvl="2"/>
            <a:r>
              <a:rPr lang="en-US" dirty="0" smtClean="0"/>
              <a:t>16pt Intel Clear sub-bullet</a:t>
            </a:r>
          </a:p>
          <a:p>
            <a:pPr lvl="3"/>
            <a:r>
              <a:rPr lang="en-US" dirty="0" err="1" smtClean="0"/>
              <a:t>14pt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2352" y="4824387"/>
            <a:ext cx="213360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+mn-lt"/>
                <a:cs typeface="Intel Clear"/>
              </a:defRPr>
            </a:lvl1pPr>
          </a:lstStyle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1819" y="4961309"/>
            <a:ext cx="2895600" cy="102393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712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7" r:id="rId2"/>
    <p:sldLayoutId id="2147483968" r:id="rId3"/>
    <p:sldLayoutId id="2147483969" r:id="rId4"/>
    <p:sldLayoutId id="2147483970" r:id="rId5"/>
    <p:sldLayoutId id="2147483971" r:id="rId6"/>
    <p:sldLayoutId id="2147483972" r:id="rId7"/>
    <p:sldLayoutId id="2147483973" r:id="rId8"/>
    <p:sldLayoutId id="2147483974" r:id="rId9"/>
    <p:sldLayoutId id="2147483975" r:id="rId10"/>
    <p:sldLayoutId id="2147483976" r:id="rId11"/>
    <p:sldLayoutId id="2147483977" r:id="rId12"/>
    <p:sldLayoutId id="2147483978" r:id="rId13"/>
    <p:sldLayoutId id="2147483979" r:id="rId14"/>
    <p:sldLayoutId id="2147483980" r:id="rId15"/>
    <p:sldLayoutId id="2147483981" r:id="rId16"/>
    <p:sldLayoutId id="2147483982" r:id="rId17"/>
    <p:sldLayoutId id="2147483983" r:id="rId18"/>
    <p:sldLayoutId id="2147483984" r:id="rId19"/>
    <p:sldLayoutId id="2147483985" r:id="rId20"/>
    <p:sldLayoutId id="2147483986" r:id="rId21"/>
    <p:sldLayoutId id="2147483987" r:id="rId22"/>
    <p:sldLayoutId id="2147483988" r:id="rId23"/>
    <p:sldLayoutId id="2147483989" r:id="rId24"/>
    <p:sldLayoutId id="2147483990" r:id="rId25"/>
    <p:sldLayoutId id="2147483991" r:id="rId26"/>
    <p:sldLayoutId id="2147483992" r:id="rId27"/>
    <p:sldLayoutId id="2147483993" r:id="rId28"/>
    <p:sldLayoutId id="2147483994" r:id="rId29"/>
    <p:sldLayoutId id="2147483995" r:id="rId30"/>
    <p:sldLayoutId id="2147483996" r:id="rId31"/>
    <p:sldLayoutId id="2147483997" r:id="rId32"/>
    <p:sldLayoutId id="2147483998" r:id="rId33"/>
    <p:sldLayoutId id="2147483999" r:id="rId34"/>
    <p:sldLayoutId id="2147484000" r:id="rId35"/>
    <p:sldLayoutId id="2147484001" r:id="rId36"/>
    <p:sldLayoutId id="2147484002" r:id="rId37"/>
    <p:sldLayoutId id="2147484003" r:id="rId38"/>
    <p:sldLayoutId id="2147484004" r:id="rId39"/>
    <p:sldLayoutId id="2147484005" r:id="rId40"/>
    <p:sldLayoutId id="2147484006" r:id="rId41"/>
    <p:sldLayoutId id="2147484007" r:id="rId42"/>
    <p:sldLayoutId id="2147484008" r:id="rId43"/>
    <p:sldLayoutId id="2147484009" r:id="rId44"/>
    <p:sldLayoutId id="2147484010" r:id="rId45"/>
    <p:sldLayoutId id="2147484011" r:id="rId4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i="0" kern="1200" spc="0" baseline="0">
          <a:solidFill>
            <a:schemeClr val="tx2"/>
          </a:solidFill>
          <a:latin typeface="Intel Clear"/>
          <a:ea typeface="Intel Clear"/>
          <a:cs typeface="Intel Clear"/>
        </a:defRPr>
      </a:lvl1pPr>
    </p:titleStyle>
    <p:bodyStyle>
      <a:lvl1pPr marL="0" indent="0" algn="l" defTabSz="457200" rtl="0" eaLnBrk="1" latinLnBrk="0" hangingPunct="1">
        <a:spcBef>
          <a:spcPts val="1200"/>
        </a:spcBef>
        <a:spcAft>
          <a:spcPts val="0"/>
        </a:spcAft>
        <a:buFont typeface="Wingdings" panose="05000000000000000000" pitchFamily="2" charset="2"/>
        <a:buNone/>
        <a:defRPr sz="1800" b="0" kern="1200">
          <a:solidFill>
            <a:srgbClr val="0071C5"/>
          </a:solidFill>
          <a:latin typeface="+mn-lt"/>
          <a:ea typeface="+mn-ea"/>
          <a:cs typeface="Intel Clear" panose="020B0604020203020204" pitchFamily="34" charset="0"/>
        </a:defRPr>
      </a:lvl1pPr>
      <a:lvl2pPr marL="225425" indent="-225425" algn="l" defTabSz="457200" rtl="0" eaLnBrk="1" latinLnBrk="0" hangingPunct="1">
        <a:spcBef>
          <a:spcPts val="1200"/>
        </a:spcBef>
        <a:buFont typeface="Wingdings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2pPr>
      <a:lvl3pPr marL="571500" indent="-228600" algn="l" defTabSz="457200" rtl="0" eaLnBrk="1" latinLnBrk="0" hangingPunct="1">
        <a:spcBef>
          <a:spcPts val="800"/>
        </a:spcBef>
        <a:buFont typeface="Intel Clear" panose="020B0604020203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3pPr>
      <a:lvl4pPr marL="969963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4pPr>
      <a:lvl5pPr marL="1319213" indent="-228600" algn="l" defTabSz="457200" rtl="0" eaLnBrk="1" latinLnBrk="0" hangingPunct="1">
        <a:spcBef>
          <a:spcPct val="20000"/>
        </a:spcBef>
        <a:buFont typeface="Intel Clear" panose="020B0604020203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3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190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  <p:sldLayoutId id="2147484032" r:id="rId2"/>
    <p:sldLayoutId id="2147484033" r:id="rId3"/>
    <p:sldLayoutId id="2147484034" r:id="rId4"/>
    <p:sldLayoutId id="2147484035" r:id="rId5"/>
    <p:sldLayoutId id="2147484036" r:id="rId6"/>
    <p:sldLayoutId id="2147484037" r:id="rId7"/>
    <p:sldLayoutId id="2147484038" r:id="rId8"/>
    <p:sldLayoutId id="2147484039" r:id="rId9"/>
    <p:sldLayoutId id="2147484040" r:id="rId10"/>
    <p:sldLayoutId id="2147484041" r:id="rId11"/>
    <p:sldLayoutId id="2147484042" r:id="rId12"/>
    <p:sldLayoutId id="2147484043" r:id="rId13"/>
    <p:sldLayoutId id="2147484044" r:id="rId14"/>
    <p:sldLayoutId id="2147484045" r:id="rId15"/>
    <p:sldLayoutId id="2147484046" r:id="rId16"/>
    <p:sldLayoutId id="2147484047" r:id="rId17"/>
    <p:sldLayoutId id="2147484048" r:id="rId18"/>
    <p:sldLayoutId id="2147484049" r:id="rId19"/>
    <p:sldLayoutId id="2147484050" r:id="rId20"/>
    <p:sldLayoutId id="2147484051" r:id="rId21"/>
    <p:sldLayoutId id="2147484052" r:id="rId22"/>
    <p:sldLayoutId id="2147484053" r:id="rId23"/>
    <p:sldLayoutId id="2147484054" r:id="rId24"/>
    <p:sldLayoutId id="2147484055" r:id="rId25"/>
    <p:sldLayoutId id="2147484056" r:id="rId26"/>
    <p:sldLayoutId id="2147484057" r:id="rId27"/>
    <p:sldLayoutId id="2147484058" r:id="rId28"/>
    <p:sldLayoutId id="2147484059" r:id="rId29"/>
    <p:sldLayoutId id="2147484060" r:id="rId30"/>
    <p:sldLayoutId id="2147484061" r:id="rId31"/>
  </p:sldLayoutIdLst>
  <p:timing>
    <p:tnLst>
      <p:par>
        <p:cTn id="1" dur="indefinite" restart="never" nodeType="tmRoot"/>
      </p:par>
    </p:tnLst>
  </p:timing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4687" y="4083098"/>
            <a:ext cx="3261621" cy="925360"/>
          </a:xfrm>
        </p:spPr>
        <p:txBody>
          <a:bodyPr/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Apache Spot,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December 2</a:t>
            </a:r>
            <a:r>
              <a:rPr lang="en-US" baseline="30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nd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2016</a:t>
            </a:r>
          </a:p>
          <a:p>
            <a:r>
              <a:rPr lang="en-US" sz="1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Prepared by: Gustavo A. Lujan</a:t>
            </a:r>
            <a:endParaRPr lang="en-US" sz="1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Placeholder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2891928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ML Performance for </a:t>
            </a:r>
            <a:r>
              <a:rPr lang="en-US" dirty="0" smtClean="0"/>
              <a:t>flow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44687" y="3581941"/>
            <a:ext cx="5289051" cy="3077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LDA-c vs Spark LDA</a:t>
            </a:r>
          </a:p>
        </p:txBody>
      </p:sp>
    </p:spTree>
    <p:extLst>
      <p:ext uri="{BB962C8B-B14F-4D97-AF65-F5344CB8AC3E}">
        <p14:creationId xmlns:p14="http://schemas.microsoft.com/office/powerpoint/2010/main" val="146596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2-sample t-test for </a:t>
            </a:r>
            <a:r>
              <a:rPr lang="en-US" dirty="0" err="1" smtClean="0"/>
              <a:t>numTopic</a:t>
            </a:r>
            <a:r>
              <a:rPr lang="en-US" dirty="0" smtClean="0"/>
              <a:t> = </a:t>
            </a:r>
            <a:r>
              <a:rPr lang="en-US" dirty="0" smtClean="0"/>
              <a:t>50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105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"Significant differences in </a:t>
            </a:r>
            <a:r>
              <a:rPr lang="en-US" sz="105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numTopic</a:t>
            </a:r>
            <a:r>
              <a:rPr lang="en-US" sz="105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 50</a:t>
            </a:r>
            <a:r>
              <a:rPr lang="en-US" sz="105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105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Welch Two Sample </a:t>
            </a:r>
            <a:r>
              <a:rPr lang="en-US" sz="105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t-test</a:t>
            </a:r>
            <a:endParaRPr lang="en-US" sz="105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data:  </a:t>
            </a:r>
            <a:r>
              <a:rPr lang="en-US" sz="105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ldac$auc</a:t>
            </a:r>
            <a:r>
              <a:rPr lang="en-US" sz="105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05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spark$auc</a:t>
            </a:r>
            <a:endParaRPr lang="en-US" sz="105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= -10.334, </a:t>
            </a:r>
            <a:r>
              <a:rPr lang="en-US" sz="105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05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9.0072, p-value = 2.703e-06</a:t>
            </a:r>
          </a:p>
          <a:p>
            <a:r>
              <a:rPr lang="en-US" sz="105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alternative hypothesis: true difference in means is not equal to 0</a:t>
            </a:r>
          </a:p>
          <a:p>
            <a:r>
              <a:rPr lang="en-US" sz="105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95 percent confidence interval:</a:t>
            </a:r>
          </a:p>
          <a:p>
            <a:r>
              <a:rPr lang="en-US" sz="105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-0.0015255681 -0.0009776685</a:t>
            </a:r>
          </a:p>
          <a:p>
            <a:r>
              <a:rPr lang="en-US" sz="105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 estimates:</a:t>
            </a:r>
          </a:p>
          <a:p>
            <a:r>
              <a:rPr lang="en-US" sz="105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 of x mean of y </a:t>
            </a:r>
          </a:p>
          <a:p>
            <a:r>
              <a:rPr lang="en-US" sz="105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0.9982180 0.9994696 </a:t>
            </a:r>
            <a:endParaRPr lang="en-US" sz="105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993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Straight to the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26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Boxplots</a:t>
            </a:r>
            <a:r>
              <a:rPr lang="es-MX" dirty="0" smtClean="0"/>
              <a:t> </a:t>
            </a:r>
            <a:r>
              <a:rPr lang="es-MX" dirty="0" err="1" smtClean="0"/>
              <a:t>Spark</a:t>
            </a:r>
            <a:r>
              <a:rPr lang="es-MX" dirty="0" smtClean="0"/>
              <a:t>-LDA</a:t>
            </a:r>
            <a:r>
              <a:rPr lang="es-MX" dirty="0" smtClean="0"/>
              <a:t>	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4811" y="1248329"/>
            <a:ext cx="2594575" cy="2954655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Weird</a:t>
            </a:r>
            <a:r>
              <a:rPr lang="en-US" sz="1600" dirty="0" smtClean="0">
                <a:solidFill>
                  <a:srgbClr val="003C71"/>
                </a:solidFill>
              </a:rPr>
              <a:t> behavior regarding performance by </a:t>
            </a:r>
            <a:r>
              <a:rPr lang="en-US" sz="1600" dirty="0" err="1" smtClean="0">
                <a:solidFill>
                  <a:srgbClr val="003C71"/>
                </a:solidFill>
              </a:rPr>
              <a:t>numTopics</a:t>
            </a:r>
            <a:r>
              <a:rPr lang="en-US" sz="1600" dirty="0" smtClean="0">
                <a:solidFill>
                  <a:srgbClr val="003C7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003C7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rgbClr val="003C71"/>
                </a:solidFill>
              </a:rPr>
              <a:t>numTopics</a:t>
            </a:r>
            <a:r>
              <a:rPr lang="en-US" sz="1600" dirty="0" smtClean="0">
                <a:solidFill>
                  <a:srgbClr val="003C71"/>
                </a:solidFill>
              </a:rPr>
              <a:t>=5 shows the 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best</a:t>
            </a:r>
            <a:r>
              <a:rPr lang="en-US" sz="1600" dirty="0" smtClean="0">
                <a:solidFill>
                  <a:srgbClr val="003C71"/>
                </a:solidFill>
              </a:rPr>
              <a:t> average performance  but the 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worst</a:t>
            </a:r>
            <a:r>
              <a:rPr lang="en-US" sz="1600" dirty="0" smtClean="0">
                <a:solidFill>
                  <a:srgbClr val="003C71"/>
                </a:solidFill>
              </a:rPr>
              <a:t> stability.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003C7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rgbClr val="003C71"/>
                </a:solidFill>
              </a:rPr>
              <a:t>numTopics</a:t>
            </a:r>
            <a:r>
              <a:rPr lang="en-US" sz="1600" dirty="0" smtClean="0">
                <a:solidFill>
                  <a:srgbClr val="003C71"/>
                </a:solidFill>
              </a:rPr>
              <a:t>=20 has one of the 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lowest</a:t>
            </a:r>
            <a:r>
              <a:rPr lang="en-US" sz="1600" dirty="0" smtClean="0">
                <a:solidFill>
                  <a:srgbClr val="003C71"/>
                </a:solidFill>
              </a:rPr>
              <a:t> performances in terms of AUC. </a:t>
            </a:r>
            <a:endParaRPr lang="en-US" sz="1600" dirty="0" smtClean="0">
              <a:solidFill>
                <a:srgbClr val="003C71"/>
              </a:solidFill>
            </a:endParaRPr>
          </a:p>
          <a:p>
            <a:endParaRPr lang="en-US" sz="1600" dirty="0" smtClean="0">
              <a:solidFill>
                <a:srgbClr val="003C7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467" y="777963"/>
            <a:ext cx="5666547" cy="377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53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Boxplots</a:t>
            </a:r>
            <a:r>
              <a:rPr lang="es-MX" dirty="0" smtClean="0"/>
              <a:t> </a:t>
            </a:r>
            <a:r>
              <a:rPr lang="es-MX" dirty="0" err="1" smtClean="0"/>
              <a:t>Spark</a:t>
            </a:r>
            <a:r>
              <a:rPr lang="es-MX" dirty="0" smtClean="0"/>
              <a:t>-LDA</a:t>
            </a:r>
            <a:r>
              <a:rPr lang="es-MX" dirty="0" smtClean="0"/>
              <a:t>	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4811" y="1034320"/>
            <a:ext cx="2905861" cy="2954655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numTopics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=5</a:t>
            </a:r>
            <a:r>
              <a:rPr lang="en-US" sz="1600" dirty="0" smtClean="0">
                <a:solidFill>
                  <a:srgbClr val="003C71"/>
                </a:solidFill>
              </a:rPr>
              <a:t> level is significantly different from the rest.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003C7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3C71"/>
                </a:solidFill>
              </a:rPr>
              <a:t>There are 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no significant </a:t>
            </a:r>
            <a:r>
              <a:rPr lang="en-US" sz="1600" dirty="0" smtClean="0">
                <a:solidFill>
                  <a:srgbClr val="003C71"/>
                </a:solidFill>
              </a:rPr>
              <a:t>difference in the rest of the levels.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003C7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3C71"/>
                </a:solidFill>
              </a:rPr>
              <a:t>This means that if we run </a:t>
            </a:r>
            <a:r>
              <a:rPr lang="en-US" sz="1600" dirty="0" err="1" smtClean="0">
                <a:solidFill>
                  <a:srgbClr val="003C71"/>
                </a:solidFill>
              </a:rPr>
              <a:t>numTopics</a:t>
            </a:r>
            <a:r>
              <a:rPr lang="en-US" sz="1600" dirty="0" smtClean="0">
                <a:solidFill>
                  <a:srgbClr val="003C71"/>
                </a:solidFill>
              </a:rPr>
              <a:t> = 10 or 100 we get the 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same results.</a:t>
            </a:r>
            <a:endParaRPr lang="en-US" sz="16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sz="1600" dirty="0" smtClean="0">
              <a:solidFill>
                <a:srgbClr val="003C7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906" y="421708"/>
            <a:ext cx="5114109" cy="426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24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Boxplots</a:t>
            </a:r>
            <a:r>
              <a:rPr lang="es-MX" dirty="0" smtClean="0"/>
              <a:t> LDA-c</a:t>
            </a:r>
            <a:r>
              <a:rPr lang="es-MX" dirty="0" smtClean="0"/>
              <a:t>	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4811" y="1034321"/>
            <a:ext cx="2860466" cy="344709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LDA-c</a:t>
            </a:r>
            <a:r>
              <a:rPr lang="en-US" sz="1600" dirty="0" smtClean="0">
                <a:solidFill>
                  <a:srgbClr val="003C71"/>
                </a:solidFill>
              </a:rPr>
              <a:t> has also an interesting pattern.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003C7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numTopic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=5</a:t>
            </a:r>
            <a:r>
              <a:rPr lang="en-US" sz="1600" dirty="0" smtClean="0">
                <a:solidFill>
                  <a:srgbClr val="003C71"/>
                </a:solidFill>
              </a:rPr>
              <a:t> seems to have the best performance in terms of average and dispersion.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003C7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numTopic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=50</a:t>
            </a:r>
            <a:r>
              <a:rPr lang="en-US" sz="1600" dirty="0" smtClean="0">
                <a:solidFill>
                  <a:srgbClr val="003C71"/>
                </a:solidFill>
              </a:rPr>
              <a:t> has the 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lowest</a:t>
            </a:r>
            <a:r>
              <a:rPr lang="en-US" sz="1600" dirty="0" smtClean="0">
                <a:solidFill>
                  <a:srgbClr val="003C71"/>
                </a:solidFill>
              </a:rPr>
              <a:t> performance.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003C7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3C71"/>
                </a:solidFill>
              </a:rPr>
              <a:t>Overall the central tendency seems to be the 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same</a:t>
            </a:r>
            <a:r>
              <a:rPr lang="en-US" sz="1600" dirty="0" smtClean="0">
                <a:solidFill>
                  <a:srgbClr val="003C71"/>
                </a:solidFill>
              </a:rPr>
              <a:t> across levels.</a:t>
            </a:r>
            <a:endParaRPr lang="en-US" sz="1600" dirty="0" smtClean="0">
              <a:solidFill>
                <a:srgbClr val="003C7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524" y="947000"/>
            <a:ext cx="5600492" cy="373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62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Boxplots</a:t>
            </a:r>
            <a:r>
              <a:rPr lang="es-MX" dirty="0" smtClean="0"/>
              <a:t> LDA-c</a:t>
            </a:r>
            <a:r>
              <a:rPr lang="es-MX" dirty="0" smtClean="0"/>
              <a:t>	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1296" y="1261300"/>
            <a:ext cx="2938287" cy="221599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3C71"/>
                </a:solidFill>
              </a:rPr>
              <a:t>As a matter of fact only the pairs (50,5), (50,20) and (100,50) are 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significantly </a:t>
            </a:r>
            <a:r>
              <a:rPr lang="en-US" sz="1600" dirty="0" smtClean="0">
                <a:solidFill>
                  <a:srgbClr val="003C71"/>
                </a:solidFill>
              </a:rPr>
              <a:t>different.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003C7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3C71"/>
                </a:solidFill>
              </a:rPr>
              <a:t>There are no significant difference for the 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rest</a:t>
            </a:r>
            <a:r>
              <a:rPr lang="en-US" sz="1600" dirty="0" smtClean="0">
                <a:solidFill>
                  <a:srgbClr val="003C71"/>
                </a:solidFill>
              </a:rPr>
              <a:t> of the levels.</a:t>
            </a:r>
            <a:endParaRPr lang="en-US" sz="1600" dirty="0" smtClean="0">
              <a:solidFill>
                <a:srgbClr val="003C71"/>
              </a:solidFill>
            </a:endParaRPr>
          </a:p>
          <a:p>
            <a:endParaRPr lang="en-US" sz="1600" dirty="0" smtClean="0">
              <a:solidFill>
                <a:srgbClr val="003C7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183" y="743188"/>
            <a:ext cx="4766525" cy="397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55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Boxplots</a:t>
            </a:r>
            <a:r>
              <a:rPr lang="es-MX" dirty="0" smtClean="0"/>
              <a:t>	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4811" y="1034321"/>
            <a:ext cx="3061503" cy="344709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3C71"/>
                </a:solidFill>
              </a:rPr>
              <a:t>Side by side 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Spark-LDA </a:t>
            </a:r>
            <a:r>
              <a:rPr lang="en-US" sz="1600" dirty="0" smtClean="0">
                <a:solidFill>
                  <a:srgbClr val="003C71"/>
                </a:solidFill>
              </a:rPr>
              <a:t>seems to be a 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better</a:t>
            </a:r>
            <a:r>
              <a:rPr lang="en-US" sz="1600" dirty="0" smtClean="0">
                <a:solidFill>
                  <a:srgbClr val="003C71"/>
                </a:solidFill>
              </a:rPr>
              <a:t> option in terms of average performance and stability.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003C7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3C71"/>
                </a:solidFill>
              </a:rPr>
              <a:t>Variation 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is too high for LDA-c</a:t>
            </a:r>
            <a:r>
              <a:rPr lang="en-US" sz="1600" dirty="0" smtClean="0">
                <a:solidFill>
                  <a:srgbClr val="003C71"/>
                </a:solidFill>
              </a:rPr>
              <a:t> when compared to Spark-LDA.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003C7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3C71"/>
                </a:solidFill>
              </a:rPr>
              <a:t>Maybe this is due to the optimizer used. LDA-c uses </a:t>
            </a:r>
            <a:r>
              <a:rPr lang="en-US" sz="16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variational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EM </a:t>
            </a:r>
            <a:r>
              <a:rPr lang="en-US" sz="1600" dirty="0" smtClean="0">
                <a:solidFill>
                  <a:srgbClr val="003C71"/>
                </a:solidFill>
              </a:rPr>
              <a:t>while Spark-LDA uses the approach followed by Asuncion et al. (2009).</a:t>
            </a:r>
            <a:endParaRPr lang="en-US" sz="1600" dirty="0" smtClean="0">
              <a:solidFill>
                <a:srgbClr val="003C71"/>
              </a:solidFill>
            </a:endParaRPr>
          </a:p>
          <a:p>
            <a:endParaRPr lang="en-US" sz="1600" dirty="0" smtClean="0">
              <a:solidFill>
                <a:srgbClr val="003C7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315" y="657621"/>
            <a:ext cx="5739563" cy="399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1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Two-sample t-test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We performed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 two-sample t-test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for mean differences for each of the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numTopics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The only significant difference was found at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numTopic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=50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(p&lt;0.001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).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See results from R at the end of the presentation)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This means that at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numTopic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=50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Spark-LDA performs significantly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better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than LDA-c.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For the rest there is no significant difference. 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Large variation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of LDA-c does not allow to find more significant differences.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01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1" y="1068413"/>
            <a:ext cx="8228012" cy="362350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Spark-LDA seems to perform 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at least as good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as LDA-c in terms of AUC.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The only significant differences were found at </a:t>
            </a:r>
            <a:r>
              <a:rPr lang="en-U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numTopic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50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Spark-LDA provides 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better stability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, possibly due to the optimizer used to find the parameters.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In terms of time, 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Spark-LDA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took 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3:30 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h:mm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to run 70 replicates and 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LDA-c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took 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23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:20 (</a:t>
            </a:r>
            <a:r>
              <a:rPr lang="en-U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h:mm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to run the same quantity. The dataset was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~318 billion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records.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176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_Int_PPT Template_ClearPro_16x9">
  <a:themeElements>
    <a:clrScheme name="Intel Color Palette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71C5"/>
      </a:hlink>
      <a:folHlink>
        <a:srgbClr val="00AEEF"/>
      </a:folHlink>
    </a:clrScheme>
    <a:fontScheme name="Intel Clear">
      <a:majorFont>
        <a:latin typeface="Intel Clear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defRPr sz="1100" dirty="0" err="1" smtClean="0">
            <a:solidFill>
              <a:srgbClr val="003C7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3_Int_PPT Template_ClearPro_16x9">
  <a:themeElements>
    <a:clrScheme name="Intel Color Palette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71C5"/>
      </a:hlink>
      <a:folHlink>
        <a:srgbClr val="00AEEF"/>
      </a:folHlink>
    </a:clrScheme>
    <a:fontScheme name="Intel Clear">
      <a:majorFont>
        <a:latin typeface="Intel Clear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defRPr sz="1100" dirty="0" err="1" smtClean="0">
            <a:solidFill>
              <a:srgbClr val="003C71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69130</TotalTime>
  <Words>400</Words>
  <Application>Microsoft Office PowerPoint</Application>
  <PresentationFormat>On-screen Show (16:9)</PresentationFormat>
  <Paragraphs>57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Intel Clear</vt:lpstr>
      <vt:lpstr>Intel Clear Light</vt:lpstr>
      <vt:lpstr>Intel Clear Pro</vt:lpstr>
      <vt:lpstr>Neo Sans Intel</vt:lpstr>
      <vt:lpstr>Wingdings</vt:lpstr>
      <vt:lpstr>2_Int_PPT Template_ClearPro_16x9</vt:lpstr>
      <vt:lpstr>3_Int_PPT Template_ClearPro_16x9</vt:lpstr>
      <vt:lpstr>2_Office Theme</vt:lpstr>
      <vt:lpstr>ML Performance for flow </vt:lpstr>
      <vt:lpstr>Straight to the point</vt:lpstr>
      <vt:lpstr>Boxplots Spark-LDA </vt:lpstr>
      <vt:lpstr>Boxplots Spark-LDA </vt:lpstr>
      <vt:lpstr>Boxplots LDA-c </vt:lpstr>
      <vt:lpstr>Boxplots LDA-c </vt:lpstr>
      <vt:lpstr>Boxplots </vt:lpstr>
      <vt:lpstr>Two-sample t-test</vt:lpstr>
      <vt:lpstr>Conclusion</vt:lpstr>
      <vt:lpstr>2-sample t-test for numTopic = 50</vt:lpstr>
    </vt:vector>
  </TitlesOfParts>
  <Company>Red Peak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Liz Solomon</dc:creator>
  <cp:keywords>CTPClassification=CTP_IC:VisualMarkings=</cp:keywords>
  <cp:lastModifiedBy>Lujan Moreno, Gustavo</cp:lastModifiedBy>
  <cp:revision>1634</cp:revision>
  <cp:lastPrinted>2015-09-28T21:25:45Z</cp:lastPrinted>
  <dcterms:created xsi:type="dcterms:W3CDTF">2013-06-17T18:04:50Z</dcterms:created>
  <dcterms:modified xsi:type="dcterms:W3CDTF">2016-12-02T16:40:02Z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9c75684f-0193-4205-bf9a-60e01f88b21d</vt:lpwstr>
  </property>
  <property fmtid="{D5CDD505-2E9C-101B-9397-08002B2CF9AE}" pid="3" name="CTP_BU">
    <vt:lpwstr>MFG VALIDATION ENG GROUP</vt:lpwstr>
  </property>
  <property fmtid="{D5CDD505-2E9C-101B-9397-08002B2CF9AE}" pid="4" name="CTP_TimeStamp">
    <vt:lpwstr>2016-09-25 18:23:50Z</vt:lpwstr>
  </property>
  <property fmtid="{D5CDD505-2E9C-101B-9397-08002B2CF9AE}" pid="5" name="CTPClassification">
    <vt:lpwstr>CTP_IC</vt:lpwstr>
  </property>
</Properties>
</file>