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08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3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6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88FD-6707-4C70-88AD-276205BB2A70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5909-8041-4FC7-B79E-22FF14EE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1205746"/>
            <a:ext cx="9260869" cy="806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800" dirty="0" smtClean="0">
                <a:latin typeface="Vintage Frames" panose="02000000000000000000" pitchFamily="2" charset="0"/>
              </a:rPr>
              <a:t>f</a:t>
            </a:r>
            <a:endParaRPr lang="en-US" sz="51800" dirty="0">
              <a:latin typeface="Vintage Frame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0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cjones</dc:creator>
  <cp:lastModifiedBy>cjones</cp:lastModifiedBy>
  <cp:revision>1</cp:revision>
  <dcterms:created xsi:type="dcterms:W3CDTF">2014-07-13T23:51:08Z</dcterms:created>
  <dcterms:modified xsi:type="dcterms:W3CDTF">2014-07-13T23:52:09Z</dcterms:modified>
</cp:coreProperties>
</file>