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30" d="100"/>
          <a:sy n="230" d="100"/>
        </p:scale>
        <p:origin x="-1098" y="-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D8A3-5606-019C-8422-977BF61D7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78D14-8BB8-FBB0-BDD5-F58CEB3DD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029F6-CB22-DCD9-4ABD-FC4DFC57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710-D98B-4623-8DD2-96C26CD160F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8ECB-6779-E769-3581-90D858D1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259C-8021-FF8F-76F9-6323543D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BF1E-6CA8-4557-A418-A22D7504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3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45E0-DEDB-8E6C-BC68-229F5CD6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64C6C-9F85-0CA3-B52A-B75638BB0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0FCDE-7EEB-B288-1EC4-D054ADF7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710-D98B-4623-8DD2-96C26CD160F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2456-85CB-4813-2520-88360213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FEE6D-101F-217C-9EDA-E3A00113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BF1E-6CA8-4557-A418-A22D7504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2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498C7-CA78-55A2-1047-4FA5C5A89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AA979-1690-F359-BE1F-110F91E1C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8E34-58B2-70CD-BB1E-BBD1C805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710-D98B-4623-8DD2-96C26CD160F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FB7C-4C26-2441-967D-443B4664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9D8C1-1AE9-8703-CA84-0565E257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BF1E-6CA8-4557-A418-A22D7504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4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054A-81A7-B3F5-9EF4-23A51EA8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25DC-E098-F132-C671-018AD87F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D14D-F80A-3BCE-082F-7EB68522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710-D98B-4623-8DD2-96C26CD160F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42409-A826-4C40-DCBC-FEDA44A0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5199-8B0F-BEE4-09E6-6B28D89A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BF1E-6CA8-4557-A418-A22D7504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8FAE-FEAA-17F9-A9B6-1CAAFB53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3F162-2FC7-2D5B-D642-E568F95A3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A364F-3F00-8630-D0AD-079D4570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710-D98B-4623-8DD2-96C26CD160F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54481-4E51-131E-5127-CCE310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E613-F34F-D2EE-C025-2DCBC3B3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BF1E-6CA8-4557-A418-A22D7504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9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8BD3-F83F-01A5-0045-0F037A8C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BE45-FB9A-D361-07A6-518EC5BE8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64040-0725-A4F6-CEED-2F133A8EB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7FE3E-1D95-1FAF-1DD7-F7B615F2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710-D98B-4623-8DD2-96C26CD160F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B8BF6-8D97-F3A8-9609-DE1ABA03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4CB7D-5F93-2A18-3827-FA3AD4A5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BF1E-6CA8-4557-A418-A22D7504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1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4C21-773B-0D21-EFDC-CAE6F6A4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C2121-0E26-FD87-2F70-DE5417E39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0B250-B347-2C12-CAC1-8DCB2E09F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38C93-4FB7-26D2-4251-652E9CFAE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D91EE-8497-098E-A481-3D87F11AF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2BA34-3499-7D9B-04C0-E9CB18FD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710-D98B-4623-8DD2-96C26CD160F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7299F-08ED-98B7-107E-3FBA7C0A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52A0F-568F-5B15-B56C-6185154C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BF1E-6CA8-4557-A418-A22D7504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2C22-C037-A18D-8D4B-4E9847FD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5D632-47C9-0DB7-22AE-7D4332E7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710-D98B-4623-8DD2-96C26CD160F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DF6B5-21FC-A849-5F5F-47103045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8C93C-78EA-FB6C-95F9-8B967B90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BF1E-6CA8-4557-A418-A22D7504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4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164FA-13B5-06A8-93B9-09A9BFD3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710-D98B-4623-8DD2-96C26CD160F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4C1B2-F060-7706-F9AB-E97A6408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C77EA-75AE-26DF-5F4B-AF55068A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BF1E-6CA8-4557-A418-A22D7504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EB28-0733-B1B4-3891-02A1CC8B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EE88-E150-B086-CB67-5A6334288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33DBF-4641-D8D8-9AB5-CD8BAF681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28A23-604F-26B0-7219-0C7CD604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710-D98B-4623-8DD2-96C26CD160F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19269-CF7B-8F03-9AC2-B72AF719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E6223-C7DE-30AE-FF91-6CD14CB5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BF1E-6CA8-4557-A418-A22D7504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5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E6A5-7EFA-203F-D6BF-307F2D76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B9CE4-1018-A5F8-877F-2140D9A72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E31E4-8402-0613-6C4A-5907F5A89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EBD2D-9F69-CDD1-351C-FA333DE7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710-D98B-4623-8DD2-96C26CD160F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B21D5-92AC-5F89-A7A1-D48E581E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9DC56-2F91-EA23-90A7-AFC28AD4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BF1E-6CA8-4557-A418-A22D7504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E581F-0F28-F4F0-9ED6-A251CB73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50784-E65E-0440-1A0F-D415D2CB9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731FB-831F-9251-968D-8D82BB05D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22710-D98B-4623-8DD2-96C26CD160F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C8C2-4DC8-EF54-2018-C47D41C4E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96C34-FC26-B3D8-0A3A-9F6C66688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1BF1E-6CA8-4557-A418-A22D75042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2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0FE1F9-C113-0233-7487-1B343EFC647D}"/>
              </a:ext>
            </a:extLst>
          </p:cNvPr>
          <p:cNvSpPr/>
          <p:nvPr/>
        </p:nvSpPr>
        <p:spPr>
          <a:xfrm>
            <a:off x="2093976" y="1280160"/>
            <a:ext cx="2743200" cy="2743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72F957E-9364-7A7A-1A67-FD8F74B72520}"/>
              </a:ext>
            </a:extLst>
          </p:cNvPr>
          <p:cNvSpPr/>
          <p:nvPr/>
        </p:nvSpPr>
        <p:spPr>
          <a:xfrm>
            <a:off x="3695451" y="3373573"/>
            <a:ext cx="715069" cy="344307"/>
          </a:xfrm>
          <a:prstGeom prst="triangle">
            <a:avLst>
              <a:gd name="adj" fmla="val 459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3B27E-990C-AD52-1067-F85025C007F1}"/>
              </a:ext>
            </a:extLst>
          </p:cNvPr>
          <p:cNvSpPr/>
          <p:nvPr/>
        </p:nvSpPr>
        <p:spPr>
          <a:xfrm rot="18900000">
            <a:off x="3064472" y="2648884"/>
            <a:ext cx="1060081" cy="489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8CEA8-758B-27AB-A3E7-1FDC31D9405F}"/>
              </a:ext>
            </a:extLst>
          </p:cNvPr>
          <p:cNvSpPr/>
          <p:nvPr/>
        </p:nvSpPr>
        <p:spPr>
          <a:xfrm rot="2700000">
            <a:off x="2865922" y="2897131"/>
            <a:ext cx="1154293" cy="489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0B2C40B-0301-0B5C-7337-904DF9EF7547}"/>
              </a:ext>
            </a:extLst>
          </p:cNvPr>
          <p:cNvSpPr/>
          <p:nvPr/>
        </p:nvSpPr>
        <p:spPr>
          <a:xfrm rot="10800000">
            <a:off x="2531727" y="1518484"/>
            <a:ext cx="985200" cy="2216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2A8A5C-D797-4535-64E7-70C8DA2E5E01}"/>
              </a:ext>
            </a:extLst>
          </p:cNvPr>
          <p:cNvSpPr/>
          <p:nvPr/>
        </p:nvSpPr>
        <p:spPr>
          <a:xfrm rot="2700000">
            <a:off x="3843403" y="3329260"/>
            <a:ext cx="67937" cy="41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B5C8F8-F9F0-BC2A-C432-DAB3EA19C879}"/>
              </a:ext>
            </a:extLst>
          </p:cNvPr>
          <p:cNvSpPr/>
          <p:nvPr/>
        </p:nvSpPr>
        <p:spPr>
          <a:xfrm rot="5400000">
            <a:off x="3847190" y="3466635"/>
            <a:ext cx="67494" cy="4167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Kelley</dc:creator>
  <cp:lastModifiedBy>Brandon Kelley</cp:lastModifiedBy>
  <cp:revision>1</cp:revision>
  <dcterms:created xsi:type="dcterms:W3CDTF">2025-01-14T05:18:46Z</dcterms:created>
  <dcterms:modified xsi:type="dcterms:W3CDTF">2025-01-14T05:18:55Z</dcterms:modified>
</cp:coreProperties>
</file>