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510be9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510be9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622677c5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622677c5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622677c5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622677c5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622677c5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622677c5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53d20e63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53d20e63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622677c5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622677c5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622677c5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622677c5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622677c5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622677c5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622677c5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622677c5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urses.cs.washington.edu/courses/cse154/20au/sections/week06-tues/starter/ajaxpets.zip" TargetMode="External"/><Relationship Id="rId4" Type="http://schemas.openxmlformats.org/officeDocument/2006/relationships/hyperlink" Target="https://courses.cs.washington.edu/courses/cse154/20au/sections/week06-tues/solution/ajaxpets.zip" TargetMode="External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AJAX with Fetch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https://courses.cs.washington.edu/courses/cse154/19sp/sections/week05-tues/code/solution/ajaxpets/ajaxpets.js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AJAX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000075"/>
            <a:ext cx="8520600" cy="3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Why is it useful?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web is full of data - often, websites "ask" for data from servers which hold different types of data (txt, json, images, databases,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we know about JS so far does not give us any way to process data outside of our JS program. That's where AJAX comes in!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do we use it?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lang="en"/>
              <a:t> (a built-in JavaScript function)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touch of Promises to elegantly control success (200) vs. error (non-200) responses from a server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Promise Pipeline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13" y="789125"/>
            <a:ext cx="8171975" cy="42109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Mechanics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235500" y="712925"/>
            <a:ext cx="8728200" cy="4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We initiate a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lang="en" sz="1700"/>
              <a:t> of a URL</a:t>
            </a:r>
            <a:endParaRPr sz="17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lang="en" sz="1600"/>
              <a:t> call returns a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en" sz="1600"/>
              <a:t> object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.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" sz="1600"/>
              <a:t> method on a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en" sz="1600"/>
              <a:t> object returns a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en" sz="1600"/>
              <a:t> object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Our first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.then(checkStatus)</a:t>
            </a:r>
            <a:r>
              <a:rPr lang="en" sz="1600"/>
              <a:t> checks the status of the response to makes sure the server responded with an OK. The result of that first .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" sz="1600"/>
              <a:t> is another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en" sz="1600"/>
              <a:t> object with the response as the value of the Promise.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.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then(resp =&gt; resp.json())</a:t>
            </a:r>
            <a:r>
              <a:rPr lang="en" sz="1600"/>
              <a:t> which also returns a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en" sz="1600"/>
              <a:t> object with a JSON object as the value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.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then(processData)</a:t>
            </a:r>
            <a:r>
              <a:rPr lang="en" sz="1600"/>
              <a:t> which will do something with the response from the server.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at any time there is an error, the execution falls down to the .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" sz="1600"/>
              <a:t> method on the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en" sz="1600"/>
              <a:t> chain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Chaining of Promises gives us a nice data flow, like down a pipe!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2832300" y="147525"/>
            <a:ext cx="6000000" cy="2109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function makeRequest()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fetch(BASE_URL + 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query=params")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.then(checkStatus)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.then(res =&gt; res.json())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//.then(res =&gt; res.text())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.then(processData)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.catch(handleError);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2832300" y="2257125"/>
            <a:ext cx="6000000" cy="2810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async function makeRequest()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try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let res = await fetch(BASE_URL + "?query=params");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wait checkStatus(res);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res = await res.json();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//res = await res.text();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processData(res);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 catch(err)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handleError(err);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286375" y="770325"/>
            <a:ext cx="20652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Making a request and then chaining with .then/.catch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286375" y="3186375"/>
            <a:ext cx="20652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Making a request and then using async/await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2297800" y="1186425"/>
            <a:ext cx="442500" cy="27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2297800" y="3602475"/>
            <a:ext cx="442500" cy="27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1: Ajax Pets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Given these </a:t>
            </a:r>
            <a:r>
              <a:rPr lang="en" u="sng">
                <a:solidFill>
                  <a:schemeClr val="hlink"/>
                </a:solidFill>
                <a:hlinkClick r:id="rId3"/>
              </a:rPr>
              <a:t>starter files</a:t>
            </a:r>
            <a:r>
              <a:rPr lang="en"/>
              <a:t>, create an AJAX-powered gallery of pet images that allows you to switch between kitty and puppy images without reloading the page. You can view the finished product </a:t>
            </a:r>
            <a:r>
              <a:rPr lang="en" u="sng">
                <a:solidFill>
                  <a:schemeClr val="hlink"/>
                </a:solidFill>
                <a:hlinkClick r:id="rId4"/>
              </a:rPr>
              <a:t>here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4175" y="356775"/>
            <a:ext cx="3918125" cy="455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1: Ajax Pets API URL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Service URL: </a:t>
            </a:r>
            <a:r>
              <a:rPr lang="en"/>
              <a:t>https://courses.cs.washington.edu/courses/cse154/webservices/pets/ajaxpets.php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Query Parameters (required):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?animal=&lt;value&gt;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Details</a:t>
            </a:r>
            <a:r>
              <a:rPr lang="en"/>
              <a:t>: animal is the name of the query parameter you need to assign a value to. This API recognizes either a value of puppy or kitty.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Example Request (with puppy as the value):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1: Ajax Pets API Response Format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Response Format</a:t>
            </a:r>
            <a:r>
              <a:rPr lang="en"/>
              <a:t>: Plain Text</a:t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337950" y="1642975"/>
            <a:ext cx="8468100" cy="1758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https://path/to/pet/img0.jpg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https://path/to/pet/img1.jpg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https://path/to/pet/img2.jpg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https://path/to/pet/img3.jpg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1: Ajax Pets Implementation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provided starter code includes a module-pattern template we've been using to get you started, named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ajaxpets.js.</a:t>
            </a:r>
            <a:r>
              <a:rPr lang="en"/>
              <a:t> You will need to implement the JavaScript to incorporate AJAX and make a request with the Ajax Pets API URL with the parameter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n"/>
              <a:t> of value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kitty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puppy</a:t>
            </a:r>
            <a:r>
              <a:rPr lang="en"/>
              <a:t>, depending on which radio button is selected.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 a request returns a response successfully with the plain text response of image paths, write JS to add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/>
              <a:t> tags as children to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#pictures</a:t>
            </a:r>
            <a:r>
              <a:rPr lang="en"/>
              <a:t> div for each image path returned on a new line.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Hint: you should listen for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change </a:t>
            </a:r>
            <a:r>
              <a:rPr lang="en"/>
              <a:t>event to know when to be making the corresponding fetch request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