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ED30A-293D-4D1B-B9D8-CE9957DE36BA}" v="152" dt="2023-12-27T05:02:33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" userId="0aa49d0b-5f88-4f13-b15b-c83af812f96f" providerId="ADAL" clId="{E89ED30A-293D-4D1B-B9D8-CE9957DE36BA}"/>
    <pc:docChg chg="undo redo custSel addSld delSld modSld">
      <pc:chgData name="Brandon" userId="0aa49d0b-5f88-4f13-b15b-c83af812f96f" providerId="ADAL" clId="{E89ED30A-293D-4D1B-B9D8-CE9957DE36BA}" dt="2023-12-27T05:02:33.319" v="445" actId="12100"/>
      <pc:docMkLst>
        <pc:docMk/>
      </pc:docMkLst>
      <pc:sldChg chg="addSp delSp modSp new mod">
        <pc:chgData name="Brandon" userId="0aa49d0b-5f88-4f13-b15b-c83af812f96f" providerId="ADAL" clId="{E89ED30A-293D-4D1B-B9D8-CE9957DE36BA}" dt="2023-12-27T05:02:33.319" v="445" actId="12100"/>
        <pc:sldMkLst>
          <pc:docMk/>
          <pc:sldMk cId="3011655601" sldId="256"/>
        </pc:sldMkLst>
        <pc:spChg chg="del">
          <ac:chgData name="Brandon" userId="0aa49d0b-5f88-4f13-b15b-c83af812f96f" providerId="ADAL" clId="{E89ED30A-293D-4D1B-B9D8-CE9957DE36BA}" dt="2023-12-27T05:01:48.451" v="443" actId="478"/>
          <ac:spMkLst>
            <pc:docMk/>
            <pc:sldMk cId="3011655601" sldId="256"/>
            <ac:spMk id="2" creationId="{BE9D3E3D-08D6-418E-0ED9-2C16B753CAC6}"/>
          </ac:spMkLst>
        </pc:spChg>
        <pc:spChg chg="del">
          <ac:chgData name="Brandon" userId="0aa49d0b-5f88-4f13-b15b-c83af812f96f" providerId="ADAL" clId="{E89ED30A-293D-4D1B-B9D8-CE9957DE36BA}" dt="2023-12-27T05:01:48.451" v="443" actId="478"/>
          <ac:spMkLst>
            <pc:docMk/>
            <pc:sldMk cId="3011655601" sldId="256"/>
            <ac:spMk id="3" creationId="{CD59FD5B-58CD-B711-5F44-E165BABCB2CB}"/>
          </ac:spMkLst>
        </pc:spChg>
        <pc:graphicFrameChg chg="add mod modGraphic">
          <ac:chgData name="Brandon" userId="0aa49d0b-5f88-4f13-b15b-c83af812f96f" providerId="ADAL" clId="{E89ED30A-293D-4D1B-B9D8-CE9957DE36BA}" dt="2023-12-27T05:02:33.319" v="445" actId="12100"/>
          <ac:graphicFrameMkLst>
            <pc:docMk/>
            <pc:sldMk cId="3011655601" sldId="256"/>
            <ac:graphicFrameMk id="4" creationId="{F2D54A51-B5FD-C2D6-C378-BE71A1E98C28}"/>
          </ac:graphicFrameMkLst>
        </pc:graphicFrameChg>
      </pc:sldChg>
      <pc:sldChg chg="add del">
        <pc:chgData name="Brandon" userId="0aa49d0b-5f88-4f13-b15b-c83af812f96f" providerId="ADAL" clId="{E89ED30A-293D-4D1B-B9D8-CE9957DE36BA}" dt="2023-12-27T05:01:45.717" v="441" actId="47"/>
        <pc:sldMkLst>
          <pc:docMk/>
          <pc:sldMk cId="3105581600" sldId="256"/>
        </pc:sldMkLst>
      </pc:sldChg>
      <pc:sldChg chg="addSp delSp modSp add del mod">
        <pc:chgData name="Brandon" userId="0aa49d0b-5f88-4f13-b15b-c83af812f96f" providerId="ADAL" clId="{E89ED30A-293D-4D1B-B9D8-CE9957DE36BA}" dt="2023-12-27T04:58:08.356" v="440" actId="47"/>
        <pc:sldMkLst>
          <pc:docMk/>
          <pc:sldMk cId="2608131355" sldId="257"/>
        </pc:sldMkLst>
        <pc:spChg chg="add del mod">
          <ac:chgData name="Brandon" userId="0aa49d0b-5f88-4f13-b15b-c83af812f96f" providerId="ADAL" clId="{E89ED30A-293D-4D1B-B9D8-CE9957DE36BA}" dt="2023-12-27T04:31:07.159" v="22" actId="11529"/>
          <ac:spMkLst>
            <pc:docMk/>
            <pc:sldMk cId="2608131355" sldId="257"/>
            <ac:spMk id="2" creationId="{28CDBBE8-5845-FADC-542D-272D39D32D4C}"/>
          </ac:spMkLst>
        </pc:spChg>
        <pc:spChg chg="add del mod">
          <ac:chgData name="Brandon" userId="0aa49d0b-5f88-4f13-b15b-c83af812f96f" providerId="ADAL" clId="{E89ED30A-293D-4D1B-B9D8-CE9957DE36BA}" dt="2023-12-27T04:33:46.822" v="109" actId="21"/>
          <ac:spMkLst>
            <pc:docMk/>
            <pc:sldMk cId="2608131355" sldId="257"/>
            <ac:spMk id="3" creationId="{47741830-AF5A-0640-F13C-AA2E58DEFB86}"/>
          </ac:spMkLst>
        </pc:spChg>
        <pc:spChg chg="del">
          <ac:chgData name="Brandon" userId="0aa49d0b-5f88-4f13-b15b-c83af812f96f" providerId="ADAL" clId="{E89ED30A-293D-4D1B-B9D8-CE9957DE36BA}" dt="2023-12-27T04:33:48.176" v="110" actId="478"/>
          <ac:spMkLst>
            <pc:docMk/>
            <pc:sldMk cId="2608131355" sldId="257"/>
            <ac:spMk id="5" creationId="{F58D4D91-2D3A-BF09-4733-80E282FFD144}"/>
          </ac:spMkLst>
        </pc:spChg>
        <pc:spChg chg="del">
          <ac:chgData name="Brandon" userId="0aa49d0b-5f88-4f13-b15b-c83af812f96f" providerId="ADAL" clId="{E89ED30A-293D-4D1B-B9D8-CE9957DE36BA}" dt="2023-12-27T04:33:39.226" v="105" actId="478"/>
          <ac:spMkLst>
            <pc:docMk/>
            <pc:sldMk cId="2608131355" sldId="257"/>
            <ac:spMk id="6" creationId="{97999A20-9499-7CDC-A54F-185ABE510DCC}"/>
          </ac:spMkLst>
        </pc:spChg>
        <pc:spChg chg="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7" creationId="{7401AE9B-7188-A21B-EB96-9E85AA8274EB}"/>
          </ac:spMkLst>
        </pc:spChg>
        <pc:spChg chg="del">
          <ac:chgData name="Brandon" userId="0aa49d0b-5f88-4f13-b15b-c83af812f96f" providerId="ADAL" clId="{E89ED30A-293D-4D1B-B9D8-CE9957DE36BA}" dt="2023-12-27T04:33:41.581" v="107" actId="478"/>
          <ac:spMkLst>
            <pc:docMk/>
            <pc:sldMk cId="2608131355" sldId="257"/>
            <ac:spMk id="8" creationId="{EF8308FB-61BE-16CD-E3BA-FFEA62C966EB}"/>
          </ac:spMkLst>
        </pc:spChg>
        <pc:spChg chg="del">
          <ac:chgData name="Brandon" userId="0aa49d0b-5f88-4f13-b15b-c83af812f96f" providerId="ADAL" clId="{E89ED30A-293D-4D1B-B9D8-CE9957DE36BA}" dt="2023-12-27T04:33:42.756" v="108" actId="478"/>
          <ac:spMkLst>
            <pc:docMk/>
            <pc:sldMk cId="2608131355" sldId="257"/>
            <ac:spMk id="9" creationId="{45D7D2D7-98F4-6007-749F-F6C5328058F8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0" creationId="{D200CCB5-DABA-C921-43B0-063BBC46CACB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1" creationId="{B2DBB11B-3D18-9C9B-07CC-65654F573924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2" creationId="{EE0E987B-35D0-3848-A8D2-188BA3EC93DF}"/>
          </ac:spMkLst>
        </pc:spChg>
        <pc:spChg chg="add del mod">
          <ac:chgData name="Brandon" userId="0aa49d0b-5f88-4f13-b15b-c83af812f96f" providerId="ADAL" clId="{E89ED30A-293D-4D1B-B9D8-CE9957DE36BA}" dt="2023-12-27T04:36:52.616" v="212" actId="478"/>
          <ac:spMkLst>
            <pc:docMk/>
            <pc:sldMk cId="2608131355" sldId="257"/>
            <ac:spMk id="13" creationId="{11BC32D6-A12A-7D8B-14D1-B8A046F49A78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4" creationId="{3F332A8C-72CD-4322-7D4D-5CEF23C10FC6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5" creationId="{1E695881-D0B9-6E36-3FA7-930DB255D2BA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6" creationId="{93A67FFA-092D-6075-4F80-190F9F62C4E0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7" creationId="{E83C99B0-036A-9422-C1B7-E34E434D244A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8" creationId="{169E3D55-6DAE-516D-9FF2-165E63AF0E04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9" creationId="{A6BB2644-BAC6-A344-F4B2-9A2FE534FB3E}"/>
          </ac:spMkLst>
        </pc:spChg>
        <pc:spChg chg="add del mod">
          <ac:chgData name="Brandon" userId="0aa49d0b-5f88-4f13-b15b-c83af812f96f" providerId="ADAL" clId="{E89ED30A-293D-4D1B-B9D8-CE9957DE36BA}" dt="2023-12-27T04:45:20.875" v="295" actId="478"/>
          <ac:spMkLst>
            <pc:docMk/>
            <pc:sldMk cId="2608131355" sldId="257"/>
            <ac:spMk id="22" creationId="{7823185D-98B6-7756-5C89-CEBE29131FC2}"/>
          </ac:spMkLst>
        </pc:spChg>
        <pc:spChg chg="add del mod">
          <ac:chgData name="Brandon" userId="0aa49d0b-5f88-4f13-b15b-c83af812f96f" providerId="ADAL" clId="{E89ED30A-293D-4D1B-B9D8-CE9957DE36BA}" dt="2023-12-27T04:46:09.473" v="302" actId="11529"/>
          <ac:spMkLst>
            <pc:docMk/>
            <pc:sldMk cId="2608131355" sldId="257"/>
            <ac:spMk id="24" creationId="{8A750B33-FEE2-0C50-D261-5C231DD2B27B}"/>
          </ac:spMkLst>
        </pc:spChg>
        <pc:spChg chg="add del">
          <ac:chgData name="Brandon" userId="0aa49d0b-5f88-4f13-b15b-c83af812f96f" providerId="ADAL" clId="{E89ED30A-293D-4D1B-B9D8-CE9957DE36BA}" dt="2023-12-27T04:46:44.231" v="313" actId="21"/>
          <ac:spMkLst>
            <pc:docMk/>
            <pc:sldMk cId="2608131355" sldId="257"/>
            <ac:spMk id="26" creationId="{2713795C-D2CC-32F9-AB9B-B1372ED94E94}"/>
          </ac:spMkLst>
        </pc:spChg>
        <pc:spChg chg="add del mod">
          <ac:chgData name="Brandon" userId="0aa49d0b-5f88-4f13-b15b-c83af812f96f" providerId="ADAL" clId="{E89ED30A-293D-4D1B-B9D8-CE9957DE36BA}" dt="2023-12-27T04:46:49.452" v="315" actId="478"/>
          <ac:spMkLst>
            <pc:docMk/>
            <pc:sldMk cId="2608131355" sldId="257"/>
            <ac:spMk id="28" creationId="{1CFE9611-B665-85E4-F92C-B8B4FB4EAB33}"/>
          </ac:spMkLst>
        </pc:spChg>
        <pc:spChg chg="add del mod">
          <ac:chgData name="Brandon" userId="0aa49d0b-5f88-4f13-b15b-c83af812f96f" providerId="ADAL" clId="{E89ED30A-293D-4D1B-B9D8-CE9957DE36BA}" dt="2023-12-27T04:49:45.847" v="434" actId="478"/>
          <ac:spMkLst>
            <pc:docMk/>
            <pc:sldMk cId="2608131355" sldId="257"/>
            <ac:spMk id="29" creationId="{67F5035E-E04B-DF14-9F8C-EE58D01C25A0}"/>
          </ac:spMkLst>
        </pc:spChg>
        <pc:graphicFrameChg chg="add del">
          <ac:chgData name="Brandon" userId="0aa49d0b-5f88-4f13-b15b-c83af812f96f" providerId="ADAL" clId="{E89ED30A-293D-4D1B-B9D8-CE9957DE36BA}" dt="2023-12-27T04:31:31.551" v="23" actId="11529"/>
          <ac:graphicFrameMkLst>
            <pc:docMk/>
            <pc:sldMk cId="2608131355" sldId="257"/>
            <ac:graphicFrameMk id="4" creationId="{365690F5-A4CA-6851-F3AA-B6F800545411}"/>
          </ac:graphicFrameMkLst>
        </pc:graphicFrameChg>
        <pc:graphicFrameChg chg="add del mod modGraphic">
          <ac:chgData name="Brandon" userId="0aa49d0b-5f88-4f13-b15b-c83af812f96f" providerId="ADAL" clId="{E89ED30A-293D-4D1B-B9D8-CE9957DE36BA}" dt="2023-12-27T04:45:12.661" v="288" actId="1032"/>
          <ac:graphicFrameMkLst>
            <pc:docMk/>
            <pc:sldMk cId="2608131355" sldId="257"/>
            <ac:graphicFrameMk id="20" creationId="{6A1F0BAC-2D88-8E81-D045-2669CE60B03A}"/>
          </ac:graphicFrameMkLst>
        </pc:graphicFrameChg>
        <pc:graphicFrameChg chg="add del mod modGraphic">
          <ac:chgData name="Brandon" userId="0aa49d0b-5f88-4f13-b15b-c83af812f96f" providerId="ADAL" clId="{E89ED30A-293D-4D1B-B9D8-CE9957DE36BA}" dt="2023-12-27T04:46:27.604" v="309" actId="478"/>
          <ac:graphicFrameMkLst>
            <pc:docMk/>
            <pc:sldMk cId="2608131355" sldId="257"/>
            <ac:graphicFrameMk id="23" creationId="{63D14A3A-2F51-B0D0-024B-7082B6976694}"/>
          </ac:graphicFrameMkLst>
        </pc:graphicFrameChg>
        <pc:graphicFrameChg chg="add del mod">
          <ac:chgData name="Brandon" userId="0aa49d0b-5f88-4f13-b15b-c83af812f96f" providerId="ADAL" clId="{E89ED30A-293D-4D1B-B9D8-CE9957DE36BA}" dt="2023-12-27T04:54:45.458" v="439" actId="478"/>
          <ac:graphicFrameMkLst>
            <pc:docMk/>
            <pc:sldMk cId="2608131355" sldId="257"/>
            <ac:graphicFrameMk id="27" creationId="{06DC14DA-EAC5-2977-796F-7149EDEA405E}"/>
          </ac:graphicFrameMkLst>
        </pc:graphicFrameChg>
      </pc:sldChg>
      <pc:sldChg chg="addSp delSp modSp new add del mod">
        <pc:chgData name="Brandon" userId="0aa49d0b-5f88-4f13-b15b-c83af812f96f" providerId="ADAL" clId="{E89ED30A-293D-4D1B-B9D8-CE9957DE36BA}" dt="2023-12-27T04:30:49.646" v="19" actId="47"/>
        <pc:sldMkLst>
          <pc:docMk/>
          <pc:sldMk cId="2711547821" sldId="257"/>
        </pc:sldMkLst>
        <pc:spChg chg="del">
          <ac:chgData name="Brandon" userId="0aa49d0b-5f88-4f13-b15b-c83af812f96f" providerId="ADAL" clId="{E89ED30A-293D-4D1B-B9D8-CE9957DE36BA}" dt="2023-12-27T04:29:05.532" v="3" actId="478"/>
          <ac:spMkLst>
            <pc:docMk/>
            <pc:sldMk cId="2711547821" sldId="257"/>
            <ac:spMk id="2" creationId="{0439F48B-512D-EFAE-CCCA-25583445C531}"/>
          </ac:spMkLst>
        </pc:spChg>
        <pc:spChg chg="del">
          <ac:chgData name="Brandon" userId="0aa49d0b-5f88-4f13-b15b-c83af812f96f" providerId="ADAL" clId="{E89ED30A-293D-4D1B-B9D8-CE9957DE36BA}" dt="2023-12-27T04:29:05.532" v="3" actId="478"/>
          <ac:spMkLst>
            <pc:docMk/>
            <pc:sldMk cId="2711547821" sldId="257"/>
            <ac:spMk id="3" creationId="{52BDB228-16CF-E4DF-F346-548EFFAAAA13}"/>
          </ac:spMkLst>
        </pc:spChg>
        <pc:spChg chg="add del">
          <ac:chgData name="Brandon" userId="0aa49d0b-5f88-4f13-b15b-c83af812f96f" providerId="ADAL" clId="{E89ED30A-293D-4D1B-B9D8-CE9957DE36BA}" dt="2023-12-27T04:29:19.155" v="5" actId="11529"/>
          <ac:spMkLst>
            <pc:docMk/>
            <pc:sldMk cId="2711547821" sldId="257"/>
            <ac:spMk id="4" creationId="{0C45CB03-367C-84B4-151E-6EC6DC6B29CC}"/>
          </ac:spMkLst>
        </pc:spChg>
        <pc:spChg chg="add del mod">
          <ac:chgData name="Brandon" userId="0aa49d0b-5f88-4f13-b15b-c83af812f96f" providerId="ADAL" clId="{E89ED30A-293D-4D1B-B9D8-CE9957DE36BA}" dt="2023-12-27T04:29:24.160" v="7" actId="767"/>
          <ac:spMkLst>
            <pc:docMk/>
            <pc:sldMk cId="2711547821" sldId="257"/>
            <ac:spMk id="5" creationId="{33A64809-C1C4-27F3-D8E4-C11B3D38C469}"/>
          </ac:spMkLst>
        </pc:spChg>
        <pc:spChg chg="add del mod">
          <ac:chgData name="Brandon" userId="0aa49d0b-5f88-4f13-b15b-c83af812f96f" providerId="ADAL" clId="{E89ED30A-293D-4D1B-B9D8-CE9957DE36BA}" dt="2023-12-27T04:30:00.450" v="16" actId="478"/>
          <ac:spMkLst>
            <pc:docMk/>
            <pc:sldMk cId="2711547821" sldId="257"/>
            <ac:spMk id="6" creationId="{38E2C069-BB46-781A-84B1-12CD5635E052}"/>
          </ac:spMkLst>
        </pc:spChg>
        <pc:graphicFrameChg chg="add del modGraphic">
          <ac:chgData name="Brandon" userId="0aa49d0b-5f88-4f13-b15b-c83af812f96f" providerId="ADAL" clId="{E89ED30A-293D-4D1B-B9D8-CE9957DE36BA}" dt="2023-12-27T04:30:42.558" v="18" actId="1032"/>
          <ac:graphicFrameMkLst>
            <pc:docMk/>
            <pc:sldMk cId="2711547821" sldId="257"/>
            <ac:graphicFrameMk id="7" creationId="{728849D3-2FAC-2EF8-9F40-3177F166D24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F3E3D-68DC-4931-9F32-AD91E4E8C6A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0"/>
      <dgm:spPr/>
      <dgm:t>
        <a:bodyPr/>
        <a:lstStyle/>
        <a:p>
          <a:endParaRPr lang="en-MY"/>
        </a:p>
      </dgm:t>
    </dgm:pt>
    <dgm:pt modelId="{0ACF549D-7855-4842-9FC3-3E923D7051BC}">
      <dgm:prSet phldrT="[Text]" phldr="1"/>
      <dgm:spPr/>
      <dgm:t>
        <a:bodyPr/>
        <a:lstStyle/>
        <a:p>
          <a:endParaRPr lang="en-MY"/>
        </a:p>
      </dgm:t>
    </dgm:pt>
    <dgm:pt modelId="{7588F74E-01A1-4588-839F-A050614396B4}" type="parTrans" cxnId="{4D1E5B34-50A5-4776-A57F-BCC29392D66F}">
      <dgm:prSet/>
      <dgm:spPr/>
      <dgm:t>
        <a:bodyPr/>
        <a:lstStyle/>
        <a:p>
          <a:endParaRPr lang="en-MY"/>
        </a:p>
      </dgm:t>
    </dgm:pt>
    <dgm:pt modelId="{4FC1AB4F-B9BF-4E70-B963-FFD62C0A8BCF}" type="sibTrans" cxnId="{4D1E5B34-50A5-4776-A57F-BCC29392D66F}">
      <dgm:prSet/>
      <dgm:spPr/>
      <dgm:t>
        <a:bodyPr/>
        <a:lstStyle/>
        <a:p>
          <a:endParaRPr lang="en-MY"/>
        </a:p>
      </dgm:t>
    </dgm:pt>
    <dgm:pt modelId="{4474774C-516A-4EDC-B8E0-595319D72968}" type="asst">
      <dgm:prSet phldrT="[Text]" phldr="1"/>
      <dgm:spPr/>
      <dgm:t>
        <a:bodyPr/>
        <a:lstStyle/>
        <a:p>
          <a:endParaRPr lang="en-MY"/>
        </a:p>
      </dgm:t>
    </dgm:pt>
    <dgm:pt modelId="{6CECF64F-A66B-40D3-A946-1F6C1CB2F471}" type="parTrans" cxnId="{130DABEA-9E14-43C3-9EED-1388366AD03A}">
      <dgm:prSet/>
      <dgm:spPr/>
      <dgm:t>
        <a:bodyPr/>
        <a:lstStyle/>
        <a:p>
          <a:endParaRPr lang="en-MY"/>
        </a:p>
      </dgm:t>
    </dgm:pt>
    <dgm:pt modelId="{87FBF0A8-A091-4FD5-817A-6D3270CEC862}" type="sibTrans" cxnId="{130DABEA-9E14-43C3-9EED-1388366AD03A}">
      <dgm:prSet/>
      <dgm:spPr/>
      <dgm:t>
        <a:bodyPr/>
        <a:lstStyle/>
        <a:p>
          <a:endParaRPr lang="en-MY"/>
        </a:p>
      </dgm:t>
    </dgm:pt>
    <dgm:pt modelId="{D7F64451-006C-4CFA-9F83-9829612082CC}">
      <dgm:prSet phldrT="[Text]" phldr="1"/>
      <dgm:spPr/>
      <dgm:t>
        <a:bodyPr/>
        <a:lstStyle/>
        <a:p>
          <a:endParaRPr lang="en-MY"/>
        </a:p>
      </dgm:t>
    </dgm:pt>
    <dgm:pt modelId="{AB42D967-1373-4F56-BCED-C3D9C82D8242}" type="parTrans" cxnId="{73144200-6196-4FEA-8AE2-F35AD73F9E8E}">
      <dgm:prSet/>
      <dgm:spPr/>
      <dgm:t>
        <a:bodyPr/>
        <a:lstStyle/>
        <a:p>
          <a:endParaRPr lang="en-MY"/>
        </a:p>
      </dgm:t>
    </dgm:pt>
    <dgm:pt modelId="{D7A7E362-91FC-440D-B00E-77BCB64AA72E}" type="sibTrans" cxnId="{73144200-6196-4FEA-8AE2-F35AD73F9E8E}">
      <dgm:prSet/>
      <dgm:spPr/>
      <dgm:t>
        <a:bodyPr/>
        <a:lstStyle/>
        <a:p>
          <a:endParaRPr lang="en-MY"/>
        </a:p>
      </dgm:t>
    </dgm:pt>
    <dgm:pt modelId="{389C1901-EF85-4F89-AE80-D74B6CDCC668}">
      <dgm:prSet phldrT="[Text]" phldr="1"/>
      <dgm:spPr/>
      <dgm:t>
        <a:bodyPr/>
        <a:lstStyle/>
        <a:p>
          <a:endParaRPr lang="en-MY"/>
        </a:p>
      </dgm:t>
    </dgm:pt>
    <dgm:pt modelId="{9D37D836-366D-4AE4-B8B8-DEA5C9CB763E}" type="parTrans" cxnId="{F6333125-F33F-49A6-BD30-3E99145CB804}">
      <dgm:prSet/>
      <dgm:spPr/>
      <dgm:t>
        <a:bodyPr/>
        <a:lstStyle/>
        <a:p>
          <a:endParaRPr lang="en-MY"/>
        </a:p>
      </dgm:t>
    </dgm:pt>
    <dgm:pt modelId="{B1734566-431E-459C-862C-C78A669C3D7F}" type="sibTrans" cxnId="{F6333125-F33F-49A6-BD30-3E99145CB804}">
      <dgm:prSet/>
      <dgm:spPr/>
      <dgm:t>
        <a:bodyPr/>
        <a:lstStyle/>
        <a:p>
          <a:endParaRPr lang="en-MY"/>
        </a:p>
      </dgm:t>
    </dgm:pt>
    <dgm:pt modelId="{2B46D245-9AB9-446E-9E46-B68D4E570667}">
      <dgm:prSet phldrT="[Text]" phldr="1"/>
      <dgm:spPr/>
      <dgm:t>
        <a:bodyPr/>
        <a:lstStyle/>
        <a:p>
          <a:endParaRPr lang="en-MY"/>
        </a:p>
      </dgm:t>
    </dgm:pt>
    <dgm:pt modelId="{907ED562-60C0-4426-84F9-755E5649AEAE}" type="parTrans" cxnId="{3377AA9B-D9CD-4674-867E-82AC567FFFCA}">
      <dgm:prSet/>
      <dgm:spPr/>
      <dgm:t>
        <a:bodyPr/>
        <a:lstStyle/>
        <a:p>
          <a:endParaRPr lang="en-MY"/>
        </a:p>
      </dgm:t>
    </dgm:pt>
    <dgm:pt modelId="{14CA88D7-407D-4BC8-9B66-DA3E01B159D9}" type="sibTrans" cxnId="{3377AA9B-D9CD-4674-867E-82AC567FFFCA}">
      <dgm:prSet/>
      <dgm:spPr/>
      <dgm:t>
        <a:bodyPr/>
        <a:lstStyle/>
        <a:p>
          <a:endParaRPr lang="en-MY"/>
        </a:p>
      </dgm:t>
    </dgm:pt>
    <dgm:pt modelId="{38E4C93F-B39F-494D-B054-E82CAE257B59}" type="pres">
      <dgm:prSet presAssocID="{F4FF3E3D-68DC-4931-9F32-AD91E4E8C6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04227D-54F0-48EB-8511-EE0FCE076DF7}" type="pres">
      <dgm:prSet presAssocID="{0ACF549D-7855-4842-9FC3-3E923D7051BC}" presName="hierRoot1" presStyleCnt="0">
        <dgm:presLayoutVars>
          <dgm:hierBranch val="init"/>
        </dgm:presLayoutVars>
      </dgm:prSet>
      <dgm:spPr/>
    </dgm:pt>
    <dgm:pt modelId="{082039D1-43CC-4BDA-B543-A54BC5161B4C}" type="pres">
      <dgm:prSet presAssocID="{0ACF549D-7855-4842-9FC3-3E923D7051BC}" presName="rootComposite1" presStyleCnt="0"/>
      <dgm:spPr/>
    </dgm:pt>
    <dgm:pt modelId="{D169C719-7532-4B56-A08A-AFF2E416D8CF}" type="pres">
      <dgm:prSet presAssocID="{0ACF549D-7855-4842-9FC3-3E923D7051BC}" presName="rootText1" presStyleLbl="node0" presStyleIdx="0" presStyleCnt="1">
        <dgm:presLayoutVars>
          <dgm:chPref val="3"/>
        </dgm:presLayoutVars>
      </dgm:prSet>
      <dgm:spPr/>
    </dgm:pt>
    <dgm:pt modelId="{960FDBB4-B32F-4811-8BB5-4441A399B14E}" type="pres">
      <dgm:prSet presAssocID="{0ACF549D-7855-4842-9FC3-3E923D7051BC}" presName="rootConnector1" presStyleLbl="node1" presStyleIdx="0" presStyleCnt="0"/>
      <dgm:spPr/>
    </dgm:pt>
    <dgm:pt modelId="{88299E26-35F4-4B6E-AAC9-B4516C8EED60}" type="pres">
      <dgm:prSet presAssocID="{0ACF549D-7855-4842-9FC3-3E923D7051BC}" presName="hierChild2" presStyleCnt="0"/>
      <dgm:spPr/>
    </dgm:pt>
    <dgm:pt modelId="{68A4D1E3-F4B1-420E-BAFE-B29BD253EE1F}" type="pres">
      <dgm:prSet presAssocID="{AB42D967-1373-4F56-BCED-C3D9C82D8242}" presName="Name37" presStyleLbl="parChTrans1D2" presStyleIdx="0" presStyleCnt="4"/>
      <dgm:spPr/>
    </dgm:pt>
    <dgm:pt modelId="{0B6D3C0B-72FA-4EE0-9646-ADB5BB38322E}" type="pres">
      <dgm:prSet presAssocID="{D7F64451-006C-4CFA-9F83-9829612082CC}" presName="hierRoot2" presStyleCnt="0">
        <dgm:presLayoutVars>
          <dgm:hierBranch val="init"/>
        </dgm:presLayoutVars>
      </dgm:prSet>
      <dgm:spPr/>
    </dgm:pt>
    <dgm:pt modelId="{8C4A0063-F628-4316-97A0-E9BEDFDDB4C7}" type="pres">
      <dgm:prSet presAssocID="{D7F64451-006C-4CFA-9F83-9829612082CC}" presName="rootComposite" presStyleCnt="0"/>
      <dgm:spPr/>
    </dgm:pt>
    <dgm:pt modelId="{EF84E8AF-2C01-46BE-9346-FDFE6D3B5326}" type="pres">
      <dgm:prSet presAssocID="{D7F64451-006C-4CFA-9F83-9829612082CC}" presName="rootText" presStyleLbl="node2" presStyleIdx="0" presStyleCnt="3">
        <dgm:presLayoutVars>
          <dgm:chPref val="3"/>
        </dgm:presLayoutVars>
      </dgm:prSet>
      <dgm:spPr/>
    </dgm:pt>
    <dgm:pt modelId="{6BF637F2-9FCF-4081-B328-B273FA1C2DA2}" type="pres">
      <dgm:prSet presAssocID="{D7F64451-006C-4CFA-9F83-9829612082CC}" presName="rootConnector" presStyleLbl="node2" presStyleIdx="0" presStyleCnt="3"/>
      <dgm:spPr/>
    </dgm:pt>
    <dgm:pt modelId="{BF38C34F-D191-4DBA-A5C0-FEEF431366CC}" type="pres">
      <dgm:prSet presAssocID="{D7F64451-006C-4CFA-9F83-9829612082CC}" presName="hierChild4" presStyleCnt="0"/>
      <dgm:spPr/>
    </dgm:pt>
    <dgm:pt modelId="{E1A00404-0215-4EE2-9EAC-11095D2B126E}" type="pres">
      <dgm:prSet presAssocID="{D7F64451-006C-4CFA-9F83-9829612082CC}" presName="hierChild5" presStyleCnt="0"/>
      <dgm:spPr/>
    </dgm:pt>
    <dgm:pt modelId="{E45FE163-EF26-4921-ADD3-E9482ABB2843}" type="pres">
      <dgm:prSet presAssocID="{9D37D836-366D-4AE4-B8B8-DEA5C9CB763E}" presName="Name37" presStyleLbl="parChTrans1D2" presStyleIdx="1" presStyleCnt="4"/>
      <dgm:spPr/>
    </dgm:pt>
    <dgm:pt modelId="{C5FC0112-5F92-4592-A8A4-EA0FD0A004E6}" type="pres">
      <dgm:prSet presAssocID="{389C1901-EF85-4F89-AE80-D74B6CDCC668}" presName="hierRoot2" presStyleCnt="0">
        <dgm:presLayoutVars>
          <dgm:hierBranch val="init"/>
        </dgm:presLayoutVars>
      </dgm:prSet>
      <dgm:spPr/>
    </dgm:pt>
    <dgm:pt modelId="{40BA4288-FC06-451B-A730-7E615E8FC8B1}" type="pres">
      <dgm:prSet presAssocID="{389C1901-EF85-4F89-AE80-D74B6CDCC668}" presName="rootComposite" presStyleCnt="0"/>
      <dgm:spPr/>
    </dgm:pt>
    <dgm:pt modelId="{C7D9D3EA-C461-45F1-B272-104D32D62E7D}" type="pres">
      <dgm:prSet presAssocID="{389C1901-EF85-4F89-AE80-D74B6CDCC668}" presName="rootText" presStyleLbl="node2" presStyleIdx="1" presStyleCnt="3">
        <dgm:presLayoutVars>
          <dgm:chPref val="3"/>
        </dgm:presLayoutVars>
      </dgm:prSet>
      <dgm:spPr/>
    </dgm:pt>
    <dgm:pt modelId="{2D7D6855-4AF2-4B4F-A471-C144FD55985A}" type="pres">
      <dgm:prSet presAssocID="{389C1901-EF85-4F89-AE80-D74B6CDCC668}" presName="rootConnector" presStyleLbl="node2" presStyleIdx="1" presStyleCnt="3"/>
      <dgm:spPr/>
    </dgm:pt>
    <dgm:pt modelId="{D5A3AFF5-6014-46B5-9D5A-CEF49CB8359C}" type="pres">
      <dgm:prSet presAssocID="{389C1901-EF85-4F89-AE80-D74B6CDCC668}" presName="hierChild4" presStyleCnt="0"/>
      <dgm:spPr/>
    </dgm:pt>
    <dgm:pt modelId="{630DA10B-47D4-43D7-BBAE-54212322C467}" type="pres">
      <dgm:prSet presAssocID="{389C1901-EF85-4F89-AE80-D74B6CDCC668}" presName="hierChild5" presStyleCnt="0"/>
      <dgm:spPr/>
    </dgm:pt>
    <dgm:pt modelId="{5247579D-D881-4597-B571-08864B05BAC2}" type="pres">
      <dgm:prSet presAssocID="{907ED562-60C0-4426-84F9-755E5649AEAE}" presName="Name37" presStyleLbl="parChTrans1D2" presStyleIdx="2" presStyleCnt="4"/>
      <dgm:spPr/>
    </dgm:pt>
    <dgm:pt modelId="{65A42D3F-AD9D-4724-9739-750F78F3C71A}" type="pres">
      <dgm:prSet presAssocID="{2B46D245-9AB9-446E-9E46-B68D4E570667}" presName="hierRoot2" presStyleCnt="0">
        <dgm:presLayoutVars>
          <dgm:hierBranch val="init"/>
        </dgm:presLayoutVars>
      </dgm:prSet>
      <dgm:spPr/>
    </dgm:pt>
    <dgm:pt modelId="{36D906C3-680A-4735-A48D-03F8D1ECF6D8}" type="pres">
      <dgm:prSet presAssocID="{2B46D245-9AB9-446E-9E46-B68D4E570667}" presName="rootComposite" presStyleCnt="0"/>
      <dgm:spPr/>
    </dgm:pt>
    <dgm:pt modelId="{8E85BE05-91FC-430B-86CA-952B212026C7}" type="pres">
      <dgm:prSet presAssocID="{2B46D245-9AB9-446E-9E46-B68D4E570667}" presName="rootText" presStyleLbl="node2" presStyleIdx="2" presStyleCnt="3">
        <dgm:presLayoutVars>
          <dgm:chPref val="3"/>
        </dgm:presLayoutVars>
      </dgm:prSet>
      <dgm:spPr/>
    </dgm:pt>
    <dgm:pt modelId="{DB9EE177-271D-45CD-9EFC-73F5236C96F2}" type="pres">
      <dgm:prSet presAssocID="{2B46D245-9AB9-446E-9E46-B68D4E570667}" presName="rootConnector" presStyleLbl="node2" presStyleIdx="2" presStyleCnt="3"/>
      <dgm:spPr/>
    </dgm:pt>
    <dgm:pt modelId="{21AE0AE3-0070-4B5B-B884-602F67560557}" type="pres">
      <dgm:prSet presAssocID="{2B46D245-9AB9-446E-9E46-B68D4E570667}" presName="hierChild4" presStyleCnt="0"/>
      <dgm:spPr/>
    </dgm:pt>
    <dgm:pt modelId="{920E7D5C-BEB0-4D53-88F0-63CD4CBBA28F}" type="pres">
      <dgm:prSet presAssocID="{2B46D245-9AB9-446E-9E46-B68D4E570667}" presName="hierChild5" presStyleCnt="0"/>
      <dgm:spPr/>
    </dgm:pt>
    <dgm:pt modelId="{C3CF7D71-E12B-4A71-93C3-6FC4DED224A3}" type="pres">
      <dgm:prSet presAssocID="{0ACF549D-7855-4842-9FC3-3E923D7051BC}" presName="hierChild3" presStyleCnt="0"/>
      <dgm:spPr/>
    </dgm:pt>
    <dgm:pt modelId="{12A1121F-736A-4A66-AB52-313912C84EC6}" type="pres">
      <dgm:prSet presAssocID="{6CECF64F-A66B-40D3-A946-1F6C1CB2F471}" presName="Name111" presStyleLbl="parChTrans1D2" presStyleIdx="3" presStyleCnt="4"/>
      <dgm:spPr/>
    </dgm:pt>
    <dgm:pt modelId="{A393B6CD-E08B-479F-BCB8-A5DAD278E6F6}" type="pres">
      <dgm:prSet presAssocID="{4474774C-516A-4EDC-B8E0-595319D72968}" presName="hierRoot3" presStyleCnt="0">
        <dgm:presLayoutVars>
          <dgm:hierBranch val="init"/>
        </dgm:presLayoutVars>
      </dgm:prSet>
      <dgm:spPr/>
    </dgm:pt>
    <dgm:pt modelId="{9F870F6A-5FFB-450C-A80A-19EEDC7298CA}" type="pres">
      <dgm:prSet presAssocID="{4474774C-516A-4EDC-B8E0-595319D72968}" presName="rootComposite3" presStyleCnt="0"/>
      <dgm:spPr/>
    </dgm:pt>
    <dgm:pt modelId="{40E9178B-7B83-442E-8D5D-82C4C598043F}" type="pres">
      <dgm:prSet presAssocID="{4474774C-516A-4EDC-B8E0-595319D72968}" presName="rootText3" presStyleLbl="asst1" presStyleIdx="0" presStyleCnt="1">
        <dgm:presLayoutVars>
          <dgm:chPref val="3"/>
        </dgm:presLayoutVars>
      </dgm:prSet>
      <dgm:spPr/>
    </dgm:pt>
    <dgm:pt modelId="{CE03A3E3-3977-4212-80DA-B6BB06277CA2}" type="pres">
      <dgm:prSet presAssocID="{4474774C-516A-4EDC-B8E0-595319D72968}" presName="rootConnector3" presStyleLbl="asst1" presStyleIdx="0" presStyleCnt="1"/>
      <dgm:spPr/>
    </dgm:pt>
    <dgm:pt modelId="{BF3EEF55-8917-4965-A14E-C613750BD545}" type="pres">
      <dgm:prSet presAssocID="{4474774C-516A-4EDC-B8E0-595319D72968}" presName="hierChild6" presStyleCnt="0"/>
      <dgm:spPr/>
    </dgm:pt>
    <dgm:pt modelId="{21CCCDD9-798E-4A39-B205-A1503E6F58B8}" type="pres">
      <dgm:prSet presAssocID="{4474774C-516A-4EDC-B8E0-595319D72968}" presName="hierChild7" presStyleCnt="0"/>
      <dgm:spPr/>
    </dgm:pt>
  </dgm:ptLst>
  <dgm:cxnLst>
    <dgm:cxn modelId="{73144200-6196-4FEA-8AE2-F35AD73F9E8E}" srcId="{0ACF549D-7855-4842-9FC3-3E923D7051BC}" destId="{D7F64451-006C-4CFA-9F83-9829612082CC}" srcOrd="1" destOrd="0" parTransId="{AB42D967-1373-4F56-BCED-C3D9C82D8242}" sibTransId="{D7A7E362-91FC-440D-B00E-77BCB64AA72E}"/>
    <dgm:cxn modelId="{80EAA004-C788-476B-94E2-06D0AFE94770}" type="presOf" srcId="{2B46D245-9AB9-446E-9E46-B68D4E570667}" destId="{DB9EE177-271D-45CD-9EFC-73F5236C96F2}" srcOrd="1" destOrd="0" presId="urn:microsoft.com/office/officeart/2005/8/layout/orgChart1"/>
    <dgm:cxn modelId="{74977D16-485D-4A61-BD44-3D4D6104A44A}" type="presOf" srcId="{D7F64451-006C-4CFA-9F83-9829612082CC}" destId="{6BF637F2-9FCF-4081-B328-B273FA1C2DA2}" srcOrd="1" destOrd="0" presId="urn:microsoft.com/office/officeart/2005/8/layout/orgChart1"/>
    <dgm:cxn modelId="{5BE56F24-0C4A-41EB-8FB8-48EB2C5CFE53}" type="presOf" srcId="{907ED562-60C0-4426-84F9-755E5649AEAE}" destId="{5247579D-D881-4597-B571-08864B05BAC2}" srcOrd="0" destOrd="0" presId="urn:microsoft.com/office/officeart/2005/8/layout/orgChart1"/>
    <dgm:cxn modelId="{F6333125-F33F-49A6-BD30-3E99145CB804}" srcId="{0ACF549D-7855-4842-9FC3-3E923D7051BC}" destId="{389C1901-EF85-4F89-AE80-D74B6CDCC668}" srcOrd="2" destOrd="0" parTransId="{9D37D836-366D-4AE4-B8B8-DEA5C9CB763E}" sibTransId="{B1734566-431E-459C-862C-C78A669C3D7F}"/>
    <dgm:cxn modelId="{6F43E628-D512-4E49-AD5B-84F9F4155CBD}" type="presOf" srcId="{0ACF549D-7855-4842-9FC3-3E923D7051BC}" destId="{960FDBB4-B32F-4811-8BB5-4441A399B14E}" srcOrd="1" destOrd="0" presId="urn:microsoft.com/office/officeart/2005/8/layout/orgChart1"/>
    <dgm:cxn modelId="{EB24352F-4210-42BF-BAD1-0B29A8EC839B}" type="presOf" srcId="{0ACF549D-7855-4842-9FC3-3E923D7051BC}" destId="{D169C719-7532-4B56-A08A-AFF2E416D8CF}" srcOrd="0" destOrd="0" presId="urn:microsoft.com/office/officeart/2005/8/layout/orgChart1"/>
    <dgm:cxn modelId="{4D1E5B34-50A5-4776-A57F-BCC29392D66F}" srcId="{F4FF3E3D-68DC-4931-9F32-AD91E4E8C6AB}" destId="{0ACF549D-7855-4842-9FC3-3E923D7051BC}" srcOrd="0" destOrd="0" parTransId="{7588F74E-01A1-4588-839F-A050614396B4}" sibTransId="{4FC1AB4F-B9BF-4E70-B963-FFD62C0A8BCF}"/>
    <dgm:cxn modelId="{5D95C635-24A8-4C7B-A098-90CF2E0926D9}" type="presOf" srcId="{AB42D967-1373-4F56-BCED-C3D9C82D8242}" destId="{68A4D1E3-F4B1-420E-BAFE-B29BD253EE1F}" srcOrd="0" destOrd="0" presId="urn:microsoft.com/office/officeart/2005/8/layout/orgChart1"/>
    <dgm:cxn modelId="{41A29838-B475-4129-976A-3CD6F126D6CB}" type="presOf" srcId="{4474774C-516A-4EDC-B8E0-595319D72968}" destId="{40E9178B-7B83-442E-8D5D-82C4C598043F}" srcOrd="0" destOrd="0" presId="urn:microsoft.com/office/officeart/2005/8/layout/orgChart1"/>
    <dgm:cxn modelId="{171DEB3E-BB67-404A-A1A4-530E1E7BE1FB}" type="presOf" srcId="{D7F64451-006C-4CFA-9F83-9829612082CC}" destId="{EF84E8AF-2C01-46BE-9346-FDFE6D3B5326}" srcOrd="0" destOrd="0" presId="urn:microsoft.com/office/officeart/2005/8/layout/orgChart1"/>
    <dgm:cxn modelId="{2F41F440-B9A3-4CD4-8C20-4E60DE31F690}" type="presOf" srcId="{F4FF3E3D-68DC-4931-9F32-AD91E4E8C6AB}" destId="{38E4C93F-B39F-494D-B054-E82CAE257B59}" srcOrd="0" destOrd="0" presId="urn:microsoft.com/office/officeart/2005/8/layout/orgChart1"/>
    <dgm:cxn modelId="{A9DFE05C-1F16-45B6-9682-C4C60F2E9B17}" type="presOf" srcId="{6CECF64F-A66B-40D3-A946-1F6C1CB2F471}" destId="{12A1121F-736A-4A66-AB52-313912C84EC6}" srcOrd="0" destOrd="0" presId="urn:microsoft.com/office/officeart/2005/8/layout/orgChart1"/>
    <dgm:cxn modelId="{5AA5585F-0070-4160-BA70-0E51988B570F}" type="presOf" srcId="{389C1901-EF85-4F89-AE80-D74B6CDCC668}" destId="{C7D9D3EA-C461-45F1-B272-104D32D62E7D}" srcOrd="0" destOrd="0" presId="urn:microsoft.com/office/officeart/2005/8/layout/orgChart1"/>
    <dgm:cxn modelId="{69407151-54EE-45F3-AEB1-C41518DAFED3}" type="presOf" srcId="{2B46D245-9AB9-446E-9E46-B68D4E570667}" destId="{8E85BE05-91FC-430B-86CA-952B212026C7}" srcOrd="0" destOrd="0" presId="urn:microsoft.com/office/officeart/2005/8/layout/orgChart1"/>
    <dgm:cxn modelId="{0ACBD48F-D630-4DFB-9B90-B08EDE163966}" type="presOf" srcId="{9D37D836-366D-4AE4-B8B8-DEA5C9CB763E}" destId="{E45FE163-EF26-4921-ADD3-E9482ABB2843}" srcOrd="0" destOrd="0" presId="urn:microsoft.com/office/officeart/2005/8/layout/orgChart1"/>
    <dgm:cxn modelId="{3377AA9B-D9CD-4674-867E-82AC567FFFCA}" srcId="{0ACF549D-7855-4842-9FC3-3E923D7051BC}" destId="{2B46D245-9AB9-446E-9E46-B68D4E570667}" srcOrd="3" destOrd="0" parTransId="{907ED562-60C0-4426-84F9-755E5649AEAE}" sibTransId="{14CA88D7-407D-4BC8-9B66-DA3E01B159D9}"/>
    <dgm:cxn modelId="{EF5E46A0-9549-4D8F-A80E-D8065C0F34F7}" type="presOf" srcId="{389C1901-EF85-4F89-AE80-D74B6CDCC668}" destId="{2D7D6855-4AF2-4B4F-A471-C144FD55985A}" srcOrd="1" destOrd="0" presId="urn:microsoft.com/office/officeart/2005/8/layout/orgChart1"/>
    <dgm:cxn modelId="{FAEF3EC5-DE62-4201-8C66-B07647F26C1E}" type="presOf" srcId="{4474774C-516A-4EDC-B8E0-595319D72968}" destId="{CE03A3E3-3977-4212-80DA-B6BB06277CA2}" srcOrd="1" destOrd="0" presId="urn:microsoft.com/office/officeart/2005/8/layout/orgChart1"/>
    <dgm:cxn modelId="{130DABEA-9E14-43C3-9EED-1388366AD03A}" srcId="{0ACF549D-7855-4842-9FC3-3E923D7051BC}" destId="{4474774C-516A-4EDC-B8E0-595319D72968}" srcOrd="0" destOrd="0" parTransId="{6CECF64F-A66B-40D3-A946-1F6C1CB2F471}" sibTransId="{87FBF0A8-A091-4FD5-817A-6D3270CEC862}"/>
    <dgm:cxn modelId="{BA597167-333E-4A04-8218-3CA0C03BC90A}" type="presParOf" srcId="{38E4C93F-B39F-494D-B054-E82CAE257B59}" destId="{1304227D-54F0-48EB-8511-EE0FCE076DF7}" srcOrd="0" destOrd="0" presId="urn:microsoft.com/office/officeart/2005/8/layout/orgChart1"/>
    <dgm:cxn modelId="{FB8D1800-80D2-4FA5-A41D-E9826BFD3A4A}" type="presParOf" srcId="{1304227D-54F0-48EB-8511-EE0FCE076DF7}" destId="{082039D1-43CC-4BDA-B543-A54BC5161B4C}" srcOrd="0" destOrd="0" presId="urn:microsoft.com/office/officeart/2005/8/layout/orgChart1"/>
    <dgm:cxn modelId="{8E1077DA-879E-4654-942D-6B2B10E771D8}" type="presParOf" srcId="{082039D1-43CC-4BDA-B543-A54BC5161B4C}" destId="{D169C719-7532-4B56-A08A-AFF2E416D8CF}" srcOrd="0" destOrd="0" presId="urn:microsoft.com/office/officeart/2005/8/layout/orgChart1"/>
    <dgm:cxn modelId="{0BF868D7-41D3-4412-953A-4435478F662E}" type="presParOf" srcId="{082039D1-43CC-4BDA-B543-A54BC5161B4C}" destId="{960FDBB4-B32F-4811-8BB5-4441A399B14E}" srcOrd="1" destOrd="0" presId="urn:microsoft.com/office/officeart/2005/8/layout/orgChart1"/>
    <dgm:cxn modelId="{56A0C302-B0DA-41BE-8CC3-B6C70C22F48E}" type="presParOf" srcId="{1304227D-54F0-48EB-8511-EE0FCE076DF7}" destId="{88299E26-35F4-4B6E-AAC9-B4516C8EED60}" srcOrd="1" destOrd="0" presId="urn:microsoft.com/office/officeart/2005/8/layout/orgChart1"/>
    <dgm:cxn modelId="{055C17D8-2794-4585-BA4B-8791439E3FAA}" type="presParOf" srcId="{88299E26-35F4-4B6E-AAC9-B4516C8EED60}" destId="{68A4D1E3-F4B1-420E-BAFE-B29BD253EE1F}" srcOrd="0" destOrd="0" presId="urn:microsoft.com/office/officeart/2005/8/layout/orgChart1"/>
    <dgm:cxn modelId="{EA25CE77-85B6-4558-8315-5798390E3C28}" type="presParOf" srcId="{88299E26-35F4-4B6E-AAC9-B4516C8EED60}" destId="{0B6D3C0B-72FA-4EE0-9646-ADB5BB38322E}" srcOrd="1" destOrd="0" presId="urn:microsoft.com/office/officeart/2005/8/layout/orgChart1"/>
    <dgm:cxn modelId="{8371FF8D-8F32-44A3-8A64-985F44C2BF81}" type="presParOf" srcId="{0B6D3C0B-72FA-4EE0-9646-ADB5BB38322E}" destId="{8C4A0063-F628-4316-97A0-E9BEDFDDB4C7}" srcOrd="0" destOrd="0" presId="urn:microsoft.com/office/officeart/2005/8/layout/orgChart1"/>
    <dgm:cxn modelId="{5EADA23A-AB32-4ADB-87B2-2D068CB15536}" type="presParOf" srcId="{8C4A0063-F628-4316-97A0-E9BEDFDDB4C7}" destId="{EF84E8AF-2C01-46BE-9346-FDFE6D3B5326}" srcOrd="0" destOrd="0" presId="urn:microsoft.com/office/officeart/2005/8/layout/orgChart1"/>
    <dgm:cxn modelId="{2818B429-3C2B-4D99-B666-924C95DEAE9D}" type="presParOf" srcId="{8C4A0063-F628-4316-97A0-E9BEDFDDB4C7}" destId="{6BF637F2-9FCF-4081-B328-B273FA1C2DA2}" srcOrd="1" destOrd="0" presId="urn:microsoft.com/office/officeart/2005/8/layout/orgChart1"/>
    <dgm:cxn modelId="{FA6A03E7-07E6-4DDB-AF29-D7A1870EDDDF}" type="presParOf" srcId="{0B6D3C0B-72FA-4EE0-9646-ADB5BB38322E}" destId="{BF38C34F-D191-4DBA-A5C0-FEEF431366CC}" srcOrd="1" destOrd="0" presId="urn:microsoft.com/office/officeart/2005/8/layout/orgChart1"/>
    <dgm:cxn modelId="{995B1194-7B5D-40F0-9EDD-22BEACD82F2A}" type="presParOf" srcId="{0B6D3C0B-72FA-4EE0-9646-ADB5BB38322E}" destId="{E1A00404-0215-4EE2-9EAC-11095D2B126E}" srcOrd="2" destOrd="0" presId="urn:microsoft.com/office/officeart/2005/8/layout/orgChart1"/>
    <dgm:cxn modelId="{8B23CF2E-532B-4DD3-BF9C-3D8FF4983BAD}" type="presParOf" srcId="{88299E26-35F4-4B6E-AAC9-B4516C8EED60}" destId="{E45FE163-EF26-4921-ADD3-E9482ABB2843}" srcOrd="2" destOrd="0" presId="urn:microsoft.com/office/officeart/2005/8/layout/orgChart1"/>
    <dgm:cxn modelId="{4F88CBBC-DE5A-403E-88DD-7046418B4879}" type="presParOf" srcId="{88299E26-35F4-4B6E-AAC9-B4516C8EED60}" destId="{C5FC0112-5F92-4592-A8A4-EA0FD0A004E6}" srcOrd="3" destOrd="0" presId="urn:microsoft.com/office/officeart/2005/8/layout/orgChart1"/>
    <dgm:cxn modelId="{0CC7A3CA-D675-4701-91C0-B649AF343D8D}" type="presParOf" srcId="{C5FC0112-5F92-4592-A8A4-EA0FD0A004E6}" destId="{40BA4288-FC06-451B-A730-7E615E8FC8B1}" srcOrd="0" destOrd="0" presId="urn:microsoft.com/office/officeart/2005/8/layout/orgChart1"/>
    <dgm:cxn modelId="{E6E1C1B1-1734-4129-BC66-73C50B6F6243}" type="presParOf" srcId="{40BA4288-FC06-451B-A730-7E615E8FC8B1}" destId="{C7D9D3EA-C461-45F1-B272-104D32D62E7D}" srcOrd="0" destOrd="0" presId="urn:microsoft.com/office/officeart/2005/8/layout/orgChart1"/>
    <dgm:cxn modelId="{85B49183-4894-47D1-914C-F9B6762D3B04}" type="presParOf" srcId="{40BA4288-FC06-451B-A730-7E615E8FC8B1}" destId="{2D7D6855-4AF2-4B4F-A471-C144FD55985A}" srcOrd="1" destOrd="0" presId="urn:microsoft.com/office/officeart/2005/8/layout/orgChart1"/>
    <dgm:cxn modelId="{0CA75B5E-AD79-4005-869E-5C27E9B2BD37}" type="presParOf" srcId="{C5FC0112-5F92-4592-A8A4-EA0FD0A004E6}" destId="{D5A3AFF5-6014-46B5-9D5A-CEF49CB8359C}" srcOrd="1" destOrd="0" presId="urn:microsoft.com/office/officeart/2005/8/layout/orgChart1"/>
    <dgm:cxn modelId="{DE92B1E0-AFE4-4AA5-95C6-746037C7397D}" type="presParOf" srcId="{C5FC0112-5F92-4592-A8A4-EA0FD0A004E6}" destId="{630DA10B-47D4-43D7-BBAE-54212322C467}" srcOrd="2" destOrd="0" presId="urn:microsoft.com/office/officeart/2005/8/layout/orgChart1"/>
    <dgm:cxn modelId="{A0D69D02-4000-4B7B-8D89-8026E791D751}" type="presParOf" srcId="{88299E26-35F4-4B6E-AAC9-B4516C8EED60}" destId="{5247579D-D881-4597-B571-08864B05BAC2}" srcOrd="4" destOrd="0" presId="urn:microsoft.com/office/officeart/2005/8/layout/orgChart1"/>
    <dgm:cxn modelId="{38B8BD10-0F40-4C35-803E-C2B735E01EE6}" type="presParOf" srcId="{88299E26-35F4-4B6E-AAC9-B4516C8EED60}" destId="{65A42D3F-AD9D-4724-9739-750F78F3C71A}" srcOrd="5" destOrd="0" presId="urn:microsoft.com/office/officeart/2005/8/layout/orgChart1"/>
    <dgm:cxn modelId="{C5B2B8C0-B74A-48A5-9536-CAFBEDF35677}" type="presParOf" srcId="{65A42D3F-AD9D-4724-9739-750F78F3C71A}" destId="{36D906C3-680A-4735-A48D-03F8D1ECF6D8}" srcOrd="0" destOrd="0" presId="urn:microsoft.com/office/officeart/2005/8/layout/orgChart1"/>
    <dgm:cxn modelId="{459FB621-93E8-42A5-9EB1-B8B761B7FABF}" type="presParOf" srcId="{36D906C3-680A-4735-A48D-03F8D1ECF6D8}" destId="{8E85BE05-91FC-430B-86CA-952B212026C7}" srcOrd="0" destOrd="0" presId="urn:microsoft.com/office/officeart/2005/8/layout/orgChart1"/>
    <dgm:cxn modelId="{8196F7FF-AD24-4A86-8CDC-1E421B307BDA}" type="presParOf" srcId="{36D906C3-680A-4735-A48D-03F8D1ECF6D8}" destId="{DB9EE177-271D-45CD-9EFC-73F5236C96F2}" srcOrd="1" destOrd="0" presId="urn:microsoft.com/office/officeart/2005/8/layout/orgChart1"/>
    <dgm:cxn modelId="{05FC8E82-17D9-41B2-BCCB-86FA97EF48D1}" type="presParOf" srcId="{65A42D3F-AD9D-4724-9739-750F78F3C71A}" destId="{21AE0AE3-0070-4B5B-B884-602F67560557}" srcOrd="1" destOrd="0" presId="urn:microsoft.com/office/officeart/2005/8/layout/orgChart1"/>
    <dgm:cxn modelId="{EADAC30C-D563-42DF-A7C7-0596D891D23F}" type="presParOf" srcId="{65A42D3F-AD9D-4724-9739-750F78F3C71A}" destId="{920E7D5C-BEB0-4D53-88F0-63CD4CBBA28F}" srcOrd="2" destOrd="0" presId="urn:microsoft.com/office/officeart/2005/8/layout/orgChart1"/>
    <dgm:cxn modelId="{3E2857D8-B9F7-4A84-A9C7-ABFC4D2E830B}" type="presParOf" srcId="{1304227D-54F0-48EB-8511-EE0FCE076DF7}" destId="{C3CF7D71-E12B-4A71-93C3-6FC4DED224A3}" srcOrd="2" destOrd="0" presId="urn:microsoft.com/office/officeart/2005/8/layout/orgChart1"/>
    <dgm:cxn modelId="{61817CC5-3B8A-4B02-BCF1-C8B4D41A0209}" type="presParOf" srcId="{C3CF7D71-E12B-4A71-93C3-6FC4DED224A3}" destId="{12A1121F-736A-4A66-AB52-313912C84EC6}" srcOrd="0" destOrd="0" presId="urn:microsoft.com/office/officeart/2005/8/layout/orgChart1"/>
    <dgm:cxn modelId="{91B40392-77D3-4DA7-A7D3-44A990DF2596}" type="presParOf" srcId="{C3CF7D71-E12B-4A71-93C3-6FC4DED224A3}" destId="{A393B6CD-E08B-479F-BCB8-A5DAD278E6F6}" srcOrd="1" destOrd="0" presId="urn:microsoft.com/office/officeart/2005/8/layout/orgChart1"/>
    <dgm:cxn modelId="{59EF2F94-0544-4F2B-9DBB-A2430C03BD5B}" type="presParOf" srcId="{A393B6CD-E08B-479F-BCB8-A5DAD278E6F6}" destId="{9F870F6A-5FFB-450C-A80A-19EEDC7298CA}" srcOrd="0" destOrd="0" presId="urn:microsoft.com/office/officeart/2005/8/layout/orgChart1"/>
    <dgm:cxn modelId="{44034268-2C19-4444-97D5-D6756FFBCF0F}" type="presParOf" srcId="{9F870F6A-5FFB-450C-A80A-19EEDC7298CA}" destId="{40E9178B-7B83-442E-8D5D-82C4C598043F}" srcOrd="0" destOrd="0" presId="urn:microsoft.com/office/officeart/2005/8/layout/orgChart1"/>
    <dgm:cxn modelId="{91ACE58C-7B29-40D3-AB88-A3226BB64D9B}" type="presParOf" srcId="{9F870F6A-5FFB-450C-A80A-19EEDC7298CA}" destId="{CE03A3E3-3977-4212-80DA-B6BB06277CA2}" srcOrd="1" destOrd="0" presId="urn:microsoft.com/office/officeart/2005/8/layout/orgChart1"/>
    <dgm:cxn modelId="{B4B50466-007B-4C17-9635-680EBABCE231}" type="presParOf" srcId="{A393B6CD-E08B-479F-BCB8-A5DAD278E6F6}" destId="{BF3EEF55-8917-4965-A14E-C613750BD545}" srcOrd="1" destOrd="0" presId="urn:microsoft.com/office/officeart/2005/8/layout/orgChart1"/>
    <dgm:cxn modelId="{969806F3-43E4-453B-BE5B-1B12E0A998A2}" type="presParOf" srcId="{A393B6CD-E08B-479F-BCB8-A5DAD278E6F6}" destId="{21CCCDD9-798E-4A39-B205-A1503E6F58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121F-736A-4A66-AB52-313912C84EC6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7579D-D881-4597-B571-08864B05BAC2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FE163-EF26-4921-ADD3-E9482ABB2843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4D1E3-F4B1-420E-BAFE-B29BD253EE1F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C719-7532-4B56-A08A-AFF2E416D8CF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/>
        </a:p>
      </dsp:txBody>
      <dsp:txXfrm>
        <a:off x="2875855" y="428096"/>
        <a:ext cx="2376289" cy="1188144"/>
      </dsp:txXfrm>
    </dsp:sp>
    <dsp:sp modelId="{EF84E8AF-2C01-46BE-9346-FDFE6D3B5326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/>
        </a:p>
      </dsp:txBody>
      <dsp:txXfrm>
        <a:off x="545" y="3802426"/>
        <a:ext cx="2376289" cy="1188144"/>
      </dsp:txXfrm>
    </dsp:sp>
    <dsp:sp modelId="{C7D9D3EA-C461-45F1-B272-104D32D62E7D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/>
        </a:p>
      </dsp:txBody>
      <dsp:txXfrm>
        <a:off x="2875855" y="3802426"/>
        <a:ext cx="2376289" cy="1188144"/>
      </dsp:txXfrm>
    </dsp:sp>
    <dsp:sp modelId="{8E85BE05-91FC-430B-86CA-952B212026C7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/>
        </a:p>
      </dsp:txBody>
      <dsp:txXfrm>
        <a:off x="5751165" y="3802426"/>
        <a:ext cx="2376289" cy="1188144"/>
      </dsp:txXfrm>
    </dsp:sp>
    <dsp:sp modelId="{40E9178B-7B83-442E-8D5D-82C4C598043F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/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5E5-8E99-5A02-D62E-21FE1CAC7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F41ED-C3F5-CA0E-9A63-01915F5A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DBDD-7F34-2A55-811E-5FFCB4C6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F3FF-A002-3D94-C65E-F50D8248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E43-034E-7CEB-6732-3C5E6C92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362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A43E-D84B-5810-D1CC-EFEF84C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F50F-8A01-4AAE-F310-679CCC6F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36A5-5804-F066-C561-7371E99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F2F1-E342-B585-F642-8FB3120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7C61-CB49-1AE3-8511-70515379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0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0AF7E-5E7F-6BA0-080D-FAEC28F5A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26FD-8447-DF25-8E59-0DAD143C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61FE-171D-49AF-F6F8-7957B7C2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0DF7-FC10-EB37-8E89-BBD8157F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927F-AD12-D986-577B-A62B985C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8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E0A5-0C57-96CD-5FB4-F7685D81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1A49-A915-E53A-E874-CD139FE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FCBD-32D2-81BB-8BBF-EF2B3672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C3EC-B787-18E7-75D1-530B9B3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2113-A43E-9F2E-FBE5-CF5436C8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76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2F1-ECF1-E9D0-B48D-4CAAB48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283C-9A97-E898-C92B-E202E843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FB52-742B-D48F-A95D-06E71D57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7268-6DA1-CF59-8053-30F96E04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4102-CBFA-AB27-FC22-3889EB8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3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2F3F-0AB4-C762-2625-653D32EF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DE78-CC76-CF9B-A216-347C92B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C6B7-8297-3034-575F-550A4B6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84A5-43B2-065F-73C4-D44409D4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066C-6D04-9803-D21D-CCCB145C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2BEE-9372-CAB1-A425-1321014E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20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BFCE-31E5-BF91-A531-02893CA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A0F5-9476-E76D-4C27-9735B13E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CA22E-0A0F-94FC-F79B-A5D71063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B5AE6-F146-2818-7AAC-30E43B03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5E408-F8A9-9888-0F42-67EA14A61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D79BB-1B42-BD3A-F936-AC81883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15364-93C9-E3A5-ACF9-F0BBC465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11BC4-11C3-E9C7-774F-B6566D5F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88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AC9C-EE0B-8C55-1E89-408A34F6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7831-67DA-BB58-14E0-1195C80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043B2-FE4C-7FA0-85CC-C393ED96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239A-96C3-4916-5A5E-755D35B6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05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CDF8-9C7D-511F-E9FD-11D7A99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0C3C-A74D-1C3F-B384-0DE70953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8FB36-6751-4409-B6A4-F4F5B0E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45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177E-6DD6-8E21-9FFE-AD96B59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5789-9F95-4214-8E1E-D3CC1868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02FB-6F4C-4135-F395-4B2FA2A9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AD4-3A8E-040A-CB3A-BAA5C20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A52B-5E69-A9AF-FFB7-2525826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CEF9-01DF-23C7-8D76-A3C5E887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671-085A-0028-2A38-92DAEDD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4A63C-522D-882F-0014-7879EF521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59B8-B0CE-5349-AAD5-397EF0DA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07EE3-0437-1C17-9A32-6EEAFCD1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F063-E471-B494-ADE2-B5124E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AA90-0339-9753-A628-D9C29B7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498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EF7A7-DDA8-66DF-E8C8-0E92A008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6D38-F3E9-742F-5BA7-2E96C25B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2C26-4729-E7F9-0CE6-B9A786DD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C198-E81D-94C4-6B40-B944EE693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4B2B-D670-AA49-746B-0D73F13A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8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D54A51-B5FD-C2D6-C378-BE71A1E98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4154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6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Ting (bwkt1n22)</dc:creator>
  <cp:lastModifiedBy>Brandon</cp:lastModifiedBy>
  <cp:revision>1</cp:revision>
  <dcterms:created xsi:type="dcterms:W3CDTF">2023-12-19T06:59:01Z</dcterms:created>
  <dcterms:modified xsi:type="dcterms:W3CDTF">2023-12-27T05:02:44Z</dcterms:modified>
</cp:coreProperties>
</file>