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ED30A-293D-4D1B-B9D8-CE9957DE36BA}" v="161" dt="2023-12-27T13:12:2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" userId="0aa49d0b-5f88-4f13-b15b-c83af812f96f" providerId="ADAL" clId="{E89ED30A-293D-4D1B-B9D8-CE9957DE36BA}"/>
    <pc:docChg chg="undo redo custSel addSld delSld modSld">
      <pc:chgData name="Brandon" userId="0aa49d0b-5f88-4f13-b15b-c83af812f96f" providerId="ADAL" clId="{E89ED30A-293D-4D1B-B9D8-CE9957DE36BA}" dt="2023-12-27T13:15:21.064" v="729" actId="404"/>
      <pc:docMkLst>
        <pc:docMk/>
      </pc:docMkLst>
      <pc:sldChg chg="addSp delSp modSp new mod">
        <pc:chgData name="Brandon" userId="0aa49d0b-5f88-4f13-b15b-c83af812f96f" providerId="ADAL" clId="{E89ED30A-293D-4D1B-B9D8-CE9957DE36BA}" dt="2023-12-27T13:15:21.064" v="729" actId="404"/>
        <pc:sldMkLst>
          <pc:docMk/>
          <pc:sldMk cId="3011655601" sldId="256"/>
        </pc:sldMkLst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2" creationId="{268E282E-5ED2-0766-6617-077BCF4D2E9B}"/>
          </ac:spMkLst>
        </pc:spChg>
        <pc:spChg chg="del">
          <ac:chgData name="Brandon" userId="0aa49d0b-5f88-4f13-b15b-c83af812f96f" providerId="ADAL" clId="{E89ED30A-293D-4D1B-B9D8-CE9957DE36BA}" dt="2023-12-27T05:01:48.451" v="443" actId="478"/>
          <ac:spMkLst>
            <pc:docMk/>
            <pc:sldMk cId="3011655601" sldId="256"/>
            <ac:spMk id="2" creationId="{BE9D3E3D-08D6-418E-0ED9-2C16B753CAC6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3" creationId="{A6627DB7-55EF-FB58-7DE6-D9BBA3DDADD6}"/>
          </ac:spMkLst>
        </pc:spChg>
        <pc:spChg chg="del">
          <ac:chgData name="Brandon" userId="0aa49d0b-5f88-4f13-b15b-c83af812f96f" providerId="ADAL" clId="{E89ED30A-293D-4D1B-B9D8-CE9957DE36BA}" dt="2023-12-27T05:01:48.451" v="443" actId="478"/>
          <ac:spMkLst>
            <pc:docMk/>
            <pc:sldMk cId="3011655601" sldId="256"/>
            <ac:spMk id="3" creationId="{CD59FD5B-58CD-B711-5F44-E165BABCB2CB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5" creationId="{A15FAA4F-9147-01C9-F824-3706486C79B0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6" creationId="{9075149E-9EE8-4AE7-59A6-6ED1E7E90C73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7" creationId="{75DB884E-6060-D162-252F-69842CDE0AD3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8" creationId="{46525F14-0163-8F38-D3AF-268076C7DBF7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9" creationId="{D7D2FC7B-9B42-B245-1006-830D86B82FE5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10" creationId="{1BA0E518-F906-6646-0BDF-23D2399821E6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11" creationId="{877FC3D8-318F-BD4A-4A8F-87B2924ABECD}"/>
          </ac:spMkLst>
        </pc:spChg>
        <pc:spChg chg="add mod">
          <ac:chgData name="Brandon" userId="0aa49d0b-5f88-4f13-b15b-c83af812f96f" providerId="ADAL" clId="{E89ED30A-293D-4D1B-B9D8-CE9957DE36BA}" dt="2023-12-27T13:15:21.064" v="729" actId="404"/>
          <ac:spMkLst>
            <pc:docMk/>
            <pc:sldMk cId="3011655601" sldId="256"/>
            <ac:spMk id="12" creationId="{5FC93304-DD87-B08E-CBE7-48C8D8EBD96E}"/>
          </ac:spMkLst>
        </pc:spChg>
        <pc:graphicFrameChg chg="add del mod modGraphic">
          <ac:chgData name="Brandon" userId="0aa49d0b-5f88-4f13-b15b-c83af812f96f" providerId="ADAL" clId="{E89ED30A-293D-4D1B-B9D8-CE9957DE36BA}" dt="2023-12-27T13:09:07.031" v="446" actId="478"/>
          <ac:graphicFrameMkLst>
            <pc:docMk/>
            <pc:sldMk cId="3011655601" sldId="256"/>
            <ac:graphicFrameMk id="4" creationId="{F2D54A51-B5FD-C2D6-C378-BE71A1E98C28}"/>
          </ac:graphicFrameMkLst>
        </pc:graphicFrameChg>
      </pc:sldChg>
      <pc:sldChg chg="add del">
        <pc:chgData name="Brandon" userId="0aa49d0b-5f88-4f13-b15b-c83af812f96f" providerId="ADAL" clId="{E89ED30A-293D-4D1B-B9D8-CE9957DE36BA}" dt="2023-12-27T05:01:45.717" v="441" actId="47"/>
        <pc:sldMkLst>
          <pc:docMk/>
          <pc:sldMk cId="3105581600" sldId="256"/>
        </pc:sldMkLst>
      </pc:sldChg>
      <pc:sldChg chg="addSp delSp modSp add del mod">
        <pc:chgData name="Brandon" userId="0aa49d0b-5f88-4f13-b15b-c83af812f96f" providerId="ADAL" clId="{E89ED30A-293D-4D1B-B9D8-CE9957DE36BA}" dt="2023-12-27T04:58:08.356" v="440" actId="47"/>
        <pc:sldMkLst>
          <pc:docMk/>
          <pc:sldMk cId="2608131355" sldId="257"/>
        </pc:sldMkLst>
        <pc:spChg chg="add del mod">
          <ac:chgData name="Brandon" userId="0aa49d0b-5f88-4f13-b15b-c83af812f96f" providerId="ADAL" clId="{E89ED30A-293D-4D1B-B9D8-CE9957DE36BA}" dt="2023-12-27T04:31:07.159" v="22" actId="11529"/>
          <ac:spMkLst>
            <pc:docMk/>
            <pc:sldMk cId="2608131355" sldId="257"/>
            <ac:spMk id="2" creationId="{28CDBBE8-5845-FADC-542D-272D39D32D4C}"/>
          </ac:spMkLst>
        </pc:spChg>
        <pc:spChg chg="add del mod">
          <ac:chgData name="Brandon" userId="0aa49d0b-5f88-4f13-b15b-c83af812f96f" providerId="ADAL" clId="{E89ED30A-293D-4D1B-B9D8-CE9957DE36BA}" dt="2023-12-27T04:33:46.822" v="109" actId="21"/>
          <ac:spMkLst>
            <pc:docMk/>
            <pc:sldMk cId="2608131355" sldId="257"/>
            <ac:spMk id="3" creationId="{47741830-AF5A-0640-F13C-AA2E58DEFB86}"/>
          </ac:spMkLst>
        </pc:spChg>
        <pc:spChg chg="del">
          <ac:chgData name="Brandon" userId="0aa49d0b-5f88-4f13-b15b-c83af812f96f" providerId="ADAL" clId="{E89ED30A-293D-4D1B-B9D8-CE9957DE36BA}" dt="2023-12-27T04:33:48.176" v="110" actId="478"/>
          <ac:spMkLst>
            <pc:docMk/>
            <pc:sldMk cId="2608131355" sldId="257"/>
            <ac:spMk id="5" creationId="{F58D4D91-2D3A-BF09-4733-80E282FFD144}"/>
          </ac:spMkLst>
        </pc:spChg>
        <pc:spChg chg="del">
          <ac:chgData name="Brandon" userId="0aa49d0b-5f88-4f13-b15b-c83af812f96f" providerId="ADAL" clId="{E89ED30A-293D-4D1B-B9D8-CE9957DE36BA}" dt="2023-12-27T04:33:39.226" v="105" actId="478"/>
          <ac:spMkLst>
            <pc:docMk/>
            <pc:sldMk cId="2608131355" sldId="257"/>
            <ac:spMk id="6" creationId="{97999A20-9499-7CDC-A54F-185ABE510DCC}"/>
          </ac:spMkLst>
        </pc:spChg>
        <pc:spChg chg="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7" creationId="{7401AE9B-7188-A21B-EB96-9E85AA8274EB}"/>
          </ac:spMkLst>
        </pc:spChg>
        <pc:spChg chg="del">
          <ac:chgData name="Brandon" userId="0aa49d0b-5f88-4f13-b15b-c83af812f96f" providerId="ADAL" clId="{E89ED30A-293D-4D1B-B9D8-CE9957DE36BA}" dt="2023-12-27T04:33:41.581" v="107" actId="478"/>
          <ac:spMkLst>
            <pc:docMk/>
            <pc:sldMk cId="2608131355" sldId="257"/>
            <ac:spMk id="8" creationId="{EF8308FB-61BE-16CD-E3BA-FFEA62C966EB}"/>
          </ac:spMkLst>
        </pc:spChg>
        <pc:spChg chg="del">
          <ac:chgData name="Brandon" userId="0aa49d0b-5f88-4f13-b15b-c83af812f96f" providerId="ADAL" clId="{E89ED30A-293D-4D1B-B9D8-CE9957DE36BA}" dt="2023-12-27T04:33:42.756" v="108" actId="478"/>
          <ac:spMkLst>
            <pc:docMk/>
            <pc:sldMk cId="2608131355" sldId="257"/>
            <ac:spMk id="9" creationId="{45D7D2D7-98F4-6007-749F-F6C5328058F8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0" creationId="{D200CCB5-DABA-C921-43B0-063BBC46CACB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1" creationId="{B2DBB11B-3D18-9C9B-07CC-65654F573924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2" creationId="{EE0E987B-35D0-3848-A8D2-188BA3EC93DF}"/>
          </ac:spMkLst>
        </pc:spChg>
        <pc:spChg chg="add del mod">
          <ac:chgData name="Brandon" userId="0aa49d0b-5f88-4f13-b15b-c83af812f96f" providerId="ADAL" clId="{E89ED30A-293D-4D1B-B9D8-CE9957DE36BA}" dt="2023-12-27T04:36:52.616" v="212" actId="478"/>
          <ac:spMkLst>
            <pc:docMk/>
            <pc:sldMk cId="2608131355" sldId="257"/>
            <ac:spMk id="13" creationId="{11BC32D6-A12A-7D8B-14D1-B8A046F49A78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4" creationId="{3F332A8C-72CD-4322-7D4D-5CEF23C10FC6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5" creationId="{1E695881-D0B9-6E36-3FA7-930DB255D2BA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6" creationId="{93A67FFA-092D-6075-4F80-190F9F62C4E0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7" creationId="{E83C99B0-036A-9422-C1B7-E34E434D244A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8" creationId="{169E3D55-6DAE-516D-9FF2-165E63AF0E04}"/>
          </ac:spMkLst>
        </pc:spChg>
        <pc:spChg chg="add del mod">
          <ac:chgData name="Brandon" userId="0aa49d0b-5f88-4f13-b15b-c83af812f96f" providerId="ADAL" clId="{E89ED30A-293D-4D1B-B9D8-CE9957DE36BA}" dt="2023-12-27T04:54:45.458" v="439" actId="478"/>
          <ac:spMkLst>
            <pc:docMk/>
            <pc:sldMk cId="2608131355" sldId="257"/>
            <ac:spMk id="19" creationId="{A6BB2644-BAC6-A344-F4B2-9A2FE534FB3E}"/>
          </ac:spMkLst>
        </pc:spChg>
        <pc:spChg chg="add del mod">
          <ac:chgData name="Brandon" userId="0aa49d0b-5f88-4f13-b15b-c83af812f96f" providerId="ADAL" clId="{E89ED30A-293D-4D1B-B9D8-CE9957DE36BA}" dt="2023-12-27T04:45:20.875" v="295" actId="478"/>
          <ac:spMkLst>
            <pc:docMk/>
            <pc:sldMk cId="2608131355" sldId="257"/>
            <ac:spMk id="22" creationId="{7823185D-98B6-7756-5C89-CEBE29131FC2}"/>
          </ac:spMkLst>
        </pc:spChg>
        <pc:spChg chg="add del mod">
          <ac:chgData name="Brandon" userId="0aa49d0b-5f88-4f13-b15b-c83af812f96f" providerId="ADAL" clId="{E89ED30A-293D-4D1B-B9D8-CE9957DE36BA}" dt="2023-12-27T04:46:09.473" v="302" actId="11529"/>
          <ac:spMkLst>
            <pc:docMk/>
            <pc:sldMk cId="2608131355" sldId="257"/>
            <ac:spMk id="24" creationId="{8A750B33-FEE2-0C50-D261-5C231DD2B27B}"/>
          </ac:spMkLst>
        </pc:spChg>
        <pc:spChg chg="add del">
          <ac:chgData name="Brandon" userId="0aa49d0b-5f88-4f13-b15b-c83af812f96f" providerId="ADAL" clId="{E89ED30A-293D-4D1B-B9D8-CE9957DE36BA}" dt="2023-12-27T04:46:44.231" v="313" actId="21"/>
          <ac:spMkLst>
            <pc:docMk/>
            <pc:sldMk cId="2608131355" sldId="257"/>
            <ac:spMk id="26" creationId="{2713795C-D2CC-32F9-AB9B-B1372ED94E94}"/>
          </ac:spMkLst>
        </pc:spChg>
        <pc:spChg chg="add del mod">
          <ac:chgData name="Brandon" userId="0aa49d0b-5f88-4f13-b15b-c83af812f96f" providerId="ADAL" clId="{E89ED30A-293D-4D1B-B9D8-CE9957DE36BA}" dt="2023-12-27T04:46:49.452" v="315" actId="478"/>
          <ac:spMkLst>
            <pc:docMk/>
            <pc:sldMk cId="2608131355" sldId="257"/>
            <ac:spMk id="28" creationId="{1CFE9611-B665-85E4-F92C-B8B4FB4EAB33}"/>
          </ac:spMkLst>
        </pc:spChg>
        <pc:spChg chg="add del mod">
          <ac:chgData name="Brandon" userId="0aa49d0b-5f88-4f13-b15b-c83af812f96f" providerId="ADAL" clId="{E89ED30A-293D-4D1B-B9D8-CE9957DE36BA}" dt="2023-12-27T04:49:45.847" v="434" actId="478"/>
          <ac:spMkLst>
            <pc:docMk/>
            <pc:sldMk cId="2608131355" sldId="257"/>
            <ac:spMk id="29" creationId="{67F5035E-E04B-DF14-9F8C-EE58D01C25A0}"/>
          </ac:spMkLst>
        </pc:spChg>
        <pc:graphicFrameChg chg="add del">
          <ac:chgData name="Brandon" userId="0aa49d0b-5f88-4f13-b15b-c83af812f96f" providerId="ADAL" clId="{E89ED30A-293D-4D1B-B9D8-CE9957DE36BA}" dt="2023-12-27T04:31:31.551" v="23" actId="11529"/>
          <ac:graphicFrameMkLst>
            <pc:docMk/>
            <pc:sldMk cId="2608131355" sldId="257"/>
            <ac:graphicFrameMk id="4" creationId="{365690F5-A4CA-6851-F3AA-B6F800545411}"/>
          </ac:graphicFrameMkLst>
        </pc:graphicFrameChg>
        <pc:graphicFrameChg chg="add del mod modGraphic">
          <ac:chgData name="Brandon" userId="0aa49d0b-5f88-4f13-b15b-c83af812f96f" providerId="ADAL" clId="{E89ED30A-293D-4D1B-B9D8-CE9957DE36BA}" dt="2023-12-27T04:45:12.661" v="288" actId="1032"/>
          <ac:graphicFrameMkLst>
            <pc:docMk/>
            <pc:sldMk cId="2608131355" sldId="257"/>
            <ac:graphicFrameMk id="20" creationId="{6A1F0BAC-2D88-8E81-D045-2669CE60B03A}"/>
          </ac:graphicFrameMkLst>
        </pc:graphicFrameChg>
        <pc:graphicFrameChg chg="add del mod modGraphic">
          <ac:chgData name="Brandon" userId="0aa49d0b-5f88-4f13-b15b-c83af812f96f" providerId="ADAL" clId="{E89ED30A-293D-4D1B-B9D8-CE9957DE36BA}" dt="2023-12-27T04:46:27.604" v="309" actId="478"/>
          <ac:graphicFrameMkLst>
            <pc:docMk/>
            <pc:sldMk cId="2608131355" sldId="257"/>
            <ac:graphicFrameMk id="23" creationId="{63D14A3A-2F51-B0D0-024B-7082B6976694}"/>
          </ac:graphicFrameMkLst>
        </pc:graphicFrameChg>
        <pc:graphicFrameChg chg="add del mod">
          <ac:chgData name="Brandon" userId="0aa49d0b-5f88-4f13-b15b-c83af812f96f" providerId="ADAL" clId="{E89ED30A-293D-4D1B-B9D8-CE9957DE36BA}" dt="2023-12-27T04:54:45.458" v="439" actId="478"/>
          <ac:graphicFrameMkLst>
            <pc:docMk/>
            <pc:sldMk cId="2608131355" sldId="257"/>
            <ac:graphicFrameMk id="27" creationId="{06DC14DA-EAC5-2977-796F-7149EDEA405E}"/>
          </ac:graphicFrameMkLst>
        </pc:graphicFrameChg>
      </pc:sldChg>
      <pc:sldChg chg="addSp delSp modSp new add del mod">
        <pc:chgData name="Brandon" userId="0aa49d0b-5f88-4f13-b15b-c83af812f96f" providerId="ADAL" clId="{E89ED30A-293D-4D1B-B9D8-CE9957DE36BA}" dt="2023-12-27T04:30:49.646" v="19" actId="47"/>
        <pc:sldMkLst>
          <pc:docMk/>
          <pc:sldMk cId="2711547821" sldId="257"/>
        </pc:sldMkLst>
        <pc:spChg chg="del">
          <ac:chgData name="Brandon" userId="0aa49d0b-5f88-4f13-b15b-c83af812f96f" providerId="ADAL" clId="{E89ED30A-293D-4D1B-B9D8-CE9957DE36BA}" dt="2023-12-27T04:29:05.532" v="3" actId="478"/>
          <ac:spMkLst>
            <pc:docMk/>
            <pc:sldMk cId="2711547821" sldId="257"/>
            <ac:spMk id="2" creationId="{0439F48B-512D-EFAE-CCCA-25583445C531}"/>
          </ac:spMkLst>
        </pc:spChg>
        <pc:spChg chg="del">
          <ac:chgData name="Brandon" userId="0aa49d0b-5f88-4f13-b15b-c83af812f96f" providerId="ADAL" clId="{E89ED30A-293D-4D1B-B9D8-CE9957DE36BA}" dt="2023-12-27T04:29:05.532" v="3" actId="478"/>
          <ac:spMkLst>
            <pc:docMk/>
            <pc:sldMk cId="2711547821" sldId="257"/>
            <ac:spMk id="3" creationId="{52BDB228-16CF-E4DF-F346-548EFFAAAA13}"/>
          </ac:spMkLst>
        </pc:spChg>
        <pc:spChg chg="add del">
          <ac:chgData name="Brandon" userId="0aa49d0b-5f88-4f13-b15b-c83af812f96f" providerId="ADAL" clId="{E89ED30A-293D-4D1B-B9D8-CE9957DE36BA}" dt="2023-12-27T04:29:19.155" v="5" actId="11529"/>
          <ac:spMkLst>
            <pc:docMk/>
            <pc:sldMk cId="2711547821" sldId="257"/>
            <ac:spMk id="4" creationId="{0C45CB03-367C-84B4-151E-6EC6DC6B29CC}"/>
          </ac:spMkLst>
        </pc:spChg>
        <pc:spChg chg="add del mod">
          <ac:chgData name="Brandon" userId="0aa49d0b-5f88-4f13-b15b-c83af812f96f" providerId="ADAL" clId="{E89ED30A-293D-4D1B-B9D8-CE9957DE36BA}" dt="2023-12-27T04:29:24.160" v="7" actId="767"/>
          <ac:spMkLst>
            <pc:docMk/>
            <pc:sldMk cId="2711547821" sldId="257"/>
            <ac:spMk id="5" creationId="{33A64809-C1C4-27F3-D8E4-C11B3D38C469}"/>
          </ac:spMkLst>
        </pc:spChg>
        <pc:spChg chg="add del mod">
          <ac:chgData name="Brandon" userId="0aa49d0b-5f88-4f13-b15b-c83af812f96f" providerId="ADAL" clId="{E89ED30A-293D-4D1B-B9D8-CE9957DE36BA}" dt="2023-12-27T04:30:00.450" v="16" actId="478"/>
          <ac:spMkLst>
            <pc:docMk/>
            <pc:sldMk cId="2711547821" sldId="257"/>
            <ac:spMk id="6" creationId="{38E2C069-BB46-781A-84B1-12CD5635E052}"/>
          </ac:spMkLst>
        </pc:spChg>
        <pc:graphicFrameChg chg="add del modGraphic">
          <ac:chgData name="Brandon" userId="0aa49d0b-5f88-4f13-b15b-c83af812f96f" providerId="ADAL" clId="{E89ED30A-293D-4D1B-B9D8-CE9957DE36BA}" dt="2023-12-27T04:30:42.558" v="18" actId="1032"/>
          <ac:graphicFrameMkLst>
            <pc:docMk/>
            <pc:sldMk cId="2711547821" sldId="257"/>
            <ac:graphicFrameMk id="7" creationId="{728849D3-2FAC-2EF8-9F40-3177F166D2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5E5-8E99-5A02-D62E-21FE1CAC7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41ED-C3F5-CA0E-9A63-01915F5A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DBDD-7F34-2A55-811E-5FFCB4C6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F3FF-A002-3D94-C65E-F50D8248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E43-034E-7CEB-6732-3C5E6C92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362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A43E-D84B-5810-D1CC-EFEF84C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F50F-8A01-4AAE-F310-679CCC6FA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36A5-5804-F066-C561-7371E995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F2F1-E342-B585-F642-8FB3120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7C61-CB49-1AE3-8511-70515379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0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0AF7E-5E7F-6BA0-080D-FAEC28F5A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26FD-8447-DF25-8E59-0DAD143C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61FE-171D-49AF-F6F8-7957B7C2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0DF7-FC10-EB37-8E89-BBD8157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927F-AD12-D986-577B-A62B985C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8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E0A5-0C57-96CD-5FB4-F7685D81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1A49-A915-E53A-E874-CD139FE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FCBD-32D2-81BB-8BBF-EF2B3672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C3EC-B787-18E7-75D1-530B9B3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2113-A43E-9F2E-FBE5-CF5436C8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76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2F1-ECF1-E9D0-B48D-4CAAB48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283C-9A97-E898-C92B-E202E843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FB52-742B-D48F-A95D-06E71D57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7268-6DA1-CF59-8053-30F96E04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4102-CBFA-AB27-FC22-3889EB8F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3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2F3F-0AB4-C762-2625-653D32EF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DE78-CC76-CF9B-A216-347C92B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C6B7-8297-3034-575F-550A4B6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84A5-43B2-065F-73C4-D44409D4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066C-6D04-9803-D21D-CCCB145C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2BEE-9372-CAB1-A425-1321014E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20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BFCE-31E5-BF91-A531-02893CA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A0F5-9476-E76D-4C27-9735B13E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CA22E-0A0F-94FC-F79B-A5D71063E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B5AE6-F146-2818-7AAC-30E43B03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5E408-F8A9-9888-0F42-67EA14A61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79BB-1B42-BD3A-F936-AC81883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15364-93C9-E3A5-ACF9-F0BBC46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11BC4-11C3-E9C7-774F-B6566D5F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881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AC9C-EE0B-8C55-1E89-408A34F6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7831-67DA-BB58-14E0-1195C80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43B2-FE4C-7FA0-85CC-C393ED96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239A-96C3-4916-5A5E-755D35B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05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CDF8-9C7D-511F-E9FD-11D7A99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0C3C-A74D-1C3F-B384-0DE70953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8FB36-6751-4409-B6A4-F4F5B0E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245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177E-6DD6-8E21-9FFE-AD96B59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5789-9F95-4214-8E1E-D3CC1868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02FB-6F4C-4135-F395-4B2FA2A9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AD4-3A8E-040A-CB3A-BAA5C20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A52B-5E69-A9AF-FFB7-2525826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CEF9-01DF-23C7-8D76-A3C5E887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671-085A-0028-2A38-92DAEDD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4A63C-522D-882F-0014-7879EF521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59B8-B0CE-5349-AAD5-397EF0DA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7EE3-0437-1C17-9A32-6EEAFCD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F063-E471-B494-ADE2-B5124E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AA90-0339-9753-A628-D9C29B7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498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EF7A7-DDA8-66DF-E8C8-0E92A008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6D38-F3E9-742F-5BA7-2E96C25B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2C26-4729-E7F9-0CE6-B9A786DD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0983-EB2F-456F-97EB-2CC8398173EE}" type="datetimeFigureOut">
              <a:rPr lang="en-MY" smtClean="0"/>
              <a:t>27/12/2023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C198-E81D-94C4-6B40-B944EE693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4B2B-D670-AA49-746B-0D73F13A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D0EE-5B17-4735-A4E8-1B0FDD257FF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8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E282E-5ED2-0766-6617-077BCF4D2E9B}"/>
              </a:ext>
            </a:extLst>
          </p:cNvPr>
          <p:cNvSpPr/>
          <p:nvPr/>
        </p:nvSpPr>
        <p:spPr>
          <a:xfrm>
            <a:off x="1171073" y="866274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(Abstract Class)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27DB7-55EF-FB58-7DE6-D9BBA3DDADD6}"/>
              </a:ext>
            </a:extLst>
          </p:cNvPr>
          <p:cNvSpPr/>
          <p:nvPr/>
        </p:nvSpPr>
        <p:spPr>
          <a:xfrm>
            <a:off x="1235241" y="2205790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FoodItem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FAA4F-9147-01C9-F824-3706486C79B0}"/>
              </a:ext>
            </a:extLst>
          </p:cNvPr>
          <p:cNvSpPr/>
          <p:nvPr/>
        </p:nvSpPr>
        <p:spPr>
          <a:xfrm>
            <a:off x="1235241" y="3545306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DrinkItem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5149E-9EE8-4AE7-59A6-6ED1E7E90C73}"/>
              </a:ext>
            </a:extLst>
          </p:cNvPr>
          <p:cNvSpPr/>
          <p:nvPr/>
        </p:nvSpPr>
        <p:spPr>
          <a:xfrm>
            <a:off x="3697704" y="866274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B884E-6060-D162-252F-69842CDE0AD3}"/>
              </a:ext>
            </a:extLst>
          </p:cNvPr>
          <p:cNvSpPr/>
          <p:nvPr/>
        </p:nvSpPr>
        <p:spPr>
          <a:xfrm>
            <a:off x="3697703" y="2205790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5F14-0163-8F38-D3AF-268076C7DBF7}"/>
              </a:ext>
            </a:extLst>
          </p:cNvPr>
          <p:cNvSpPr/>
          <p:nvPr/>
        </p:nvSpPr>
        <p:spPr>
          <a:xfrm>
            <a:off x="3697703" y="3545306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2FC7B-9B42-B245-1006-830D86B82FE5}"/>
              </a:ext>
            </a:extLst>
          </p:cNvPr>
          <p:cNvSpPr/>
          <p:nvPr/>
        </p:nvSpPr>
        <p:spPr>
          <a:xfrm>
            <a:off x="3697702" y="4740442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0E518-F906-6646-0BDF-23D2399821E6}"/>
              </a:ext>
            </a:extLst>
          </p:cNvPr>
          <p:cNvSpPr/>
          <p:nvPr/>
        </p:nvSpPr>
        <p:spPr>
          <a:xfrm>
            <a:off x="3697701" y="5799221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SpecialOffer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FC3D8-318F-BD4A-4A8F-87B2924ABECD}"/>
              </a:ext>
            </a:extLst>
          </p:cNvPr>
          <p:cNvSpPr/>
          <p:nvPr/>
        </p:nvSpPr>
        <p:spPr>
          <a:xfrm>
            <a:off x="6224335" y="866274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93304-DD87-B08E-CBE7-48C8D8EBD96E}"/>
              </a:ext>
            </a:extLst>
          </p:cNvPr>
          <p:cNvSpPr/>
          <p:nvPr/>
        </p:nvSpPr>
        <p:spPr>
          <a:xfrm>
            <a:off x="6344652" y="2205790"/>
            <a:ext cx="198922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 algn="ctr"/>
            <a:r>
              <a:rPr lang="en-M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(Concrete Class)</a:t>
            </a:r>
          </a:p>
        </p:txBody>
      </p:sp>
    </p:spTree>
    <p:extLst>
      <p:ext uri="{BB962C8B-B14F-4D97-AF65-F5344CB8AC3E}">
        <p14:creationId xmlns:p14="http://schemas.microsoft.com/office/powerpoint/2010/main" val="30116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Ting (bwkt1n22)</dc:creator>
  <cp:lastModifiedBy>Brandon</cp:lastModifiedBy>
  <cp:revision>1</cp:revision>
  <dcterms:created xsi:type="dcterms:W3CDTF">2023-12-19T06:59:01Z</dcterms:created>
  <dcterms:modified xsi:type="dcterms:W3CDTF">2023-12-27T13:15:28Z</dcterms:modified>
</cp:coreProperties>
</file>